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60" r:id="rId2"/>
    <p:sldId id="352" r:id="rId3"/>
    <p:sldId id="359" r:id="rId4"/>
    <p:sldId id="360" r:id="rId5"/>
    <p:sldId id="361" r:id="rId6"/>
    <p:sldId id="335" r:id="rId7"/>
    <p:sldId id="349" r:id="rId8"/>
    <p:sldId id="371" r:id="rId9"/>
    <p:sldId id="377" r:id="rId10"/>
    <p:sldId id="378" r:id="rId11"/>
    <p:sldId id="379" r:id="rId12"/>
    <p:sldId id="409" r:id="rId13"/>
    <p:sldId id="362" r:id="rId14"/>
    <p:sldId id="363" r:id="rId15"/>
    <p:sldId id="364" r:id="rId16"/>
    <p:sldId id="272" r:id="rId17"/>
    <p:sldId id="368" r:id="rId18"/>
    <p:sldId id="350" r:id="rId19"/>
    <p:sldId id="351" r:id="rId20"/>
    <p:sldId id="392" r:id="rId21"/>
    <p:sldId id="344" r:id="rId22"/>
    <p:sldId id="274" r:id="rId23"/>
    <p:sldId id="380" r:id="rId24"/>
    <p:sldId id="367" r:id="rId25"/>
    <p:sldId id="383" r:id="rId26"/>
    <p:sldId id="410" r:id="rId27"/>
    <p:sldId id="408" r:id="rId28"/>
    <p:sldId id="382" r:id="rId29"/>
    <p:sldId id="375" r:id="rId30"/>
    <p:sldId id="373" r:id="rId31"/>
    <p:sldId id="374" r:id="rId32"/>
    <p:sldId id="381" r:id="rId33"/>
    <p:sldId id="384" r:id="rId34"/>
    <p:sldId id="385" r:id="rId35"/>
    <p:sldId id="396" r:id="rId36"/>
    <p:sldId id="397" r:id="rId37"/>
    <p:sldId id="398" r:id="rId38"/>
    <p:sldId id="399" r:id="rId39"/>
    <p:sldId id="400" r:id="rId40"/>
    <p:sldId id="354" r:id="rId41"/>
    <p:sldId id="391" r:id="rId42"/>
    <p:sldId id="395" r:id="rId43"/>
    <p:sldId id="411" r:id="rId44"/>
    <p:sldId id="355" r:id="rId45"/>
    <p:sldId id="412" r:id="rId46"/>
    <p:sldId id="414" r:id="rId47"/>
    <p:sldId id="413" r:id="rId48"/>
    <p:sldId id="407" r:id="rId49"/>
    <p:sldId id="401" r:id="rId50"/>
    <p:sldId id="402" r:id="rId51"/>
    <p:sldId id="403" r:id="rId52"/>
    <p:sldId id="404" r:id="rId53"/>
    <p:sldId id="406" r:id="rId54"/>
    <p:sldId id="405" r:id="rId55"/>
    <p:sldId id="356" r:id="rId56"/>
    <p:sldId id="393" r:id="rId57"/>
    <p:sldId id="394" r:id="rId58"/>
    <p:sldId id="305" r:id="rId59"/>
    <p:sldId id="341" r:id="rId60"/>
    <p:sldId id="372" r:id="rId61"/>
    <p:sldId id="283" r:id="rId62"/>
  </p:sldIdLst>
  <p:sldSz cx="9144000" cy="6858000" type="screen4x3"/>
  <p:notesSz cx="9236075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8000"/>
    <a:srgbClr val="FFFFCC"/>
    <a:srgbClr val="F07510"/>
    <a:srgbClr val="FFFF66"/>
    <a:srgbClr val="00CC00"/>
    <a:srgbClr val="25F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806" autoAdjust="0"/>
  </p:normalViewPr>
  <p:slideViewPr>
    <p:cSldViewPr snapToGrid="0">
      <p:cViewPr>
        <p:scale>
          <a:sx n="100" d="100"/>
          <a:sy n="100" d="100"/>
        </p:scale>
        <p:origin x="-1866" y="-180"/>
      </p:cViewPr>
      <p:guideLst>
        <p:guide orient="horz" pos="1415"/>
        <p:guide pos="41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100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02299" cy="350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31639" y="1"/>
            <a:ext cx="4002299" cy="350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1B246-67DC-4545-8D86-13A9AC3F70C0}" type="datetimeFigureOut">
              <a:rPr lang="en-US" smtClean="0"/>
              <a:pPr/>
              <a:t>12/5/2013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443"/>
            <a:ext cx="4002299" cy="350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31639" y="6658443"/>
            <a:ext cx="4002299" cy="350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8208D-3748-4294-9F28-7038A336F8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401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02088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5232400" y="0"/>
            <a:ext cx="4002088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24DE8-6690-4737-9169-81CB9156C9C7}" type="datetimeFigureOut">
              <a:rPr lang="en-US" smtClean="0"/>
              <a:t>12/5/2013</a:t>
            </a:fld>
            <a:endParaRPr lang="en-US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2865438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923925" y="3330575"/>
            <a:ext cx="7388225" cy="3154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6657975"/>
            <a:ext cx="4002088" cy="3508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5232400" y="6657975"/>
            <a:ext cx="4002088" cy="3508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F0516-08C6-41C5-993D-F72B82588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43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F0516-08C6-41C5-993D-F72B8258802F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F0516-08C6-41C5-993D-F72B8258802F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F0516-08C6-41C5-993D-F72B8258802F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F0516-08C6-41C5-993D-F72B825880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90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B1_SA0216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F0516-08C6-41C5-993D-F72B8258802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60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B1_SA0216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F0516-08C6-41C5-993D-F72B8258802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60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F0516-08C6-41C5-993D-F72B8258802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58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F0516-08C6-41C5-993D-F72B8258802F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F0516-08C6-41C5-993D-F72B8258802F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F0516-08C6-41C5-993D-F72B8258802F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F0516-08C6-41C5-993D-F72B8258802F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F0516-08C6-41C5-993D-F72B825880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03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F0516-08C6-41C5-993D-F72B8258802F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F0516-08C6-41C5-993D-F72B8258802F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F0516-08C6-41C5-993D-F72B8258802F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23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flipH="1" flipV="1">
            <a:off x="304800" y="2008094"/>
            <a:ext cx="457200" cy="4545106"/>
          </a:xfrm>
          <a:prstGeom prst="rect">
            <a:avLst/>
          </a:prstGeom>
          <a:gradFill>
            <a:gsLst>
              <a:gs pos="47000">
                <a:srgbClr val="00CC00">
                  <a:alpha val="21000"/>
                </a:srgbClr>
              </a:gs>
              <a:gs pos="97000">
                <a:srgbClr val="00CC00">
                  <a:alpha val="63000"/>
                </a:srgbClr>
              </a:gs>
              <a:gs pos="100000">
                <a:srgbClr val="00CC00">
                  <a:alpha val="44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56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304800" y="2008094"/>
            <a:ext cx="457200" cy="4545106"/>
          </a:xfrm>
          <a:prstGeom prst="rect">
            <a:avLst/>
          </a:prstGeom>
          <a:gradFill>
            <a:gsLst>
              <a:gs pos="10000">
                <a:srgbClr val="FFC000">
                  <a:alpha val="25000"/>
                </a:srgbClr>
              </a:gs>
              <a:gs pos="47000">
                <a:srgbClr val="FFC000">
                  <a:alpha val="40000"/>
                </a:srgbClr>
              </a:gs>
              <a:gs pos="78000">
                <a:srgbClr val="FFC000">
                  <a:alpha val="65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5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04800" y="2008094"/>
            <a:ext cx="457200" cy="4545106"/>
          </a:xfrm>
          <a:prstGeom prst="rect">
            <a:avLst/>
          </a:prstGeom>
          <a:gradFill flip="none" rotWithShape="1">
            <a:gsLst>
              <a:gs pos="26000">
                <a:srgbClr val="7AA0CC">
                  <a:alpha val="58000"/>
                </a:srgbClr>
              </a:gs>
              <a:gs pos="81000">
                <a:schemeClr val="accent1">
                  <a:lumMod val="0"/>
                  <a:alpha val="11000"/>
                </a:schemeClr>
              </a:gs>
            </a:gsLst>
            <a:lin ang="17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23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322" y="85726"/>
            <a:ext cx="821129" cy="806958"/>
          </a:xfrm>
          <a:prstGeom prst="rect">
            <a:avLst/>
          </a:prstGeom>
        </p:spPr>
      </p:pic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4" y="85726"/>
            <a:ext cx="891501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4419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aters.com/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0958" y="1892169"/>
            <a:ext cx="8056329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Pitfalls </a:t>
            </a:r>
            <a:r>
              <a:rPr lang="en-US" sz="40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</a:t>
            </a:r>
            <a:r>
              <a:rPr lang="en-US" sz="40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Large-Scale </a:t>
            </a:r>
            <a:r>
              <a:rPr lang="en-US" sz="40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Metabolomic</a:t>
            </a:r>
            <a:r>
              <a:rPr lang="en-US" sz="40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Study of Human Plasma</a:t>
            </a:r>
            <a:endParaRPr lang="en-US" sz="4000" b="1" dirty="0" smtClean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200" b="1" dirty="0" smtClean="0">
              <a:solidFill>
                <a:srgbClr val="000099"/>
              </a:solidFill>
            </a:endParaRPr>
          </a:p>
          <a:p>
            <a:pPr algn="ctr"/>
            <a:endParaRPr lang="en-US" sz="3200" b="1" dirty="0" smtClean="0">
              <a:solidFill>
                <a:srgbClr val="000099"/>
              </a:solidFill>
            </a:endParaRPr>
          </a:p>
          <a:p>
            <a:pPr algn="ctr"/>
            <a:endParaRPr lang="en-US" sz="3200" b="1" dirty="0" smtClean="0">
              <a:solidFill>
                <a:srgbClr val="000099"/>
              </a:solidFill>
            </a:endParaRPr>
          </a:p>
          <a:p>
            <a:pPr algn="ctr"/>
            <a:endParaRPr lang="en-US" sz="4000" b="1" dirty="0" smtClean="0">
              <a:solidFill>
                <a:srgbClr val="000099"/>
              </a:solidFill>
            </a:endParaRPr>
          </a:p>
          <a:p>
            <a:pPr algn="ctr"/>
            <a:r>
              <a:rPr lang="cs-CZ" sz="2500" b="1" dirty="0" smtClean="0">
                <a:solidFill>
                  <a:srgbClr val="000099"/>
                </a:solidFill>
              </a:rPr>
              <a:t>Tomáš Čajka</a:t>
            </a:r>
            <a:r>
              <a:rPr lang="en-US" sz="2500" b="1" dirty="0" smtClean="0">
                <a:solidFill>
                  <a:srgbClr val="000099"/>
                </a:solidFill>
              </a:rPr>
              <a:t>, Ph.D.</a:t>
            </a:r>
          </a:p>
          <a:p>
            <a:pPr algn="ctr"/>
            <a:endParaRPr lang="en-US" sz="3800" b="1" dirty="0" smtClean="0">
              <a:solidFill>
                <a:srgbClr val="000099"/>
              </a:solidFill>
            </a:endParaRPr>
          </a:p>
          <a:p>
            <a:pPr algn="ctr"/>
            <a:r>
              <a:rPr lang="en-US" sz="1600" b="1" dirty="0"/>
              <a:t>Metabolomics Seminar</a:t>
            </a:r>
            <a:endParaRPr lang="en-US" sz="1600" b="1" dirty="0" smtClean="0"/>
          </a:p>
          <a:p>
            <a:pPr algn="ctr"/>
            <a:r>
              <a:rPr lang="en-US" sz="1600" b="1" dirty="0" smtClean="0"/>
              <a:t>December 4, 2013</a:t>
            </a:r>
            <a:endParaRPr lang="en-US" sz="1600" b="1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35"/>
          <a:stretch/>
        </p:blipFill>
        <p:spPr bwMode="auto">
          <a:xfrm>
            <a:off x="123826" y="6258366"/>
            <a:ext cx="1352549" cy="418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77" y="6180218"/>
            <a:ext cx="1483445" cy="46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0497"/>
            <a:ext cx="9144000" cy="1062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9400" cy="159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27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152400"/>
            <a:ext cx="64398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SEPARATION–MS-BASED METABOLOMICS APPROACHES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-1712265" y="4066002"/>
            <a:ext cx="449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sz="24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101600" y="3115732"/>
            <a:ext cx="7946606" cy="342900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600" b="1" dirty="0" smtClean="0">
                <a:solidFill>
                  <a:srgbClr val="C00000"/>
                </a:solidFill>
              </a:rPr>
              <a:t>Scope: Primary metabolites</a:t>
            </a:r>
          </a:p>
          <a:p>
            <a:pPr>
              <a:buFont typeface="Wingdings" pitchFamily="2" charset="2"/>
              <a:buChar char="§"/>
            </a:pPr>
            <a:r>
              <a:rPr lang="en-US" sz="2600" dirty="0" err="1" smtClean="0"/>
              <a:t>Derivatization</a:t>
            </a:r>
            <a:r>
              <a:rPr lang="en-US" sz="2600" dirty="0" smtClean="0"/>
              <a:t> required</a:t>
            </a:r>
          </a:p>
          <a:p>
            <a:pPr>
              <a:buFont typeface="Wingdings" pitchFamily="2" charset="2"/>
              <a:buChar char="§"/>
            </a:pPr>
            <a:r>
              <a:rPr lang="en-US" sz="2600" dirty="0" smtClean="0"/>
              <a:t>Stability of the extracts max. 2 days</a:t>
            </a:r>
          </a:p>
          <a:p>
            <a:pPr>
              <a:buFont typeface="Wingdings" pitchFamily="2" charset="2"/>
              <a:buChar char="§"/>
            </a:pPr>
            <a:r>
              <a:rPr lang="en-US" sz="2600" dirty="0" smtClean="0"/>
              <a:t>Some compounds undergo degradation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Arginine </a:t>
            </a:r>
            <a:r>
              <a:rPr lang="en-US" sz="2000" dirty="0">
                <a:sym typeface="Wingdings 3"/>
              </a:rPr>
              <a:t> </a:t>
            </a:r>
            <a:r>
              <a:rPr lang="en-US" sz="2000" dirty="0" smtClean="0"/>
              <a:t>ornithine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/>
              <a:t>Creatinine </a:t>
            </a:r>
            <a:r>
              <a:rPr lang="en-US" sz="2000" dirty="0">
                <a:sym typeface="Wingdings 3"/>
              </a:rPr>
              <a:t> </a:t>
            </a:r>
            <a:r>
              <a:rPr lang="en-US" sz="2000" dirty="0" err="1" smtClean="0">
                <a:sym typeface="Wingdings 3"/>
              </a:rPr>
              <a:t>creatine</a:t>
            </a:r>
            <a:endParaRPr lang="en-US" sz="2000" dirty="0" smtClean="0">
              <a:sym typeface="Wingdings 3"/>
            </a:endParaRPr>
          </a:p>
          <a:p>
            <a:pPr>
              <a:buFont typeface="Wingdings" pitchFamily="2" charset="2"/>
              <a:buChar char="§"/>
            </a:pPr>
            <a:r>
              <a:rPr lang="en-US" sz="2600" dirty="0" smtClean="0"/>
              <a:t>Formation of multiple peaks (due to </a:t>
            </a:r>
            <a:r>
              <a:rPr lang="en-US" sz="2600" dirty="0" err="1" smtClean="0"/>
              <a:t>derivatization</a:t>
            </a:r>
            <a:r>
              <a:rPr lang="en-US" sz="2600" dirty="0" smtClean="0"/>
              <a:t>)</a:t>
            </a:r>
            <a:endParaRPr lang="en-US" sz="2600" dirty="0"/>
          </a:p>
        </p:txBody>
      </p:sp>
      <p:sp>
        <p:nvSpPr>
          <p:cNvPr id="10" name="Flowchart: Decision 9"/>
          <p:cNvSpPr/>
          <p:nvPr/>
        </p:nvSpPr>
        <p:spPr>
          <a:xfrm>
            <a:off x="913465" y="2027762"/>
            <a:ext cx="7859017" cy="677302"/>
          </a:xfrm>
          <a:prstGeom prst="flowChartDecisi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649732" y="2127886"/>
            <a:ext cx="11339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GC</a:t>
            </a:r>
            <a:endParaRPr lang="en-US" sz="2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74826" y="2204830"/>
            <a:ext cx="19791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</a:rPr>
              <a:t>(Gas Chromatography)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27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152400"/>
            <a:ext cx="64398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SEPARATION–MS-BASED METABOLOMICS APPROACHES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-1712265" y="4066002"/>
            <a:ext cx="449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sz="24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101600" y="3115732"/>
            <a:ext cx="7946606" cy="22944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600" b="1" dirty="0" smtClean="0">
                <a:solidFill>
                  <a:srgbClr val="C00000"/>
                </a:solidFill>
              </a:rPr>
              <a:t>Scope: Very-polar and polar metabolites</a:t>
            </a:r>
          </a:p>
          <a:p>
            <a:pPr>
              <a:buFont typeface="Wingdings" pitchFamily="2" charset="2"/>
              <a:buChar char="§"/>
            </a:pPr>
            <a:r>
              <a:rPr lang="en-US" sz="2600" dirty="0"/>
              <a:t>Complementary technique to RP-LC and GC (</a:t>
            </a:r>
            <a:r>
              <a:rPr lang="en-US" sz="2600" dirty="0" err="1"/>
              <a:t>derivatization</a:t>
            </a:r>
            <a:r>
              <a:rPr lang="en-US" sz="2600" dirty="0"/>
              <a:t>)</a:t>
            </a:r>
          </a:p>
          <a:p>
            <a:pPr>
              <a:buFont typeface="Wingdings" pitchFamily="2" charset="2"/>
              <a:buChar char="§"/>
            </a:pPr>
            <a:r>
              <a:rPr lang="en-US" sz="2600" dirty="0" smtClean="0"/>
              <a:t>Less prone to thermal degradation of compounds as compared to GC</a:t>
            </a:r>
          </a:p>
          <a:p>
            <a:pPr>
              <a:buFont typeface="Wingdings" pitchFamily="2" charset="2"/>
              <a:buChar char="§"/>
            </a:pPr>
            <a:r>
              <a:rPr lang="en-US" sz="2600" dirty="0" smtClean="0"/>
              <a:t>Longer equilibration time as compared to RP-LC</a:t>
            </a:r>
            <a:endParaRPr lang="en-US" sz="2400" dirty="0"/>
          </a:p>
        </p:txBody>
      </p:sp>
      <p:sp>
        <p:nvSpPr>
          <p:cNvPr id="7" name="Trapezoid 6"/>
          <p:cNvSpPr/>
          <p:nvPr/>
        </p:nvSpPr>
        <p:spPr>
          <a:xfrm rot="5400000">
            <a:off x="4459238" y="-1492888"/>
            <a:ext cx="766255" cy="7765068"/>
          </a:xfrm>
          <a:prstGeom prst="trapezoid">
            <a:avLst>
              <a:gd name="adj" fmla="val 49444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13465" y="2153253"/>
            <a:ext cx="10169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HILIC</a:t>
            </a:r>
            <a:endParaRPr 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97813" y="2240982"/>
            <a:ext cx="351147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</a:rPr>
              <a:t>(Hydrophilic Interaction Chromatography)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62791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199" y="152400"/>
            <a:ext cx="6519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 SCHEME OF ANALYSES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528" y="942400"/>
            <a:ext cx="6159797" cy="591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93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199" y="152400"/>
            <a:ext cx="66717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</a:t>
            </a:r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Extraction: 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SOP PROTOCOL</a:t>
            </a:r>
          </a:p>
          <a:p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GC–</a:t>
            </a:r>
            <a:r>
              <a:rPr lang="en-US" sz="3200" b="1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TOFMS</a:t>
            </a:r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(primary metabolites)</a:t>
            </a:r>
          </a:p>
        </p:txBody>
      </p:sp>
      <p:sp>
        <p:nvSpPr>
          <p:cNvPr id="21" name="TextovéPole 15"/>
          <p:cNvSpPr txBox="1"/>
          <p:nvPr/>
        </p:nvSpPr>
        <p:spPr>
          <a:xfrm>
            <a:off x="1610139" y="1567476"/>
            <a:ext cx="3385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+mj-lt"/>
              </a:rPr>
              <a:t>30 </a:t>
            </a:r>
            <a:r>
              <a:rPr lang="en-US" b="1" dirty="0" smtClean="0">
                <a:solidFill>
                  <a:srgbClr val="C00000"/>
                </a:solidFill>
                <a:latin typeface="+mj-lt"/>
                <a:cs typeface="Arial"/>
              </a:rPr>
              <a:t>µL </a:t>
            </a:r>
            <a:r>
              <a:rPr lang="en-US" b="1" dirty="0" smtClean="0">
                <a:solidFill>
                  <a:srgbClr val="C00000"/>
                </a:solidFill>
                <a:latin typeface="+mj-lt"/>
              </a:rPr>
              <a:t>plasma</a:t>
            </a:r>
            <a:endParaRPr lang="en-US" b="1" dirty="0" smtClean="0">
              <a:solidFill>
                <a:srgbClr val="C00000"/>
              </a:solidFill>
              <a:latin typeface="+mj-lt"/>
              <a:cs typeface="Arial"/>
            </a:endParaRPr>
          </a:p>
          <a:p>
            <a:r>
              <a:rPr lang="en-US" b="1" dirty="0" smtClean="0">
                <a:latin typeface="+mj-lt"/>
                <a:cs typeface="Arial"/>
              </a:rPr>
              <a:t>+ </a:t>
            </a:r>
            <a:r>
              <a:rPr lang="en-US" b="1" dirty="0" smtClean="0">
                <a:solidFill>
                  <a:srgbClr val="C00000"/>
                </a:solidFill>
                <a:latin typeface="+mj-lt"/>
                <a:cs typeface="Arial"/>
              </a:rPr>
              <a:t>1000 µL</a:t>
            </a:r>
            <a:r>
              <a:rPr lang="en-US" b="1" dirty="0" smtClean="0">
                <a:solidFill>
                  <a:srgbClr val="C00000"/>
                </a:solidFill>
                <a:latin typeface="+mj-lt"/>
              </a:rPr>
              <a:t> ice-cold </a:t>
            </a:r>
            <a:r>
              <a:rPr lang="en-US" b="1" dirty="0" err="1" smtClean="0">
                <a:solidFill>
                  <a:srgbClr val="C00000"/>
                </a:solidFill>
                <a:latin typeface="+mj-lt"/>
              </a:rPr>
              <a:t>ACN:IPA:H</a:t>
            </a:r>
            <a:r>
              <a:rPr lang="en-US" b="1" baseline="-25000" dirty="0" err="1" smtClean="0">
                <a:solidFill>
                  <a:srgbClr val="C00000"/>
                </a:solidFill>
                <a:latin typeface="+mj-lt"/>
              </a:rPr>
              <a:t>2</a:t>
            </a:r>
            <a:r>
              <a:rPr lang="en-US" b="1" dirty="0" err="1" smtClean="0">
                <a:solidFill>
                  <a:srgbClr val="C00000"/>
                </a:solidFill>
                <a:latin typeface="+mj-lt"/>
              </a:rPr>
              <a:t>O</a:t>
            </a:r>
            <a:endParaRPr lang="en-US" b="1" dirty="0">
              <a:latin typeface="+mj-lt"/>
              <a:cs typeface="Arial"/>
            </a:endParaRPr>
          </a:p>
        </p:txBody>
      </p:sp>
      <p:sp>
        <p:nvSpPr>
          <p:cNvPr id="22" name="TextovéPole 16"/>
          <p:cNvSpPr txBox="1"/>
          <p:nvPr/>
        </p:nvSpPr>
        <p:spPr>
          <a:xfrm>
            <a:off x="1607328" y="2682837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Vortexing</a:t>
            </a:r>
            <a:r>
              <a:rPr lang="en-US" sz="1400" b="1" dirty="0"/>
              <a:t> (10 s)</a:t>
            </a:r>
          </a:p>
          <a:p>
            <a:r>
              <a:rPr lang="en-US" sz="1400" b="1" dirty="0"/>
              <a:t>Shaking </a:t>
            </a:r>
            <a:r>
              <a:rPr lang="en-US" sz="1400" b="1" dirty="0" smtClean="0"/>
              <a:t>(5 </a:t>
            </a:r>
            <a:r>
              <a:rPr lang="en-US" sz="1400" b="1" dirty="0"/>
              <a:t>min; </a:t>
            </a:r>
            <a:r>
              <a:rPr lang="en-US" sz="1400" b="1" dirty="0" err="1"/>
              <a:t>4°C</a:t>
            </a:r>
            <a:r>
              <a:rPr lang="en-US" sz="1400" b="1" dirty="0" smtClean="0"/>
              <a:t>)</a:t>
            </a:r>
          </a:p>
        </p:txBody>
      </p:sp>
      <p:sp>
        <p:nvSpPr>
          <p:cNvPr id="25" name="TextovéPole 19"/>
          <p:cNvSpPr txBox="1"/>
          <p:nvPr/>
        </p:nvSpPr>
        <p:spPr>
          <a:xfrm>
            <a:off x="6124476" y="1579336"/>
            <a:ext cx="175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+mj-lt"/>
              </a:rPr>
              <a:t>Re-suspending with </a:t>
            </a:r>
            <a:r>
              <a:rPr lang="en-US" b="1" dirty="0" smtClean="0">
                <a:solidFill>
                  <a:srgbClr val="C00000"/>
                </a:solidFill>
                <a:latin typeface="+mj-lt"/>
              </a:rPr>
              <a:t>50% </a:t>
            </a:r>
            <a:r>
              <a:rPr lang="en-US" b="1" dirty="0" err="1" smtClean="0">
                <a:solidFill>
                  <a:srgbClr val="C00000"/>
                </a:solidFill>
                <a:latin typeface="+mj-lt"/>
              </a:rPr>
              <a:t>ACN</a:t>
            </a:r>
            <a:r>
              <a:rPr lang="en-US" b="1" dirty="0" smtClean="0">
                <a:solidFill>
                  <a:srgbClr val="C00000"/>
                </a:solidFill>
                <a:latin typeface="+mj-lt"/>
              </a:rPr>
              <a:t> 450 </a:t>
            </a:r>
            <a:r>
              <a:rPr lang="en-US" b="1" dirty="0" smtClean="0">
                <a:solidFill>
                  <a:srgbClr val="C00000"/>
                </a:solidFill>
                <a:latin typeface="+mj-lt"/>
                <a:cs typeface="Arial"/>
              </a:rPr>
              <a:t>µL</a:t>
            </a:r>
            <a:r>
              <a:rPr lang="en-US" b="1" dirty="0" smtClean="0">
                <a:solidFill>
                  <a:srgbClr val="C00000"/>
                </a:solidFill>
                <a:latin typeface="+mj-lt"/>
              </a:rPr>
              <a:t> </a:t>
            </a:r>
            <a:endParaRPr lang="en-US" b="1" dirty="0">
              <a:solidFill>
                <a:srgbClr val="C00000"/>
              </a:solidFill>
              <a:latin typeface="+mj-lt"/>
              <a:cs typeface="Arial"/>
            </a:endParaRPr>
          </a:p>
        </p:txBody>
      </p:sp>
      <p:sp>
        <p:nvSpPr>
          <p:cNvPr id="26" name="TextovéPole 20"/>
          <p:cNvSpPr txBox="1"/>
          <p:nvPr/>
        </p:nvSpPr>
        <p:spPr>
          <a:xfrm>
            <a:off x="6117587" y="3478674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+mj-lt"/>
              </a:rPr>
              <a:t>Remove supernatant to a new </a:t>
            </a:r>
            <a:r>
              <a:rPr lang="en-US" sz="1400" b="1" dirty="0" err="1" smtClean="0">
                <a:latin typeface="+mj-lt"/>
              </a:rPr>
              <a:t>Eppendorf</a:t>
            </a:r>
            <a:r>
              <a:rPr lang="en-US" sz="1400" b="1" dirty="0" smtClean="0">
                <a:latin typeface="+mj-lt"/>
              </a:rPr>
              <a:t> tube</a:t>
            </a:r>
            <a:endParaRPr lang="en-US" sz="1400" b="1" dirty="0">
              <a:latin typeface="+mj-lt"/>
              <a:cs typeface="Arial"/>
            </a:endParaRPr>
          </a:p>
        </p:txBody>
      </p:sp>
      <p:sp>
        <p:nvSpPr>
          <p:cNvPr id="28" name="TextovéPole 22"/>
          <p:cNvSpPr txBox="1"/>
          <p:nvPr/>
        </p:nvSpPr>
        <p:spPr>
          <a:xfrm>
            <a:off x="1615106" y="5704754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+mj-lt"/>
              </a:rPr>
              <a:t>Drying: one tube only</a:t>
            </a:r>
          </a:p>
          <a:p>
            <a:r>
              <a:rPr lang="en-US" sz="1400" b="1" dirty="0" smtClean="0">
                <a:latin typeface="+mj-lt"/>
                <a:cs typeface="Arial"/>
              </a:rPr>
              <a:t>(</a:t>
            </a:r>
            <a:r>
              <a:rPr lang="en-US" sz="1400" b="1" dirty="0" smtClean="0">
                <a:solidFill>
                  <a:srgbClr val="C00000"/>
                </a:solidFill>
                <a:latin typeface="+mj-lt"/>
                <a:cs typeface="Arial"/>
              </a:rPr>
              <a:t>second tube as back-up</a:t>
            </a:r>
            <a:r>
              <a:rPr lang="en-US" sz="1400" b="1" dirty="0" smtClean="0">
                <a:latin typeface="+mj-lt"/>
                <a:cs typeface="Arial"/>
              </a:rPr>
              <a:t>)</a:t>
            </a:r>
            <a:endParaRPr lang="en-US" sz="1400" b="1" dirty="0">
              <a:latin typeface="+mj-lt"/>
              <a:cs typeface="Aria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14" y="1454394"/>
            <a:ext cx="557440" cy="1931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39" y="3655187"/>
            <a:ext cx="664346" cy="71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19" y="3423745"/>
            <a:ext cx="183268" cy="25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90" y="4551951"/>
            <a:ext cx="419989" cy="82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59" y="4582496"/>
            <a:ext cx="297810" cy="79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ovéPole 16"/>
          <p:cNvSpPr txBox="1"/>
          <p:nvPr/>
        </p:nvSpPr>
        <p:spPr>
          <a:xfrm>
            <a:off x="1607328" y="3949648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Centrifugation </a:t>
            </a:r>
            <a:r>
              <a:rPr lang="en-US" sz="1400" b="1" dirty="0"/>
              <a:t>(2 min; </a:t>
            </a:r>
            <a:r>
              <a:rPr lang="en-US" sz="1400" b="1" dirty="0" err="1"/>
              <a:t>14,000×g</a:t>
            </a:r>
            <a:r>
              <a:rPr lang="en-US" sz="1400" b="1" dirty="0" smtClean="0"/>
              <a:t>)</a:t>
            </a:r>
            <a:endParaRPr lang="en-US" sz="1400" b="1" dirty="0">
              <a:cs typeface="Arial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46"/>
          <a:stretch/>
        </p:blipFill>
        <p:spPr bwMode="auto">
          <a:xfrm>
            <a:off x="1026274" y="5406473"/>
            <a:ext cx="519259" cy="107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ovéPole 21"/>
          <p:cNvSpPr txBox="1"/>
          <p:nvPr/>
        </p:nvSpPr>
        <p:spPr>
          <a:xfrm>
            <a:off x="1610729" y="4692783"/>
            <a:ext cx="3139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+mj-lt"/>
              </a:rPr>
              <a:t>Transfer the upper phase to </a:t>
            </a:r>
            <a:r>
              <a:rPr lang="en-US" sz="1400" b="1" dirty="0" smtClean="0">
                <a:solidFill>
                  <a:srgbClr val="C00000"/>
                </a:solidFill>
                <a:latin typeface="+mj-lt"/>
              </a:rPr>
              <a:t>two separate tubes</a:t>
            </a:r>
            <a:r>
              <a:rPr lang="en-US" sz="1400" b="1" dirty="0" smtClean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+mj-lt"/>
              </a:rPr>
              <a:t>450 </a:t>
            </a:r>
            <a:r>
              <a:rPr lang="en-US" b="1" dirty="0" smtClean="0">
                <a:solidFill>
                  <a:srgbClr val="C00000"/>
                </a:solidFill>
                <a:latin typeface="+mj-lt"/>
                <a:cs typeface="Arial"/>
              </a:rPr>
              <a:t>µL/each tube</a:t>
            </a:r>
            <a:r>
              <a:rPr lang="en-US" b="1" dirty="0" smtClean="0">
                <a:latin typeface="+mj-lt"/>
                <a:cs typeface="Arial"/>
              </a:rPr>
              <a:t>)</a:t>
            </a:r>
            <a:endParaRPr lang="en-US" b="1" dirty="0">
              <a:latin typeface="+mj-lt"/>
              <a:cs typeface="Arial"/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137" y="1464333"/>
            <a:ext cx="2952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662" y="2608016"/>
            <a:ext cx="664346" cy="71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ovéPole 16"/>
          <p:cNvSpPr txBox="1"/>
          <p:nvPr/>
        </p:nvSpPr>
        <p:spPr>
          <a:xfrm>
            <a:off x="6119300" y="2858792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Centrifugation </a:t>
            </a:r>
            <a:r>
              <a:rPr lang="en-US" sz="1400" b="1" dirty="0"/>
              <a:t>(2 min; </a:t>
            </a:r>
            <a:r>
              <a:rPr lang="en-US" sz="1400" b="1" dirty="0" err="1"/>
              <a:t>14,000×g</a:t>
            </a:r>
            <a:r>
              <a:rPr lang="en-US" sz="1400" b="1" dirty="0" smtClean="0"/>
              <a:t>)</a:t>
            </a:r>
            <a:endParaRPr lang="en-US" sz="1400" b="1" dirty="0">
              <a:cs typeface="Arial"/>
            </a:endParaRPr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079" y="2363810"/>
            <a:ext cx="183268" cy="25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99" y="3356221"/>
            <a:ext cx="2952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04" y="3471935"/>
            <a:ext cx="297810" cy="79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46"/>
          <a:stretch/>
        </p:blipFill>
        <p:spPr bwMode="auto">
          <a:xfrm>
            <a:off x="5375899" y="4385363"/>
            <a:ext cx="519259" cy="107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ovéPole 22"/>
          <p:cNvSpPr txBox="1"/>
          <p:nvPr/>
        </p:nvSpPr>
        <p:spPr>
          <a:xfrm>
            <a:off x="6127525" y="4443119"/>
            <a:ext cx="281769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+mj-lt"/>
              </a:rPr>
              <a:t>Drying</a:t>
            </a:r>
          </a:p>
          <a:p>
            <a:r>
              <a:rPr lang="en-US" sz="1400" b="1" dirty="0" err="1" smtClean="0">
                <a:latin typeface="+mj-lt"/>
                <a:cs typeface="Arial"/>
              </a:rPr>
              <a:t>Derivatization</a:t>
            </a:r>
            <a:endParaRPr lang="en-US" sz="1400" b="1" dirty="0" smtClean="0">
              <a:latin typeface="+mj-lt"/>
              <a:cs typeface="Arial"/>
            </a:endParaRPr>
          </a:p>
          <a:p>
            <a:r>
              <a:rPr lang="en-US" sz="1400" i="1" dirty="0" smtClean="0">
                <a:latin typeface="+mj-lt"/>
                <a:cs typeface="Arial"/>
              </a:rPr>
              <a:t>10 µL </a:t>
            </a:r>
            <a:r>
              <a:rPr lang="en-US" sz="1400" i="1" dirty="0" err="1" smtClean="0">
                <a:latin typeface="+mj-lt"/>
                <a:cs typeface="Arial"/>
              </a:rPr>
              <a:t>MeOX</a:t>
            </a:r>
            <a:r>
              <a:rPr lang="en-US" sz="1400" i="1" dirty="0" smtClean="0">
                <a:latin typeface="+mj-lt"/>
                <a:cs typeface="Arial"/>
              </a:rPr>
              <a:t> (40 mg/mL in pyridine)</a:t>
            </a:r>
          </a:p>
          <a:p>
            <a:r>
              <a:rPr lang="en-US" sz="1400" i="1" dirty="0" smtClean="0">
                <a:latin typeface="+mj-lt"/>
                <a:cs typeface="Arial"/>
              </a:rPr>
              <a:t>Shaking (1.5 h; 30</a:t>
            </a:r>
            <a:r>
              <a:rPr lang="cs-CZ" sz="1400" i="1" dirty="0" smtClean="0">
                <a:latin typeface="+mj-lt"/>
                <a:cs typeface="Arial"/>
              </a:rPr>
              <a:t>°C</a:t>
            </a:r>
            <a:r>
              <a:rPr lang="en-US" sz="1400" i="1" dirty="0" smtClean="0">
                <a:latin typeface="+mj-lt"/>
                <a:cs typeface="Arial"/>
              </a:rPr>
              <a:t>)</a:t>
            </a:r>
          </a:p>
          <a:p>
            <a:r>
              <a:rPr lang="en-US" sz="1400" b="1" i="1" dirty="0" smtClean="0">
                <a:solidFill>
                  <a:srgbClr val="C00000"/>
                </a:solidFill>
                <a:latin typeface="+mj-lt"/>
                <a:cs typeface="Arial"/>
              </a:rPr>
              <a:t>100 µL </a:t>
            </a:r>
            <a:r>
              <a:rPr lang="en-US" sz="1400" b="1" i="1" dirty="0" err="1" smtClean="0">
                <a:solidFill>
                  <a:srgbClr val="C00000"/>
                </a:solidFill>
                <a:latin typeface="+mj-lt"/>
                <a:cs typeface="Arial"/>
              </a:rPr>
              <a:t>MSTFA</a:t>
            </a:r>
            <a:r>
              <a:rPr lang="en-US" sz="1400" b="1" i="1" dirty="0" smtClean="0">
                <a:solidFill>
                  <a:srgbClr val="C00000"/>
                </a:solidFill>
                <a:latin typeface="+mj-lt"/>
                <a:cs typeface="Arial"/>
              </a:rPr>
              <a:t> + FAME mixture</a:t>
            </a:r>
          </a:p>
          <a:p>
            <a:r>
              <a:rPr lang="en-US" sz="1400" i="1" dirty="0">
                <a:cs typeface="Arial"/>
              </a:rPr>
              <a:t>Shaking </a:t>
            </a:r>
            <a:r>
              <a:rPr lang="en-US" sz="1400" i="1" dirty="0" smtClean="0">
                <a:cs typeface="Arial"/>
              </a:rPr>
              <a:t>(37</a:t>
            </a:r>
            <a:r>
              <a:rPr lang="cs-CZ" sz="1400" i="1" dirty="0" smtClean="0">
                <a:cs typeface="Arial"/>
              </a:rPr>
              <a:t>°C</a:t>
            </a:r>
            <a:r>
              <a:rPr lang="en-US" sz="1400" i="1" dirty="0" smtClean="0">
                <a:cs typeface="Arial"/>
              </a:rPr>
              <a:t>)</a:t>
            </a:r>
          </a:p>
          <a:p>
            <a:endParaRPr lang="en-US" sz="1000" b="1" dirty="0">
              <a:cs typeface="Arial"/>
            </a:endParaRPr>
          </a:p>
          <a:p>
            <a:r>
              <a:rPr lang="en-US" sz="1400" b="1" dirty="0" smtClean="0">
                <a:cs typeface="Arial"/>
              </a:rPr>
              <a:t>Transfer content to glass vial with micro-insert</a:t>
            </a:r>
          </a:p>
          <a:p>
            <a:endParaRPr lang="en-US" sz="1000" b="1" dirty="0">
              <a:cs typeface="Arial"/>
            </a:endParaRPr>
          </a:p>
          <a:p>
            <a:r>
              <a:rPr lang="en-US" sz="1400" b="1" dirty="0" smtClean="0">
                <a:cs typeface="Arial"/>
              </a:rPr>
              <a:t>GC–</a:t>
            </a:r>
            <a:r>
              <a:rPr lang="en-US" sz="1400" b="1" dirty="0" err="1" smtClean="0">
                <a:cs typeface="Arial"/>
              </a:rPr>
              <a:t>EI-TOFMS</a:t>
            </a:r>
            <a:r>
              <a:rPr lang="en-US" sz="1400" b="1" dirty="0" smtClean="0">
                <a:cs typeface="Arial"/>
              </a:rPr>
              <a:t> analysis</a:t>
            </a:r>
            <a:endParaRPr lang="en-US" sz="1400" b="1" dirty="0">
              <a:cs typeface="Arial"/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68" y="5837155"/>
            <a:ext cx="593489" cy="901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937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ovéPole 15"/>
          <p:cNvSpPr txBox="1"/>
          <p:nvPr/>
        </p:nvSpPr>
        <p:spPr>
          <a:xfrm>
            <a:off x="1610139" y="1567476"/>
            <a:ext cx="3385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+mj-lt"/>
              </a:rPr>
              <a:t>30 </a:t>
            </a:r>
            <a:r>
              <a:rPr lang="en-US" b="1" dirty="0" smtClean="0">
                <a:solidFill>
                  <a:srgbClr val="C00000"/>
                </a:solidFill>
                <a:latin typeface="+mj-lt"/>
                <a:cs typeface="Arial"/>
              </a:rPr>
              <a:t>µL </a:t>
            </a:r>
            <a:r>
              <a:rPr lang="en-US" b="1" dirty="0" smtClean="0">
                <a:solidFill>
                  <a:srgbClr val="C00000"/>
                </a:solidFill>
                <a:latin typeface="+mj-lt"/>
              </a:rPr>
              <a:t>plasma</a:t>
            </a:r>
            <a:endParaRPr lang="en-US" b="1" dirty="0" smtClean="0">
              <a:solidFill>
                <a:srgbClr val="C00000"/>
              </a:solidFill>
              <a:latin typeface="+mj-lt"/>
              <a:cs typeface="Arial"/>
            </a:endParaRPr>
          </a:p>
          <a:p>
            <a:r>
              <a:rPr lang="en-US" b="1" dirty="0" smtClean="0">
                <a:latin typeface="+mj-lt"/>
                <a:cs typeface="Arial"/>
              </a:rPr>
              <a:t>+ </a:t>
            </a:r>
            <a:r>
              <a:rPr lang="en-US" b="1" dirty="0" smtClean="0">
                <a:solidFill>
                  <a:srgbClr val="C00000"/>
                </a:solidFill>
                <a:latin typeface="+mj-lt"/>
                <a:cs typeface="Arial"/>
              </a:rPr>
              <a:t>1000 µL</a:t>
            </a:r>
            <a:r>
              <a:rPr lang="en-US" b="1" dirty="0" smtClean="0">
                <a:solidFill>
                  <a:srgbClr val="C00000"/>
                </a:solidFill>
                <a:latin typeface="+mj-lt"/>
              </a:rPr>
              <a:t> ice-cold </a:t>
            </a:r>
            <a:r>
              <a:rPr lang="en-US" b="1" dirty="0" err="1" smtClean="0">
                <a:solidFill>
                  <a:srgbClr val="C00000"/>
                </a:solidFill>
                <a:latin typeface="+mj-lt"/>
              </a:rPr>
              <a:t>ACN:IPA:H</a:t>
            </a:r>
            <a:r>
              <a:rPr lang="en-US" b="1" baseline="-25000" dirty="0" err="1" smtClean="0">
                <a:solidFill>
                  <a:srgbClr val="C00000"/>
                </a:solidFill>
                <a:latin typeface="+mj-lt"/>
              </a:rPr>
              <a:t>2</a:t>
            </a:r>
            <a:r>
              <a:rPr lang="en-US" b="1" dirty="0" err="1" smtClean="0">
                <a:solidFill>
                  <a:srgbClr val="C00000"/>
                </a:solidFill>
                <a:latin typeface="+mj-lt"/>
              </a:rPr>
              <a:t>O</a:t>
            </a:r>
            <a:endParaRPr lang="en-US" b="1" dirty="0">
              <a:latin typeface="+mj-lt"/>
              <a:cs typeface="Arial"/>
            </a:endParaRPr>
          </a:p>
        </p:txBody>
      </p:sp>
      <p:sp>
        <p:nvSpPr>
          <p:cNvPr id="22" name="TextovéPole 16"/>
          <p:cNvSpPr txBox="1"/>
          <p:nvPr/>
        </p:nvSpPr>
        <p:spPr>
          <a:xfrm>
            <a:off x="1607328" y="2682837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Vortexing</a:t>
            </a:r>
            <a:r>
              <a:rPr lang="en-US" sz="1400" b="1" dirty="0"/>
              <a:t> (10 s)</a:t>
            </a:r>
          </a:p>
          <a:p>
            <a:r>
              <a:rPr lang="en-US" sz="1400" b="1" dirty="0"/>
              <a:t>Shaking </a:t>
            </a:r>
            <a:r>
              <a:rPr lang="en-US" sz="1400" b="1" dirty="0" smtClean="0"/>
              <a:t>(5 </a:t>
            </a:r>
            <a:r>
              <a:rPr lang="en-US" sz="1400" b="1" dirty="0"/>
              <a:t>min; </a:t>
            </a:r>
            <a:r>
              <a:rPr lang="en-US" sz="1400" b="1" dirty="0" err="1"/>
              <a:t>4°C</a:t>
            </a:r>
            <a:r>
              <a:rPr lang="en-US" sz="1400" b="1" dirty="0" smtClean="0"/>
              <a:t>)</a:t>
            </a:r>
          </a:p>
        </p:txBody>
      </p:sp>
      <p:sp>
        <p:nvSpPr>
          <p:cNvPr id="25" name="TextovéPole 19"/>
          <p:cNvSpPr txBox="1"/>
          <p:nvPr/>
        </p:nvSpPr>
        <p:spPr>
          <a:xfrm>
            <a:off x="6124476" y="1579336"/>
            <a:ext cx="175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+mj-lt"/>
              </a:rPr>
              <a:t>Re-suspending with </a:t>
            </a:r>
            <a:r>
              <a:rPr lang="en-US" b="1" dirty="0" smtClean="0">
                <a:solidFill>
                  <a:srgbClr val="C00000"/>
                </a:solidFill>
                <a:latin typeface="+mj-lt"/>
              </a:rPr>
              <a:t>50% </a:t>
            </a:r>
            <a:r>
              <a:rPr lang="en-US" b="1" dirty="0" err="1" smtClean="0">
                <a:solidFill>
                  <a:srgbClr val="C00000"/>
                </a:solidFill>
                <a:latin typeface="+mj-lt"/>
              </a:rPr>
              <a:t>ACN</a:t>
            </a:r>
            <a:r>
              <a:rPr lang="en-US" b="1" dirty="0" smtClean="0">
                <a:solidFill>
                  <a:srgbClr val="C00000"/>
                </a:solidFill>
                <a:latin typeface="+mj-lt"/>
              </a:rPr>
              <a:t> 500 </a:t>
            </a:r>
            <a:r>
              <a:rPr lang="en-US" b="1" dirty="0" smtClean="0">
                <a:solidFill>
                  <a:srgbClr val="C00000"/>
                </a:solidFill>
                <a:latin typeface="+mj-lt"/>
                <a:cs typeface="Arial"/>
              </a:rPr>
              <a:t>µL</a:t>
            </a:r>
            <a:r>
              <a:rPr lang="en-US" b="1" dirty="0" smtClean="0">
                <a:solidFill>
                  <a:srgbClr val="C00000"/>
                </a:solidFill>
                <a:latin typeface="+mj-lt"/>
              </a:rPr>
              <a:t> </a:t>
            </a:r>
            <a:endParaRPr lang="en-US" b="1" dirty="0">
              <a:solidFill>
                <a:srgbClr val="C00000"/>
              </a:solidFill>
              <a:latin typeface="+mj-lt"/>
              <a:cs typeface="Arial"/>
            </a:endParaRPr>
          </a:p>
        </p:txBody>
      </p:sp>
      <p:sp>
        <p:nvSpPr>
          <p:cNvPr id="26" name="TextovéPole 20"/>
          <p:cNvSpPr txBox="1"/>
          <p:nvPr/>
        </p:nvSpPr>
        <p:spPr>
          <a:xfrm>
            <a:off x="6117587" y="3478674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+mj-lt"/>
              </a:rPr>
              <a:t>Remove supernatant to a new </a:t>
            </a:r>
            <a:r>
              <a:rPr lang="en-US" sz="1400" b="1" dirty="0" err="1" smtClean="0">
                <a:latin typeface="+mj-lt"/>
              </a:rPr>
              <a:t>Eppendorf</a:t>
            </a:r>
            <a:r>
              <a:rPr lang="en-US" sz="1400" b="1" dirty="0" smtClean="0">
                <a:latin typeface="+mj-lt"/>
              </a:rPr>
              <a:t> tube</a:t>
            </a:r>
            <a:endParaRPr lang="en-US" sz="1400" b="1" dirty="0">
              <a:latin typeface="+mj-lt"/>
              <a:cs typeface="Arial"/>
            </a:endParaRPr>
          </a:p>
        </p:txBody>
      </p:sp>
      <p:sp>
        <p:nvSpPr>
          <p:cNvPr id="28" name="TextovéPole 22"/>
          <p:cNvSpPr txBox="1"/>
          <p:nvPr/>
        </p:nvSpPr>
        <p:spPr>
          <a:xfrm>
            <a:off x="1615106" y="5704754"/>
            <a:ext cx="2667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+mj-lt"/>
              </a:rPr>
              <a:t>Drying: one tube only</a:t>
            </a:r>
          </a:p>
          <a:p>
            <a:r>
              <a:rPr lang="en-US" sz="1400" b="1" dirty="0" smtClean="0">
                <a:latin typeface="+mj-lt"/>
                <a:cs typeface="Arial"/>
              </a:rPr>
              <a:t>(</a:t>
            </a:r>
            <a:r>
              <a:rPr lang="en-US" sz="1400" b="1" dirty="0" smtClean="0">
                <a:solidFill>
                  <a:srgbClr val="C00000"/>
                </a:solidFill>
                <a:latin typeface="+mj-lt"/>
                <a:cs typeface="Arial"/>
              </a:rPr>
              <a:t>second tube as back-up; third tube for </a:t>
            </a:r>
            <a:r>
              <a:rPr lang="en-US" sz="1400" b="1" dirty="0" err="1" smtClean="0">
                <a:solidFill>
                  <a:srgbClr val="C00000"/>
                </a:solidFill>
                <a:latin typeface="+mj-lt"/>
                <a:cs typeface="Arial"/>
              </a:rPr>
              <a:t>HILIC</a:t>
            </a:r>
            <a:r>
              <a:rPr lang="en-US" sz="1400" b="1" dirty="0" smtClean="0">
                <a:latin typeface="+mj-lt"/>
                <a:cs typeface="Arial"/>
              </a:rPr>
              <a:t>)</a:t>
            </a:r>
            <a:endParaRPr lang="en-US" sz="1400" b="1" dirty="0">
              <a:latin typeface="+mj-lt"/>
              <a:cs typeface="Aria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14" y="1454394"/>
            <a:ext cx="557440" cy="1931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39" y="3655187"/>
            <a:ext cx="664346" cy="71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19" y="3423745"/>
            <a:ext cx="183268" cy="25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90" y="4551951"/>
            <a:ext cx="419989" cy="82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59" y="4582496"/>
            <a:ext cx="297810" cy="79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ovéPole 16"/>
          <p:cNvSpPr txBox="1"/>
          <p:nvPr/>
        </p:nvSpPr>
        <p:spPr>
          <a:xfrm>
            <a:off x="1607328" y="3949648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Centrifugation </a:t>
            </a:r>
            <a:r>
              <a:rPr lang="en-US" sz="1400" b="1" dirty="0"/>
              <a:t>(2 min; </a:t>
            </a:r>
            <a:r>
              <a:rPr lang="en-US" sz="1400" b="1" dirty="0" err="1"/>
              <a:t>14,000×g</a:t>
            </a:r>
            <a:r>
              <a:rPr lang="en-US" sz="1400" b="1" dirty="0" smtClean="0"/>
              <a:t>)</a:t>
            </a:r>
            <a:endParaRPr lang="en-US" sz="1400" b="1" dirty="0">
              <a:cs typeface="Arial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46"/>
          <a:stretch/>
        </p:blipFill>
        <p:spPr bwMode="auto">
          <a:xfrm>
            <a:off x="1026274" y="5406473"/>
            <a:ext cx="519259" cy="107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ovéPole 21"/>
          <p:cNvSpPr txBox="1"/>
          <p:nvPr/>
        </p:nvSpPr>
        <p:spPr>
          <a:xfrm>
            <a:off x="1610729" y="4692783"/>
            <a:ext cx="3325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+mj-lt"/>
              </a:rPr>
              <a:t>Transfer the upper phase to </a:t>
            </a:r>
            <a:r>
              <a:rPr lang="en-US" sz="1400" b="1" dirty="0" smtClean="0">
                <a:solidFill>
                  <a:srgbClr val="C00000"/>
                </a:solidFill>
                <a:latin typeface="+mj-lt"/>
              </a:rPr>
              <a:t>three separate tubes</a:t>
            </a:r>
            <a:r>
              <a:rPr lang="en-US" sz="1400" b="1" dirty="0" smtClean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(</a:t>
            </a:r>
            <a:r>
              <a:rPr lang="en-US" b="1" dirty="0" smtClean="0">
                <a:solidFill>
                  <a:srgbClr val="008000"/>
                </a:solidFill>
                <a:latin typeface="+mj-lt"/>
              </a:rPr>
              <a:t>300 </a:t>
            </a:r>
            <a:r>
              <a:rPr lang="en-US" b="1" dirty="0" smtClean="0">
                <a:solidFill>
                  <a:srgbClr val="008000"/>
                </a:solidFill>
                <a:latin typeface="+mj-lt"/>
                <a:cs typeface="Arial"/>
              </a:rPr>
              <a:t>µL/each tube</a:t>
            </a:r>
            <a:r>
              <a:rPr lang="en-US" b="1" dirty="0" smtClean="0">
                <a:latin typeface="+mj-lt"/>
                <a:cs typeface="Arial"/>
              </a:rPr>
              <a:t>)</a:t>
            </a:r>
            <a:endParaRPr lang="en-US" b="1" dirty="0">
              <a:latin typeface="+mj-lt"/>
              <a:cs typeface="Arial"/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137" y="1464333"/>
            <a:ext cx="2952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662" y="2608016"/>
            <a:ext cx="664346" cy="71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ovéPole 16"/>
          <p:cNvSpPr txBox="1"/>
          <p:nvPr/>
        </p:nvSpPr>
        <p:spPr>
          <a:xfrm>
            <a:off x="6119300" y="2858792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Centrifugation </a:t>
            </a:r>
            <a:r>
              <a:rPr lang="en-US" sz="1400" b="1" dirty="0"/>
              <a:t>(2 min; </a:t>
            </a:r>
            <a:r>
              <a:rPr lang="en-US" sz="1400" b="1" dirty="0" err="1"/>
              <a:t>14,000×g</a:t>
            </a:r>
            <a:r>
              <a:rPr lang="en-US" sz="1400" b="1" dirty="0" smtClean="0"/>
              <a:t>)</a:t>
            </a:r>
            <a:endParaRPr lang="en-US" sz="1400" b="1" dirty="0">
              <a:cs typeface="Arial"/>
            </a:endParaRPr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079" y="2363810"/>
            <a:ext cx="183268" cy="25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99" y="3356221"/>
            <a:ext cx="2952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04" y="3471935"/>
            <a:ext cx="297810" cy="79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46"/>
          <a:stretch/>
        </p:blipFill>
        <p:spPr bwMode="auto">
          <a:xfrm>
            <a:off x="5375899" y="4385363"/>
            <a:ext cx="519259" cy="107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ovéPole 22"/>
          <p:cNvSpPr txBox="1"/>
          <p:nvPr/>
        </p:nvSpPr>
        <p:spPr>
          <a:xfrm>
            <a:off x="6127525" y="4443119"/>
            <a:ext cx="281769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+mj-lt"/>
              </a:rPr>
              <a:t>Drying</a:t>
            </a:r>
          </a:p>
          <a:p>
            <a:r>
              <a:rPr lang="en-US" sz="1400" b="1" dirty="0" err="1" smtClean="0">
                <a:latin typeface="+mj-lt"/>
                <a:cs typeface="Arial"/>
              </a:rPr>
              <a:t>Derivatization</a:t>
            </a:r>
            <a:endParaRPr lang="en-US" sz="1400" b="1" dirty="0" smtClean="0">
              <a:latin typeface="+mj-lt"/>
              <a:cs typeface="Arial"/>
            </a:endParaRPr>
          </a:p>
          <a:p>
            <a:r>
              <a:rPr lang="en-US" sz="1400" i="1" dirty="0" smtClean="0">
                <a:latin typeface="+mj-lt"/>
                <a:cs typeface="Arial"/>
              </a:rPr>
              <a:t>10 µL </a:t>
            </a:r>
            <a:r>
              <a:rPr lang="en-US" sz="1400" i="1" dirty="0" err="1" smtClean="0">
                <a:latin typeface="+mj-lt"/>
                <a:cs typeface="Arial"/>
              </a:rPr>
              <a:t>MeOX</a:t>
            </a:r>
            <a:r>
              <a:rPr lang="en-US" sz="1400" i="1" dirty="0" smtClean="0">
                <a:latin typeface="+mj-lt"/>
                <a:cs typeface="Arial"/>
              </a:rPr>
              <a:t> (40 mg/mL in pyridine)</a:t>
            </a:r>
          </a:p>
          <a:p>
            <a:r>
              <a:rPr lang="en-US" sz="1400" i="1" dirty="0" smtClean="0">
                <a:latin typeface="+mj-lt"/>
                <a:cs typeface="Arial"/>
              </a:rPr>
              <a:t>Shaking (1.5 h; 30</a:t>
            </a:r>
            <a:r>
              <a:rPr lang="cs-CZ" sz="1400" i="1" dirty="0" smtClean="0">
                <a:latin typeface="+mj-lt"/>
                <a:cs typeface="Arial"/>
              </a:rPr>
              <a:t>°C</a:t>
            </a:r>
            <a:r>
              <a:rPr lang="en-US" sz="1400" i="1" dirty="0" smtClean="0">
                <a:latin typeface="+mj-lt"/>
                <a:cs typeface="Arial"/>
              </a:rPr>
              <a:t>)</a:t>
            </a:r>
          </a:p>
          <a:p>
            <a:r>
              <a:rPr lang="en-US" sz="1400" b="1" i="1" dirty="0" smtClean="0">
                <a:solidFill>
                  <a:srgbClr val="008000"/>
                </a:solidFill>
                <a:latin typeface="+mj-lt"/>
                <a:cs typeface="Arial"/>
              </a:rPr>
              <a:t>60 µL </a:t>
            </a:r>
            <a:r>
              <a:rPr lang="en-US" sz="1400" b="1" i="1" dirty="0" err="1" smtClean="0">
                <a:solidFill>
                  <a:srgbClr val="008000"/>
                </a:solidFill>
                <a:latin typeface="+mj-lt"/>
                <a:cs typeface="Arial"/>
              </a:rPr>
              <a:t>MSTFA</a:t>
            </a:r>
            <a:r>
              <a:rPr lang="en-US" sz="1400" b="1" i="1" dirty="0" smtClean="0">
                <a:solidFill>
                  <a:srgbClr val="008000"/>
                </a:solidFill>
                <a:latin typeface="+mj-lt"/>
                <a:cs typeface="Arial"/>
              </a:rPr>
              <a:t> </a:t>
            </a:r>
            <a:r>
              <a:rPr lang="en-US" sz="1400" b="1" i="1" dirty="0" smtClean="0">
                <a:solidFill>
                  <a:srgbClr val="C00000"/>
                </a:solidFill>
                <a:latin typeface="+mj-lt"/>
                <a:cs typeface="Arial"/>
              </a:rPr>
              <a:t>+ FAME mixture</a:t>
            </a:r>
          </a:p>
          <a:p>
            <a:r>
              <a:rPr lang="en-US" sz="1400" i="1" dirty="0">
                <a:cs typeface="Arial"/>
              </a:rPr>
              <a:t>Shaking </a:t>
            </a:r>
            <a:r>
              <a:rPr lang="en-US" sz="1400" i="1" dirty="0" smtClean="0">
                <a:cs typeface="Arial"/>
              </a:rPr>
              <a:t>(37</a:t>
            </a:r>
            <a:r>
              <a:rPr lang="cs-CZ" sz="1400" i="1" dirty="0" smtClean="0">
                <a:cs typeface="Arial"/>
              </a:rPr>
              <a:t>°C</a:t>
            </a:r>
            <a:r>
              <a:rPr lang="en-US" sz="1400" i="1" dirty="0" smtClean="0">
                <a:cs typeface="Arial"/>
              </a:rPr>
              <a:t>)</a:t>
            </a:r>
          </a:p>
          <a:p>
            <a:endParaRPr lang="en-US" sz="1000" b="1" dirty="0">
              <a:cs typeface="Arial"/>
            </a:endParaRPr>
          </a:p>
          <a:p>
            <a:r>
              <a:rPr lang="en-US" sz="1400" b="1" dirty="0" smtClean="0">
                <a:cs typeface="Arial"/>
              </a:rPr>
              <a:t>Transfer content to glass vial with micro-insert</a:t>
            </a:r>
          </a:p>
          <a:p>
            <a:endParaRPr lang="en-US" sz="1000" b="1" dirty="0">
              <a:cs typeface="Arial"/>
            </a:endParaRPr>
          </a:p>
          <a:p>
            <a:r>
              <a:rPr lang="en-US" sz="1400" b="1" dirty="0" smtClean="0">
                <a:cs typeface="Arial"/>
              </a:rPr>
              <a:t>GC–</a:t>
            </a:r>
            <a:r>
              <a:rPr lang="en-US" sz="1400" b="1" dirty="0" err="1" smtClean="0">
                <a:cs typeface="Arial"/>
              </a:rPr>
              <a:t>EI-TOFMS</a:t>
            </a:r>
            <a:r>
              <a:rPr lang="en-US" sz="1400" b="1" dirty="0" smtClean="0">
                <a:cs typeface="Arial"/>
              </a:rPr>
              <a:t> analysis</a:t>
            </a:r>
            <a:endParaRPr lang="en-US" sz="1400" b="1" dirty="0">
              <a:cs typeface="Arial"/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68" y="5837155"/>
            <a:ext cx="593489" cy="901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600199" y="152400"/>
            <a:ext cx="66717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</a:t>
            </a:r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Extraction: </a:t>
            </a:r>
            <a:r>
              <a:rPr lang="en-US" sz="32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PROTOCOL</a:t>
            </a:r>
          </a:p>
          <a:p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GC–</a:t>
            </a:r>
            <a:r>
              <a:rPr lang="en-US" sz="3200" b="1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TOFMS</a:t>
            </a:r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(primary metabolites)</a:t>
            </a:r>
          </a:p>
        </p:txBody>
      </p:sp>
    </p:spTree>
    <p:extLst>
      <p:ext uri="{BB962C8B-B14F-4D97-AF65-F5344CB8AC3E}">
        <p14:creationId xmlns:p14="http://schemas.microsoft.com/office/powerpoint/2010/main" val="7242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59" y="1050311"/>
            <a:ext cx="3226041" cy="2069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474" y="2904067"/>
            <a:ext cx="6018990" cy="3859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3960742" y="1362290"/>
            <a:ext cx="1053548" cy="46713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37344" y="1011925"/>
            <a:ext cx="1455848" cy="55399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000" b="1" dirty="0" err="1" smtClean="0"/>
              <a:t>BinBase</a:t>
            </a:r>
            <a:endParaRPr lang="en-US" sz="3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93247" y="3154587"/>
            <a:ext cx="3134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 smtClean="0"/>
              <a:t>Example of GC–</a:t>
            </a:r>
            <a:r>
              <a:rPr lang="en-US" i="1" dirty="0" err="1" smtClean="0"/>
              <a:t>EI-TOFMS</a:t>
            </a:r>
            <a:r>
              <a:rPr lang="en-US" i="1" dirty="0" smtClean="0"/>
              <a:t> profile of human plasma (primary metabolites)</a:t>
            </a:r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5172773" y="1622474"/>
            <a:ext cx="37807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Completely </a:t>
            </a:r>
            <a:r>
              <a:rPr lang="en-US" dirty="0"/>
              <a:t>automated analysis tool (database system) for the annotations of </a:t>
            </a:r>
            <a:r>
              <a:rPr lang="en-US" dirty="0" smtClean="0"/>
              <a:t>GC–</a:t>
            </a:r>
            <a:r>
              <a:rPr lang="en-US" dirty="0" err="1" smtClean="0"/>
              <a:t>EI-TOFMS</a:t>
            </a:r>
            <a:r>
              <a:rPr lang="en-US" dirty="0" smtClean="0"/>
              <a:t> </a:t>
            </a:r>
            <a:r>
              <a:rPr lang="en-US" dirty="0"/>
              <a:t>data</a:t>
            </a:r>
          </a:p>
        </p:txBody>
      </p:sp>
      <p:sp>
        <p:nvSpPr>
          <p:cNvPr id="59" name="Right Arrow 58"/>
          <p:cNvSpPr/>
          <p:nvPr/>
        </p:nvSpPr>
        <p:spPr>
          <a:xfrm>
            <a:off x="1600199" y="4660356"/>
            <a:ext cx="1053548" cy="46713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307"/>
          <p:cNvSpPr txBox="1"/>
          <p:nvPr/>
        </p:nvSpPr>
        <p:spPr>
          <a:xfrm>
            <a:off x="1600200" y="1524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PROCESSING</a:t>
            </a:r>
            <a:endParaRPr lang="en-US" sz="32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957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199" y="152400"/>
            <a:ext cx="62103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Extraction: 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SOP </a:t>
            </a: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PROTOCOL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b="1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UHPLC</a:t>
            </a:r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en-US" sz="3200" b="1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QTOFMS</a:t>
            </a:r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(LIPIDS)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" t="-1022" r="513" b="1022"/>
          <a:stretch/>
        </p:blipFill>
        <p:spPr bwMode="auto">
          <a:xfrm>
            <a:off x="923925" y="1561858"/>
            <a:ext cx="7883532" cy="528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ovéPole 15"/>
          <p:cNvSpPr txBox="1"/>
          <p:nvPr/>
        </p:nvSpPr>
        <p:spPr>
          <a:xfrm>
            <a:off x="1627206" y="1709716"/>
            <a:ext cx="2667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+mj-lt"/>
              </a:rPr>
              <a:t>20 </a:t>
            </a:r>
            <a:r>
              <a:rPr lang="en-US" b="1" dirty="0" smtClean="0">
                <a:solidFill>
                  <a:srgbClr val="C00000"/>
                </a:solidFill>
                <a:latin typeface="+mj-lt"/>
                <a:cs typeface="Arial"/>
              </a:rPr>
              <a:t>µL </a:t>
            </a:r>
            <a:r>
              <a:rPr lang="en-US" b="1" dirty="0" smtClean="0">
                <a:solidFill>
                  <a:srgbClr val="C00000"/>
                </a:solidFill>
                <a:latin typeface="+mj-lt"/>
              </a:rPr>
              <a:t>plasma</a:t>
            </a:r>
            <a:endParaRPr lang="en-US" b="1" dirty="0" smtClean="0">
              <a:solidFill>
                <a:srgbClr val="C00000"/>
              </a:solidFill>
              <a:latin typeface="+mj-lt"/>
              <a:cs typeface="Arial"/>
            </a:endParaRPr>
          </a:p>
          <a:p>
            <a:r>
              <a:rPr lang="en-US" sz="1400" b="1" dirty="0" smtClean="0">
                <a:latin typeface="+mj-lt"/>
                <a:cs typeface="Arial"/>
              </a:rPr>
              <a:t>+ </a:t>
            </a:r>
            <a:r>
              <a:rPr lang="en-US" sz="1400" b="1" dirty="0" smtClean="0">
                <a:solidFill>
                  <a:srgbClr val="C00000"/>
                </a:solidFill>
                <a:latin typeface="+mj-lt"/>
                <a:cs typeface="Arial"/>
              </a:rPr>
              <a:t>225 µL</a:t>
            </a:r>
            <a:r>
              <a:rPr lang="en-US" sz="1400" b="1" dirty="0" smtClean="0">
                <a:solidFill>
                  <a:srgbClr val="C00000"/>
                </a:solidFill>
                <a:latin typeface="+mj-lt"/>
              </a:rPr>
              <a:t> ice-cold </a:t>
            </a:r>
            <a:r>
              <a:rPr lang="en-US" sz="1400" b="1" dirty="0" err="1" smtClean="0">
                <a:solidFill>
                  <a:srgbClr val="C00000"/>
                </a:solidFill>
                <a:latin typeface="+mj-lt"/>
              </a:rPr>
              <a:t>MeOH</a:t>
            </a:r>
            <a:r>
              <a:rPr lang="en-US" sz="1400" b="1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400" b="1" dirty="0" smtClean="0">
                <a:latin typeface="+mj-lt"/>
              </a:rPr>
              <a:t>(containing QC mix)</a:t>
            </a:r>
            <a:endParaRPr lang="en-US" sz="1400" b="1" dirty="0">
              <a:latin typeface="+mj-lt"/>
              <a:cs typeface="Arial"/>
            </a:endParaRPr>
          </a:p>
        </p:txBody>
      </p:sp>
      <p:sp>
        <p:nvSpPr>
          <p:cNvPr id="22" name="TextovéPole 16"/>
          <p:cNvSpPr txBox="1"/>
          <p:nvPr/>
        </p:nvSpPr>
        <p:spPr>
          <a:xfrm>
            <a:off x="1627206" y="287521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latin typeface="+mj-lt"/>
              </a:rPr>
              <a:t>Vortexing</a:t>
            </a:r>
            <a:r>
              <a:rPr lang="en-US" sz="1400" b="1" dirty="0" smtClean="0">
                <a:latin typeface="+mj-lt"/>
              </a:rPr>
              <a:t> 10 s</a:t>
            </a:r>
            <a:endParaRPr lang="en-US" sz="1400" b="1" dirty="0">
              <a:latin typeface="+mj-lt"/>
              <a:cs typeface="Arial"/>
            </a:endParaRPr>
          </a:p>
        </p:txBody>
      </p:sp>
      <p:sp>
        <p:nvSpPr>
          <p:cNvPr id="23" name="TextovéPole 17"/>
          <p:cNvSpPr txBox="1"/>
          <p:nvPr/>
        </p:nvSpPr>
        <p:spPr>
          <a:xfrm>
            <a:off x="1627206" y="3876326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+mj-lt"/>
              </a:rPr>
              <a:t>Add </a:t>
            </a:r>
            <a:r>
              <a:rPr lang="en-US" sz="1400" b="1" dirty="0" smtClean="0">
                <a:solidFill>
                  <a:srgbClr val="C00000"/>
                </a:solidFill>
                <a:latin typeface="+mj-lt"/>
              </a:rPr>
              <a:t>750 </a:t>
            </a:r>
            <a:r>
              <a:rPr lang="en-US" sz="1400" b="1" dirty="0" smtClean="0">
                <a:solidFill>
                  <a:srgbClr val="C00000"/>
                </a:solidFill>
                <a:latin typeface="+mj-lt"/>
                <a:cs typeface="Arial"/>
              </a:rPr>
              <a:t>µL</a:t>
            </a:r>
            <a:r>
              <a:rPr lang="en-US" sz="1400" b="1" dirty="0" smtClean="0">
                <a:solidFill>
                  <a:srgbClr val="C00000"/>
                </a:solidFill>
                <a:latin typeface="+mj-lt"/>
              </a:rPr>
              <a:t> ice-cold </a:t>
            </a:r>
            <a:r>
              <a:rPr lang="en-US" sz="1400" b="1" dirty="0" err="1" smtClean="0">
                <a:solidFill>
                  <a:srgbClr val="C00000"/>
                </a:solidFill>
                <a:latin typeface="+mj-lt"/>
              </a:rPr>
              <a:t>MTBE</a:t>
            </a:r>
            <a:r>
              <a:rPr lang="en-US" sz="1400" b="1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400" b="1" dirty="0" smtClean="0">
                <a:latin typeface="+mj-lt"/>
              </a:rPr>
              <a:t>(</a:t>
            </a:r>
            <a:r>
              <a:rPr lang="en-US" sz="1400" b="1" dirty="0">
                <a:latin typeface="+mj-lt"/>
              </a:rPr>
              <a:t>containing CE(22:1</a:t>
            </a:r>
            <a:r>
              <a:rPr lang="en-US" sz="1400" b="1" dirty="0" smtClean="0">
                <a:latin typeface="+mj-lt"/>
              </a:rPr>
              <a:t>))</a:t>
            </a:r>
            <a:endParaRPr lang="en-US" sz="1400" b="1" dirty="0">
              <a:latin typeface="+mj-lt"/>
              <a:cs typeface="Arial"/>
            </a:endParaRPr>
          </a:p>
        </p:txBody>
      </p:sp>
      <p:sp>
        <p:nvSpPr>
          <p:cNvPr id="24" name="TextovéPole 18"/>
          <p:cNvSpPr txBox="1"/>
          <p:nvPr/>
        </p:nvSpPr>
        <p:spPr>
          <a:xfrm>
            <a:off x="1627206" y="4899305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latin typeface="+mj-lt"/>
              </a:rPr>
              <a:t>Vortexing</a:t>
            </a:r>
            <a:r>
              <a:rPr lang="en-US" sz="1400" b="1" dirty="0" smtClean="0">
                <a:latin typeface="+mj-lt"/>
              </a:rPr>
              <a:t> (10 s)</a:t>
            </a:r>
          </a:p>
          <a:p>
            <a:r>
              <a:rPr lang="en-US" sz="1400" b="1" dirty="0" smtClean="0">
                <a:latin typeface="+mj-lt"/>
              </a:rPr>
              <a:t>Shaking (6 min; </a:t>
            </a:r>
            <a:r>
              <a:rPr lang="en-US" sz="1400" b="1" dirty="0" err="1" smtClean="0">
                <a:latin typeface="+mj-lt"/>
              </a:rPr>
              <a:t>4°C</a:t>
            </a:r>
            <a:r>
              <a:rPr lang="en-US" sz="1400" b="1" dirty="0" smtClean="0">
                <a:latin typeface="+mj-lt"/>
              </a:rPr>
              <a:t>)</a:t>
            </a:r>
            <a:endParaRPr lang="en-US" sz="1400" b="1" dirty="0">
              <a:latin typeface="+mj-lt"/>
              <a:cs typeface="Arial"/>
            </a:endParaRPr>
          </a:p>
        </p:txBody>
      </p:sp>
      <p:sp>
        <p:nvSpPr>
          <p:cNvPr id="25" name="TextovéPole 19"/>
          <p:cNvSpPr txBox="1"/>
          <p:nvPr/>
        </p:nvSpPr>
        <p:spPr>
          <a:xfrm>
            <a:off x="1627206" y="6031484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+mj-lt"/>
              </a:rPr>
              <a:t>Add distilled </a:t>
            </a:r>
            <a:r>
              <a:rPr lang="en-US" sz="1400" b="1" dirty="0" smtClean="0">
                <a:solidFill>
                  <a:srgbClr val="C00000"/>
                </a:solidFill>
                <a:latin typeface="+mj-lt"/>
              </a:rPr>
              <a:t>water 188 </a:t>
            </a:r>
            <a:r>
              <a:rPr lang="en-US" sz="1400" b="1" dirty="0" smtClean="0">
                <a:solidFill>
                  <a:srgbClr val="C00000"/>
                </a:solidFill>
                <a:latin typeface="+mj-lt"/>
                <a:cs typeface="Arial"/>
              </a:rPr>
              <a:t>µL</a:t>
            </a:r>
            <a:r>
              <a:rPr lang="en-US" sz="1400" b="1" dirty="0" smtClean="0">
                <a:solidFill>
                  <a:srgbClr val="C00000"/>
                </a:solidFill>
                <a:latin typeface="+mj-lt"/>
              </a:rPr>
              <a:t> </a:t>
            </a:r>
            <a:endParaRPr lang="en-US" sz="1400" b="1" dirty="0">
              <a:solidFill>
                <a:srgbClr val="C00000"/>
              </a:solidFill>
              <a:latin typeface="+mj-lt"/>
              <a:cs typeface="Arial"/>
            </a:endParaRPr>
          </a:p>
        </p:txBody>
      </p:sp>
      <p:sp>
        <p:nvSpPr>
          <p:cNvPr id="26" name="TextovéPole 20"/>
          <p:cNvSpPr txBox="1"/>
          <p:nvPr/>
        </p:nvSpPr>
        <p:spPr>
          <a:xfrm>
            <a:off x="5548331" y="1800504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latin typeface="+mj-lt"/>
              </a:rPr>
              <a:t>Vortexing</a:t>
            </a:r>
            <a:r>
              <a:rPr lang="en-US" sz="1400" b="1" dirty="0" smtClean="0">
                <a:latin typeface="+mj-lt"/>
              </a:rPr>
              <a:t> (20 s)</a:t>
            </a:r>
          </a:p>
          <a:p>
            <a:r>
              <a:rPr lang="en-US" sz="1400" b="1" dirty="0" smtClean="0">
                <a:latin typeface="+mj-lt"/>
              </a:rPr>
              <a:t>Centrifugation (2 min; </a:t>
            </a:r>
            <a:r>
              <a:rPr lang="en-US" sz="1400" b="1" dirty="0" err="1" smtClean="0">
                <a:latin typeface="+mj-lt"/>
              </a:rPr>
              <a:t>14,000×g</a:t>
            </a:r>
            <a:r>
              <a:rPr lang="en-US" sz="1400" b="1" dirty="0" smtClean="0">
                <a:latin typeface="+mj-lt"/>
              </a:rPr>
              <a:t>)</a:t>
            </a:r>
            <a:endParaRPr lang="en-US" sz="1400" b="1" dirty="0">
              <a:latin typeface="+mj-lt"/>
              <a:cs typeface="Arial"/>
            </a:endParaRPr>
          </a:p>
        </p:txBody>
      </p:sp>
      <p:sp>
        <p:nvSpPr>
          <p:cNvPr id="27" name="TextovéPole 21"/>
          <p:cNvSpPr txBox="1"/>
          <p:nvPr/>
        </p:nvSpPr>
        <p:spPr>
          <a:xfrm>
            <a:off x="5548331" y="3454706"/>
            <a:ext cx="3325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+mj-lt"/>
              </a:rPr>
              <a:t>Transfer the upper phase to two separate tubes </a:t>
            </a:r>
            <a:r>
              <a:rPr lang="en-US" b="1" dirty="0" smtClean="0">
                <a:latin typeface="+mj-lt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+mj-lt"/>
              </a:rPr>
              <a:t>350 </a:t>
            </a:r>
            <a:r>
              <a:rPr lang="en-US" b="1" dirty="0" smtClean="0">
                <a:solidFill>
                  <a:srgbClr val="C00000"/>
                </a:solidFill>
                <a:latin typeface="+mj-lt"/>
                <a:cs typeface="Arial"/>
              </a:rPr>
              <a:t>µL/each tube</a:t>
            </a:r>
            <a:r>
              <a:rPr lang="en-US" b="1" dirty="0" smtClean="0">
                <a:latin typeface="+mj-lt"/>
                <a:cs typeface="Arial"/>
              </a:rPr>
              <a:t>)</a:t>
            </a:r>
            <a:endParaRPr lang="en-US" b="1" dirty="0">
              <a:latin typeface="+mj-lt"/>
              <a:cs typeface="Arial"/>
            </a:endParaRPr>
          </a:p>
        </p:txBody>
      </p:sp>
      <p:sp>
        <p:nvSpPr>
          <p:cNvPr id="28" name="TextovéPole 22"/>
          <p:cNvSpPr txBox="1"/>
          <p:nvPr/>
        </p:nvSpPr>
        <p:spPr>
          <a:xfrm>
            <a:off x="5548331" y="4381129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+mj-lt"/>
              </a:rPr>
              <a:t>Drying: one tube only</a:t>
            </a:r>
          </a:p>
          <a:p>
            <a:r>
              <a:rPr lang="en-US" sz="1400" b="1" dirty="0" smtClean="0">
                <a:latin typeface="+mj-lt"/>
                <a:cs typeface="Arial"/>
              </a:rPr>
              <a:t>(second tube as back-up)</a:t>
            </a:r>
            <a:endParaRPr lang="en-US" sz="1400" b="1" dirty="0">
              <a:latin typeface="+mj-lt"/>
              <a:cs typeface="Arial"/>
            </a:endParaRPr>
          </a:p>
        </p:txBody>
      </p:sp>
      <p:sp>
        <p:nvSpPr>
          <p:cNvPr id="29" name="TextovéPole 23"/>
          <p:cNvSpPr txBox="1"/>
          <p:nvPr/>
        </p:nvSpPr>
        <p:spPr>
          <a:xfrm>
            <a:off x="5548331" y="4968406"/>
            <a:ext cx="366395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+mj-lt"/>
              </a:rPr>
              <a:t>Reconstitution: 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108.6 </a:t>
            </a:r>
            <a:r>
              <a:rPr lang="en-US" b="1" dirty="0" smtClean="0">
                <a:solidFill>
                  <a:srgbClr val="C00000"/>
                </a:solidFill>
                <a:latin typeface="+mj-lt"/>
              </a:rPr>
              <a:t>µL </a:t>
            </a:r>
            <a:r>
              <a:rPr lang="en-US" b="1" dirty="0" err="1" smtClean="0">
                <a:solidFill>
                  <a:srgbClr val="C00000"/>
                </a:solidFill>
                <a:latin typeface="+mj-lt"/>
                <a:cs typeface="Arial"/>
              </a:rPr>
              <a:t>MeOH:toluene</a:t>
            </a:r>
            <a:r>
              <a:rPr lang="en-US" b="1" dirty="0" smtClean="0">
                <a:solidFill>
                  <a:srgbClr val="C00000"/>
                </a:solidFill>
                <a:latin typeface="+mj-lt"/>
                <a:cs typeface="Arial"/>
              </a:rPr>
              <a:t> </a:t>
            </a:r>
            <a:r>
              <a:rPr lang="en-US" sz="1400" b="1" dirty="0" smtClean="0">
                <a:latin typeface="+mj-lt"/>
                <a:cs typeface="Arial"/>
              </a:rPr>
              <a:t>(9:1, </a:t>
            </a:r>
            <a:r>
              <a:rPr lang="en-US" sz="1400" b="1" i="1" dirty="0" smtClean="0">
                <a:latin typeface="+mj-lt"/>
                <a:cs typeface="Arial"/>
              </a:rPr>
              <a:t>v</a:t>
            </a:r>
            <a:r>
              <a:rPr lang="en-US" sz="1400" b="1" dirty="0" smtClean="0">
                <a:latin typeface="+mj-lt"/>
                <a:cs typeface="Arial"/>
              </a:rPr>
              <a:t>/</a:t>
            </a:r>
            <a:r>
              <a:rPr lang="en-US" sz="1400" b="1" i="1" dirty="0" smtClean="0">
                <a:latin typeface="+mj-lt"/>
                <a:cs typeface="Arial"/>
              </a:rPr>
              <a:t>v</a:t>
            </a:r>
            <a:r>
              <a:rPr lang="en-US" sz="1400" b="1" dirty="0" smtClean="0">
                <a:latin typeface="+mj-lt"/>
                <a:cs typeface="Arial"/>
              </a:rPr>
              <a:t>) </a:t>
            </a:r>
            <a:r>
              <a:rPr lang="en-US" sz="1400" b="1" dirty="0">
                <a:latin typeface="+mj-lt"/>
              </a:rPr>
              <a:t>(containing </a:t>
            </a:r>
            <a:r>
              <a:rPr lang="en-US" sz="1400" b="1" dirty="0" smtClean="0">
                <a:latin typeface="+mj-lt"/>
              </a:rPr>
              <a:t>CUDA IS)</a:t>
            </a:r>
          </a:p>
          <a:p>
            <a:r>
              <a:rPr lang="en-US" sz="1200" b="1" dirty="0"/>
              <a:t>Centrifugation (2 min; </a:t>
            </a:r>
            <a:r>
              <a:rPr lang="en-US" sz="1200" b="1" dirty="0" err="1"/>
              <a:t>14,000×g</a:t>
            </a:r>
            <a:r>
              <a:rPr lang="en-US" sz="1200" b="1" dirty="0"/>
              <a:t>)</a:t>
            </a:r>
            <a:endParaRPr lang="en-US" sz="1200" b="1" dirty="0">
              <a:cs typeface="Arial"/>
            </a:endParaRPr>
          </a:p>
          <a:p>
            <a:r>
              <a:rPr lang="en-US" sz="1200" b="1" dirty="0" smtClean="0">
                <a:latin typeface="+mj-lt"/>
                <a:cs typeface="Arial"/>
              </a:rPr>
              <a:t>Transfer extracts to two separate glass amber vials with micro-insert</a:t>
            </a:r>
            <a:endParaRPr lang="en-US" sz="1200" b="1" dirty="0">
              <a:latin typeface="+mj-lt"/>
              <a:cs typeface="Arial"/>
            </a:endParaRPr>
          </a:p>
        </p:txBody>
      </p:sp>
      <p:sp>
        <p:nvSpPr>
          <p:cNvPr id="30" name="TextovéPole 24"/>
          <p:cNvSpPr txBox="1"/>
          <p:nvPr/>
        </p:nvSpPr>
        <p:spPr>
          <a:xfrm>
            <a:off x="5548331" y="6151923"/>
            <a:ext cx="3663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latin typeface="+mj-lt"/>
              </a:rPr>
              <a:t>UHPLC</a:t>
            </a:r>
            <a:r>
              <a:rPr lang="en-US" sz="1400" b="1" dirty="0" smtClean="0">
                <a:latin typeface="+mj-lt"/>
              </a:rPr>
              <a:t>–</a:t>
            </a:r>
            <a:r>
              <a:rPr lang="en-US" sz="1400" b="1" dirty="0" err="1" smtClean="0">
                <a:latin typeface="+mj-lt"/>
              </a:rPr>
              <a:t>QTOFMS</a:t>
            </a:r>
            <a:r>
              <a:rPr lang="en-US" sz="1400" b="1" dirty="0" smtClean="0">
                <a:latin typeface="+mj-lt"/>
              </a:rPr>
              <a:t> analysis</a:t>
            </a:r>
          </a:p>
          <a:p>
            <a:r>
              <a:rPr lang="fr-FR" sz="1400" b="1" dirty="0">
                <a:solidFill>
                  <a:srgbClr val="C00000"/>
                </a:solidFill>
                <a:latin typeface="+mj-lt"/>
              </a:rPr>
              <a:t>1.67 µL </a:t>
            </a:r>
            <a:r>
              <a:rPr lang="fr-FR" sz="1400" b="1" dirty="0">
                <a:latin typeface="+mj-lt"/>
              </a:rPr>
              <a:t>injection </a:t>
            </a:r>
            <a:r>
              <a:rPr lang="fr-FR" sz="1400" b="1" dirty="0">
                <a:solidFill>
                  <a:srgbClr val="C00000"/>
                </a:solidFill>
                <a:latin typeface="+mj-lt"/>
              </a:rPr>
              <a:t>ESI(+) </a:t>
            </a:r>
            <a:r>
              <a:rPr lang="fr-FR" sz="1400" b="1" dirty="0" err="1">
                <a:solidFill>
                  <a:srgbClr val="C00000"/>
                </a:solidFill>
                <a:latin typeface="+mj-lt"/>
              </a:rPr>
              <a:t>Agilent</a:t>
            </a:r>
            <a:r>
              <a:rPr lang="fr-FR" sz="1400" b="1" dirty="0">
                <a:solidFill>
                  <a:srgbClr val="C00000"/>
                </a:solidFill>
                <a:latin typeface="+mj-lt"/>
              </a:rPr>
              <a:t> 6530</a:t>
            </a:r>
          </a:p>
          <a:p>
            <a:r>
              <a:rPr lang="fr-FR" sz="1400" b="1" dirty="0">
                <a:solidFill>
                  <a:srgbClr val="C00000"/>
                </a:solidFill>
                <a:latin typeface="+mj-lt"/>
              </a:rPr>
              <a:t>5 µL </a:t>
            </a:r>
            <a:r>
              <a:rPr lang="fr-FR" sz="1400" b="1" dirty="0">
                <a:latin typeface="+mj-lt"/>
              </a:rPr>
              <a:t>injection </a:t>
            </a:r>
            <a:r>
              <a:rPr lang="fr-FR" sz="1400" b="1" dirty="0">
                <a:solidFill>
                  <a:srgbClr val="C00000"/>
                </a:solidFill>
                <a:latin typeface="+mj-lt"/>
              </a:rPr>
              <a:t>ESI(–) </a:t>
            </a:r>
            <a:r>
              <a:rPr lang="fr-FR" sz="1400" b="1" dirty="0" err="1">
                <a:solidFill>
                  <a:srgbClr val="C00000"/>
                </a:solidFill>
                <a:latin typeface="+mj-lt"/>
              </a:rPr>
              <a:t>Agilent</a:t>
            </a:r>
            <a:r>
              <a:rPr lang="fr-FR" sz="1400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fr-FR" sz="1400" b="1" dirty="0" smtClean="0">
                <a:solidFill>
                  <a:srgbClr val="C00000"/>
                </a:solidFill>
                <a:latin typeface="+mj-lt"/>
              </a:rPr>
              <a:t>6550</a:t>
            </a:r>
            <a:endParaRPr lang="en-US" sz="1400" b="1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411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00200" y="152400"/>
            <a:ext cx="64336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OF THE METHOD FROM THE AGILENT </a:t>
            </a: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6530</a:t>
            </a:r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6550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66738" y="1898383"/>
            <a:ext cx="8115300" cy="4848225"/>
            <a:chOff x="566738" y="1793875"/>
            <a:chExt cx="8115300" cy="4848225"/>
          </a:xfrm>
        </p:grpSpPr>
        <p:sp>
          <p:nvSpPr>
            <p:cNvPr id="10" name="Line 5"/>
            <p:cNvSpPr>
              <a:spLocks noChangeShapeType="1"/>
            </p:cNvSpPr>
            <p:nvPr/>
          </p:nvSpPr>
          <p:spPr bwMode="auto">
            <a:xfrm flipV="1">
              <a:off x="928688" y="1974850"/>
              <a:ext cx="0" cy="424815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814388" y="1793875"/>
              <a:ext cx="114300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8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566738" y="1812925"/>
              <a:ext cx="25717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x10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Line 8"/>
            <p:cNvSpPr>
              <a:spLocks noChangeShapeType="1"/>
            </p:cNvSpPr>
            <p:nvPr/>
          </p:nvSpPr>
          <p:spPr bwMode="auto">
            <a:xfrm flipH="1">
              <a:off x="890588" y="6223000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795338" y="6156325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 flipH="1">
              <a:off x="890588" y="60229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633413" y="5956300"/>
              <a:ext cx="29527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0.05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Line 12"/>
            <p:cNvSpPr>
              <a:spLocks noChangeShapeType="1"/>
            </p:cNvSpPr>
            <p:nvPr/>
          </p:nvSpPr>
          <p:spPr bwMode="auto">
            <a:xfrm flipH="1">
              <a:off x="890588" y="58324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700088" y="5765800"/>
              <a:ext cx="2286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Line 14"/>
            <p:cNvSpPr>
              <a:spLocks noChangeShapeType="1"/>
            </p:cNvSpPr>
            <p:nvPr/>
          </p:nvSpPr>
          <p:spPr bwMode="auto">
            <a:xfrm flipH="1">
              <a:off x="890588" y="5632450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633413" y="5565775"/>
              <a:ext cx="29527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0.15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Line 16"/>
            <p:cNvSpPr>
              <a:spLocks noChangeShapeType="1"/>
            </p:cNvSpPr>
            <p:nvPr/>
          </p:nvSpPr>
          <p:spPr bwMode="auto">
            <a:xfrm flipH="1">
              <a:off x="890588" y="543242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7"/>
            <p:cNvSpPr>
              <a:spLocks noChangeArrowheads="1"/>
            </p:cNvSpPr>
            <p:nvPr/>
          </p:nvSpPr>
          <p:spPr bwMode="auto">
            <a:xfrm>
              <a:off x="700088" y="5365750"/>
              <a:ext cx="2286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0.2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Line 18"/>
            <p:cNvSpPr>
              <a:spLocks noChangeShapeType="1"/>
            </p:cNvSpPr>
            <p:nvPr/>
          </p:nvSpPr>
          <p:spPr bwMode="auto">
            <a:xfrm flipH="1">
              <a:off x="890588" y="524192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9"/>
            <p:cNvSpPr>
              <a:spLocks noChangeArrowheads="1"/>
            </p:cNvSpPr>
            <p:nvPr/>
          </p:nvSpPr>
          <p:spPr bwMode="auto">
            <a:xfrm>
              <a:off x="633413" y="5175250"/>
              <a:ext cx="29527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0.25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Line 20"/>
            <p:cNvSpPr>
              <a:spLocks noChangeShapeType="1"/>
            </p:cNvSpPr>
            <p:nvPr/>
          </p:nvSpPr>
          <p:spPr bwMode="auto">
            <a:xfrm flipH="1">
              <a:off x="890588" y="5041900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"/>
            <p:cNvSpPr>
              <a:spLocks noChangeArrowheads="1"/>
            </p:cNvSpPr>
            <p:nvPr/>
          </p:nvSpPr>
          <p:spPr bwMode="auto">
            <a:xfrm>
              <a:off x="700088" y="4975225"/>
              <a:ext cx="2286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0.3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Line 22"/>
            <p:cNvSpPr>
              <a:spLocks noChangeShapeType="1"/>
            </p:cNvSpPr>
            <p:nvPr/>
          </p:nvSpPr>
          <p:spPr bwMode="auto">
            <a:xfrm flipH="1">
              <a:off x="890588" y="48418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633413" y="4775200"/>
              <a:ext cx="29527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0.35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Line 24"/>
            <p:cNvSpPr>
              <a:spLocks noChangeShapeType="1"/>
            </p:cNvSpPr>
            <p:nvPr/>
          </p:nvSpPr>
          <p:spPr bwMode="auto">
            <a:xfrm flipH="1">
              <a:off x="890588" y="46513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5"/>
            <p:cNvSpPr>
              <a:spLocks noChangeArrowheads="1"/>
            </p:cNvSpPr>
            <p:nvPr/>
          </p:nvSpPr>
          <p:spPr bwMode="auto">
            <a:xfrm>
              <a:off x="700088" y="4584700"/>
              <a:ext cx="2286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0.4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Line 26"/>
            <p:cNvSpPr>
              <a:spLocks noChangeShapeType="1"/>
            </p:cNvSpPr>
            <p:nvPr/>
          </p:nvSpPr>
          <p:spPr bwMode="auto">
            <a:xfrm flipH="1">
              <a:off x="890588" y="4451350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7"/>
            <p:cNvSpPr>
              <a:spLocks noChangeArrowheads="1"/>
            </p:cNvSpPr>
            <p:nvPr/>
          </p:nvSpPr>
          <p:spPr bwMode="auto">
            <a:xfrm>
              <a:off x="633413" y="4384675"/>
              <a:ext cx="29527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0.45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Line 28"/>
            <p:cNvSpPr>
              <a:spLocks noChangeShapeType="1"/>
            </p:cNvSpPr>
            <p:nvPr/>
          </p:nvSpPr>
          <p:spPr bwMode="auto">
            <a:xfrm flipH="1">
              <a:off x="890588" y="425132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700088" y="4184650"/>
              <a:ext cx="2286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Line 30"/>
            <p:cNvSpPr>
              <a:spLocks noChangeShapeType="1"/>
            </p:cNvSpPr>
            <p:nvPr/>
          </p:nvSpPr>
          <p:spPr bwMode="auto">
            <a:xfrm flipH="1">
              <a:off x="890588" y="406082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1"/>
            <p:cNvSpPr>
              <a:spLocks noChangeArrowheads="1"/>
            </p:cNvSpPr>
            <p:nvPr/>
          </p:nvSpPr>
          <p:spPr bwMode="auto">
            <a:xfrm>
              <a:off x="633413" y="3994150"/>
              <a:ext cx="29527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0.55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Line 32"/>
            <p:cNvSpPr>
              <a:spLocks noChangeShapeType="1"/>
            </p:cNvSpPr>
            <p:nvPr/>
          </p:nvSpPr>
          <p:spPr bwMode="auto">
            <a:xfrm flipH="1">
              <a:off x="890588" y="3860800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3"/>
            <p:cNvSpPr>
              <a:spLocks noChangeArrowheads="1"/>
            </p:cNvSpPr>
            <p:nvPr/>
          </p:nvSpPr>
          <p:spPr bwMode="auto">
            <a:xfrm>
              <a:off x="700088" y="3794125"/>
              <a:ext cx="2286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0.6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Line 34"/>
            <p:cNvSpPr>
              <a:spLocks noChangeShapeType="1"/>
            </p:cNvSpPr>
            <p:nvPr/>
          </p:nvSpPr>
          <p:spPr bwMode="auto">
            <a:xfrm flipH="1">
              <a:off x="890588" y="3670300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5"/>
            <p:cNvSpPr>
              <a:spLocks noChangeArrowheads="1"/>
            </p:cNvSpPr>
            <p:nvPr/>
          </p:nvSpPr>
          <p:spPr bwMode="auto">
            <a:xfrm>
              <a:off x="633413" y="3603625"/>
              <a:ext cx="29527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0.65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Line 36"/>
            <p:cNvSpPr>
              <a:spLocks noChangeShapeType="1"/>
            </p:cNvSpPr>
            <p:nvPr/>
          </p:nvSpPr>
          <p:spPr bwMode="auto">
            <a:xfrm flipH="1">
              <a:off x="890588" y="34702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7"/>
            <p:cNvSpPr>
              <a:spLocks noChangeArrowheads="1"/>
            </p:cNvSpPr>
            <p:nvPr/>
          </p:nvSpPr>
          <p:spPr bwMode="auto">
            <a:xfrm>
              <a:off x="700088" y="3403600"/>
              <a:ext cx="2286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0.7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Line 38"/>
            <p:cNvSpPr>
              <a:spLocks noChangeShapeType="1"/>
            </p:cNvSpPr>
            <p:nvPr/>
          </p:nvSpPr>
          <p:spPr bwMode="auto">
            <a:xfrm flipH="1">
              <a:off x="890588" y="3270250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9"/>
            <p:cNvSpPr>
              <a:spLocks noChangeArrowheads="1"/>
            </p:cNvSpPr>
            <p:nvPr/>
          </p:nvSpPr>
          <p:spPr bwMode="auto">
            <a:xfrm>
              <a:off x="633413" y="3203575"/>
              <a:ext cx="29527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0.75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Line 40"/>
            <p:cNvSpPr>
              <a:spLocks noChangeShapeType="1"/>
            </p:cNvSpPr>
            <p:nvPr/>
          </p:nvSpPr>
          <p:spPr bwMode="auto">
            <a:xfrm flipH="1">
              <a:off x="890588" y="3079750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1"/>
            <p:cNvSpPr>
              <a:spLocks noChangeArrowheads="1"/>
            </p:cNvSpPr>
            <p:nvPr/>
          </p:nvSpPr>
          <p:spPr bwMode="auto">
            <a:xfrm>
              <a:off x="700088" y="3013075"/>
              <a:ext cx="2286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0.8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Line 42"/>
            <p:cNvSpPr>
              <a:spLocks noChangeShapeType="1"/>
            </p:cNvSpPr>
            <p:nvPr/>
          </p:nvSpPr>
          <p:spPr bwMode="auto">
            <a:xfrm flipH="1">
              <a:off x="890588" y="287972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3"/>
            <p:cNvSpPr>
              <a:spLocks noChangeArrowheads="1"/>
            </p:cNvSpPr>
            <p:nvPr/>
          </p:nvSpPr>
          <p:spPr bwMode="auto">
            <a:xfrm>
              <a:off x="633413" y="2813050"/>
              <a:ext cx="29527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0.85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Line 44"/>
            <p:cNvSpPr>
              <a:spLocks noChangeShapeType="1"/>
            </p:cNvSpPr>
            <p:nvPr/>
          </p:nvSpPr>
          <p:spPr bwMode="auto">
            <a:xfrm flipH="1">
              <a:off x="890588" y="2679700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5"/>
            <p:cNvSpPr>
              <a:spLocks noChangeArrowheads="1"/>
            </p:cNvSpPr>
            <p:nvPr/>
          </p:nvSpPr>
          <p:spPr bwMode="auto">
            <a:xfrm>
              <a:off x="700088" y="2613025"/>
              <a:ext cx="2286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0.9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Line 46"/>
            <p:cNvSpPr>
              <a:spLocks noChangeShapeType="1"/>
            </p:cNvSpPr>
            <p:nvPr/>
          </p:nvSpPr>
          <p:spPr bwMode="auto">
            <a:xfrm flipH="1">
              <a:off x="890588" y="2489200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47"/>
            <p:cNvSpPr>
              <a:spLocks noChangeArrowheads="1"/>
            </p:cNvSpPr>
            <p:nvPr/>
          </p:nvSpPr>
          <p:spPr bwMode="auto">
            <a:xfrm>
              <a:off x="633413" y="2422525"/>
              <a:ext cx="29527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0.95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Line 48"/>
            <p:cNvSpPr>
              <a:spLocks noChangeShapeType="1"/>
            </p:cNvSpPr>
            <p:nvPr/>
          </p:nvSpPr>
          <p:spPr bwMode="auto">
            <a:xfrm flipH="1">
              <a:off x="890588" y="22891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49"/>
            <p:cNvSpPr>
              <a:spLocks noChangeArrowheads="1"/>
            </p:cNvSpPr>
            <p:nvPr/>
          </p:nvSpPr>
          <p:spPr bwMode="auto">
            <a:xfrm>
              <a:off x="795338" y="2222500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Line 50"/>
            <p:cNvSpPr>
              <a:spLocks noChangeShapeType="1"/>
            </p:cNvSpPr>
            <p:nvPr/>
          </p:nvSpPr>
          <p:spPr bwMode="auto">
            <a:xfrm flipH="1">
              <a:off x="890588" y="2089150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1"/>
            <p:cNvSpPr>
              <a:spLocks noChangeArrowheads="1"/>
            </p:cNvSpPr>
            <p:nvPr/>
          </p:nvSpPr>
          <p:spPr bwMode="auto">
            <a:xfrm>
              <a:off x="633413" y="2022475"/>
              <a:ext cx="29527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1.05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957263" y="2393950"/>
              <a:ext cx="4229100" cy="3667125"/>
            </a:xfrm>
            <a:custGeom>
              <a:avLst/>
              <a:gdLst>
                <a:gd name="T0" fmla="*/ 60 w 2664"/>
                <a:gd name="T1" fmla="*/ 2298 h 2310"/>
                <a:gd name="T2" fmla="*/ 126 w 2664"/>
                <a:gd name="T3" fmla="*/ 2298 h 2310"/>
                <a:gd name="T4" fmla="*/ 168 w 2664"/>
                <a:gd name="T5" fmla="*/ 2190 h 2310"/>
                <a:gd name="T6" fmla="*/ 204 w 2664"/>
                <a:gd name="T7" fmla="*/ 2160 h 2310"/>
                <a:gd name="T8" fmla="*/ 252 w 2664"/>
                <a:gd name="T9" fmla="*/ 2184 h 2310"/>
                <a:gd name="T10" fmla="*/ 294 w 2664"/>
                <a:gd name="T11" fmla="*/ 2220 h 2310"/>
                <a:gd name="T12" fmla="*/ 348 w 2664"/>
                <a:gd name="T13" fmla="*/ 2286 h 2310"/>
                <a:gd name="T14" fmla="*/ 390 w 2664"/>
                <a:gd name="T15" fmla="*/ 2244 h 2310"/>
                <a:gd name="T16" fmla="*/ 438 w 2664"/>
                <a:gd name="T17" fmla="*/ 2232 h 2310"/>
                <a:gd name="T18" fmla="*/ 480 w 2664"/>
                <a:gd name="T19" fmla="*/ 2172 h 2310"/>
                <a:gd name="T20" fmla="*/ 516 w 2664"/>
                <a:gd name="T21" fmla="*/ 2172 h 2310"/>
                <a:gd name="T22" fmla="*/ 546 w 2664"/>
                <a:gd name="T23" fmla="*/ 1686 h 2310"/>
                <a:gd name="T24" fmla="*/ 600 w 2664"/>
                <a:gd name="T25" fmla="*/ 2160 h 2310"/>
                <a:gd name="T26" fmla="*/ 642 w 2664"/>
                <a:gd name="T27" fmla="*/ 2106 h 2310"/>
                <a:gd name="T28" fmla="*/ 684 w 2664"/>
                <a:gd name="T29" fmla="*/ 2058 h 2310"/>
                <a:gd name="T30" fmla="*/ 732 w 2664"/>
                <a:gd name="T31" fmla="*/ 2244 h 2310"/>
                <a:gd name="T32" fmla="*/ 780 w 2664"/>
                <a:gd name="T33" fmla="*/ 2244 h 2310"/>
                <a:gd name="T34" fmla="*/ 834 w 2664"/>
                <a:gd name="T35" fmla="*/ 2166 h 2310"/>
                <a:gd name="T36" fmla="*/ 876 w 2664"/>
                <a:gd name="T37" fmla="*/ 2172 h 2310"/>
                <a:gd name="T38" fmla="*/ 948 w 2664"/>
                <a:gd name="T39" fmla="*/ 2280 h 2310"/>
                <a:gd name="T40" fmla="*/ 984 w 2664"/>
                <a:gd name="T41" fmla="*/ 2274 h 2310"/>
                <a:gd name="T42" fmla="*/ 1044 w 2664"/>
                <a:gd name="T43" fmla="*/ 2274 h 2310"/>
                <a:gd name="T44" fmla="*/ 1086 w 2664"/>
                <a:gd name="T45" fmla="*/ 2190 h 2310"/>
                <a:gd name="T46" fmla="*/ 1128 w 2664"/>
                <a:gd name="T47" fmla="*/ 2208 h 2310"/>
                <a:gd name="T48" fmla="*/ 1158 w 2664"/>
                <a:gd name="T49" fmla="*/ 2124 h 2310"/>
                <a:gd name="T50" fmla="*/ 1200 w 2664"/>
                <a:gd name="T51" fmla="*/ 2040 h 2310"/>
                <a:gd name="T52" fmla="*/ 1242 w 2664"/>
                <a:gd name="T53" fmla="*/ 2160 h 2310"/>
                <a:gd name="T54" fmla="*/ 1278 w 2664"/>
                <a:gd name="T55" fmla="*/ 2058 h 2310"/>
                <a:gd name="T56" fmla="*/ 1314 w 2664"/>
                <a:gd name="T57" fmla="*/ 2052 h 2310"/>
                <a:gd name="T58" fmla="*/ 1368 w 2664"/>
                <a:gd name="T59" fmla="*/ 2178 h 2310"/>
                <a:gd name="T60" fmla="*/ 1416 w 2664"/>
                <a:gd name="T61" fmla="*/ 2178 h 2310"/>
                <a:gd name="T62" fmla="*/ 1482 w 2664"/>
                <a:gd name="T63" fmla="*/ 2244 h 2310"/>
                <a:gd name="T64" fmla="*/ 1548 w 2664"/>
                <a:gd name="T65" fmla="*/ 2178 h 2310"/>
                <a:gd name="T66" fmla="*/ 1590 w 2664"/>
                <a:gd name="T67" fmla="*/ 2178 h 2310"/>
                <a:gd name="T68" fmla="*/ 1626 w 2664"/>
                <a:gd name="T69" fmla="*/ 2034 h 2310"/>
                <a:gd name="T70" fmla="*/ 1674 w 2664"/>
                <a:gd name="T71" fmla="*/ 2094 h 2310"/>
                <a:gd name="T72" fmla="*/ 1710 w 2664"/>
                <a:gd name="T73" fmla="*/ 2040 h 2310"/>
                <a:gd name="T74" fmla="*/ 1746 w 2664"/>
                <a:gd name="T75" fmla="*/ 1686 h 2310"/>
                <a:gd name="T76" fmla="*/ 1776 w 2664"/>
                <a:gd name="T77" fmla="*/ 1608 h 2310"/>
                <a:gd name="T78" fmla="*/ 1800 w 2664"/>
                <a:gd name="T79" fmla="*/ 840 h 2310"/>
                <a:gd name="T80" fmla="*/ 1842 w 2664"/>
                <a:gd name="T81" fmla="*/ 546 h 2310"/>
                <a:gd name="T82" fmla="*/ 1872 w 2664"/>
                <a:gd name="T83" fmla="*/ 504 h 2310"/>
                <a:gd name="T84" fmla="*/ 1902 w 2664"/>
                <a:gd name="T85" fmla="*/ 330 h 2310"/>
                <a:gd name="T86" fmla="*/ 1944 w 2664"/>
                <a:gd name="T87" fmla="*/ 438 h 2310"/>
                <a:gd name="T88" fmla="*/ 1998 w 2664"/>
                <a:gd name="T89" fmla="*/ 840 h 2310"/>
                <a:gd name="T90" fmla="*/ 2034 w 2664"/>
                <a:gd name="T91" fmla="*/ 822 h 2310"/>
                <a:gd name="T92" fmla="*/ 2076 w 2664"/>
                <a:gd name="T93" fmla="*/ 666 h 2310"/>
                <a:gd name="T94" fmla="*/ 2112 w 2664"/>
                <a:gd name="T95" fmla="*/ 252 h 2310"/>
                <a:gd name="T96" fmla="*/ 2148 w 2664"/>
                <a:gd name="T97" fmla="*/ 264 h 2310"/>
                <a:gd name="T98" fmla="*/ 2196 w 2664"/>
                <a:gd name="T99" fmla="*/ 1212 h 2310"/>
                <a:gd name="T100" fmla="*/ 2232 w 2664"/>
                <a:gd name="T101" fmla="*/ 1098 h 2310"/>
                <a:gd name="T102" fmla="*/ 2280 w 2664"/>
                <a:gd name="T103" fmla="*/ 1602 h 2310"/>
                <a:gd name="T104" fmla="*/ 2322 w 2664"/>
                <a:gd name="T105" fmla="*/ 1518 h 2310"/>
                <a:gd name="T106" fmla="*/ 2352 w 2664"/>
                <a:gd name="T107" fmla="*/ 1038 h 2310"/>
                <a:gd name="T108" fmla="*/ 2406 w 2664"/>
                <a:gd name="T109" fmla="*/ 1824 h 2310"/>
                <a:gd name="T110" fmla="*/ 2472 w 2664"/>
                <a:gd name="T111" fmla="*/ 2106 h 2310"/>
                <a:gd name="T112" fmla="*/ 2526 w 2664"/>
                <a:gd name="T113" fmla="*/ 2154 h 2310"/>
                <a:gd name="T114" fmla="*/ 2556 w 2664"/>
                <a:gd name="T115" fmla="*/ 1458 h 2310"/>
                <a:gd name="T116" fmla="*/ 2598 w 2664"/>
                <a:gd name="T117" fmla="*/ 1698 h 2310"/>
                <a:gd name="T118" fmla="*/ 2652 w 2664"/>
                <a:gd name="T119" fmla="*/ 2118 h 2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64" h="2310">
                  <a:moveTo>
                    <a:pt x="0" y="2304"/>
                  </a:moveTo>
                  <a:lnTo>
                    <a:pt x="6" y="2304"/>
                  </a:lnTo>
                  <a:lnTo>
                    <a:pt x="12" y="2304"/>
                  </a:lnTo>
                  <a:lnTo>
                    <a:pt x="12" y="2298"/>
                  </a:lnTo>
                  <a:lnTo>
                    <a:pt x="12" y="2304"/>
                  </a:lnTo>
                  <a:lnTo>
                    <a:pt x="12" y="2298"/>
                  </a:lnTo>
                  <a:lnTo>
                    <a:pt x="18" y="2304"/>
                  </a:lnTo>
                  <a:lnTo>
                    <a:pt x="18" y="2292"/>
                  </a:lnTo>
                  <a:lnTo>
                    <a:pt x="18" y="2304"/>
                  </a:lnTo>
                  <a:lnTo>
                    <a:pt x="18" y="2292"/>
                  </a:lnTo>
                  <a:lnTo>
                    <a:pt x="24" y="2298"/>
                  </a:lnTo>
                  <a:lnTo>
                    <a:pt x="30" y="2298"/>
                  </a:lnTo>
                  <a:lnTo>
                    <a:pt x="36" y="2304"/>
                  </a:lnTo>
                  <a:lnTo>
                    <a:pt x="42" y="2298"/>
                  </a:lnTo>
                  <a:lnTo>
                    <a:pt x="48" y="2304"/>
                  </a:lnTo>
                  <a:lnTo>
                    <a:pt x="54" y="2304"/>
                  </a:lnTo>
                  <a:lnTo>
                    <a:pt x="60" y="2298"/>
                  </a:lnTo>
                  <a:lnTo>
                    <a:pt x="66" y="2298"/>
                  </a:lnTo>
                  <a:lnTo>
                    <a:pt x="72" y="2298"/>
                  </a:lnTo>
                  <a:lnTo>
                    <a:pt x="78" y="2298"/>
                  </a:lnTo>
                  <a:lnTo>
                    <a:pt x="78" y="2304"/>
                  </a:lnTo>
                  <a:lnTo>
                    <a:pt x="84" y="2298"/>
                  </a:lnTo>
                  <a:lnTo>
                    <a:pt x="90" y="2298"/>
                  </a:lnTo>
                  <a:lnTo>
                    <a:pt x="96" y="2298"/>
                  </a:lnTo>
                  <a:lnTo>
                    <a:pt x="102" y="2298"/>
                  </a:lnTo>
                  <a:lnTo>
                    <a:pt x="102" y="2292"/>
                  </a:lnTo>
                  <a:lnTo>
                    <a:pt x="102" y="2298"/>
                  </a:lnTo>
                  <a:lnTo>
                    <a:pt x="102" y="2292"/>
                  </a:lnTo>
                  <a:lnTo>
                    <a:pt x="108" y="2298"/>
                  </a:lnTo>
                  <a:lnTo>
                    <a:pt x="108" y="2304"/>
                  </a:lnTo>
                  <a:lnTo>
                    <a:pt x="114" y="2298"/>
                  </a:lnTo>
                  <a:lnTo>
                    <a:pt x="114" y="2304"/>
                  </a:lnTo>
                  <a:lnTo>
                    <a:pt x="120" y="2298"/>
                  </a:lnTo>
                  <a:lnTo>
                    <a:pt x="126" y="2298"/>
                  </a:lnTo>
                  <a:lnTo>
                    <a:pt x="132" y="2304"/>
                  </a:lnTo>
                  <a:lnTo>
                    <a:pt x="132" y="2298"/>
                  </a:lnTo>
                  <a:lnTo>
                    <a:pt x="132" y="2304"/>
                  </a:lnTo>
                  <a:lnTo>
                    <a:pt x="132" y="2298"/>
                  </a:lnTo>
                  <a:lnTo>
                    <a:pt x="138" y="2298"/>
                  </a:lnTo>
                  <a:lnTo>
                    <a:pt x="144" y="2304"/>
                  </a:lnTo>
                  <a:lnTo>
                    <a:pt x="144" y="2310"/>
                  </a:lnTo>
                  <a:lnTo>
                    <a:pt x="150" y="2292"/>
                  </a:lnTo>
                  <a:lnTo>
                    <a:pt x="150" y="2286"/>
                  </a:lnTo>
                  <a:lnTo>
                    <a:pt x="150" y="2292"/>
                  </a:lnTo>
                  <a:lnTo>
                    <a:pt x="150" y="2286"/>
                  </a:lnTo>
                  <a:lnTo>
                    <a:pt x="156" y="2262"/>
                  </a:lnTo>
                  <a:lnTo>
                    <a:pt x="156" y="2226"/>
                  </a:lnTo>
                  <a:lnTo>
                    <a:pt x="156" y="2262"/>
                  </a:lnTo>
                  <a:lnTo>
                    <a:pt x="156" y="2226"/>
                  </a:lnTo>
                  <a:lnTo>
                    <a:pt x="162" y="2190"/>
                  </a:lnTo>
                  <a:lnTo>
                    <a:pt x="168" y="2190"/>
                  </a:lnTo>
                  <a:lnTo>
                    <a:pt x="168" y="2166"/>
                  </a:lnTo>
                  <a:lnTo>
                    <a:pt x="168" y="2190"/>
                  </a:lnTo>
                  <a:lnTo>
                    <a:pt x="168" y="2166"/>
                  </a:lnTo>
                  <a:lnTo>
                    <a:pt x="174" y="2124"/>
                  </a:lnTo>
                  <a:lnTo>
                    <a:pt x="180" y="2070"/>
                  </a:lnTo>
                  <a:lnTo>
                    <a:pt x="180" y="2010"/>
                  </a:lnTo>
                  <a:lnTo>
                    <a:pt x="180" y="2070"/>
                  </a:lnTo>
                  <a:lnTo>
                    <a:pt x="180" y="2010"/>
                  </a:lnTo>
                  <a:lnTo>
                    <a:pt x="186" y="1992"/>
                  </a:lnTo>
                  <a:lnTo>
                    <a:pt x="186" y="2040"/>
                  </a:lnTo>
                  <a:lnTo>
                    <a:pt x="192" y="2106"/>
                  </a:lnTo>
                  <a:lnTo>
                    <a:pt x="192" y="2142"/>
                  </a:lnTo>
                  <a:lnTo>
                    <a:pt x="198" y="2154"/>
                  </a:lnTo>
                  <a:lnTo>
                    <a:pt x="198" y="2166"/>
                  </a:lnTo>
                  <a:lnTo>
                    <a:pt x="204" y="2160"/>
                  </a:lnTo>
                  <a:lnTo>
                    <a:pt x="204" y="2142"/>
                  </a:lnTo>
                  <a:lnTo>
                    <a:pt x="204" y="2160"/>
                  </a:lnTo>
                  <a:lnTo>
                    <a:pt x="204" y="2142"/>
                  </a:lnTo>
                  <a:lnTo>
                    <a:pt x="210" y="2130"/>
                  </a:lnTo>
                  <a:lnTo>
                    <a:pt x="210" y="2136"/>
                  </a:lnTo>
                  <a:lnTo>
                    <a:pt x="216" y="2148"/>
                  </a:lnTo>
                  <a:lnTo>
                    <a:pt x="216" y="2166"/>
                  </a:lnTo>
                  <a:lnTo>
                    <a:pt x="222" y="2190"/>
                  </a:lnTo>
                  <a:lnTo>
                    <a:pt x="222" y="2214"/>
                  </a:lnTo>
                  <a:lnTo>
                    <a:pt x="228" y="2238"/>
                  </a:lnTo>
                  <a:lnTo>
                    <a:pt x="228" y="2256"/>
                  </a:lnTo>
                  <a:lnTo>
                    <a:pt x="234" y="2262"/>
                  </a:lnTo>
                  <a:lnTo>
                    <a:pt x="234" y="2274"/>
                  </a:lnTo>
                  <a:lnTo>
                    <a:pt x="240" y="2268"/>
                  </a:lnTo>
                  <a:lnTo>
                    <a:pt x="246" y="2268"/>
                  </a:lnTo>
                  <a:lnTo>
                    <a:pt x="246" y="2244"/>
                  </a:lnTo>
                  <a:lnTo>
                    <a:pt x="246" y="2268"/>
                  </a:lnTo>
                  <a:lnTo>
                    <a:pt x="246" y="2244"/>
                  </a:lnTo>
                  <a:lnTo>
                    <a:pt x="252" y="2184"/>
                  </a:lnTo>
                  <a:lnTo>
                    <a:pt x="258" y="2136"/>
                  </a:lnTo>
                  <a:lnTo>
                    <a:pt x="258" y="2118"/>
                  </a:lnTo>
                  <a:lnTo>
                    <a:pt x="258" y="2136"/>
                  </a:lnTo>
                  <a:lnTo>
                    <a:pt x="258" y="2118"/>
                  </a:lnTo>
                  <a:lnTo>
                    <a:pt x="264" y="2130"/>
                  </a:lnTo>
                  <a:lnTo>
                    <a:pt x="264" y="2148"/>
                  </a:lnTo>
                  <a:lnTo>
                    <a:pt x="270" y="2172"/>
                  </a:lnTo>
                  <a:lnTo>
                    <a:pt x="270" y="2190"/>
                  </a:lnTo>
                  <a:lnTo>
                    <a:pt x="276" y="2208"/>
                  </a:lnTo>
                  <a:lnTo>
                    <a:pt x="276" y="2196"/>
                  </a:lnTo>
                  <a:lnTo>
                    <a:pt x="276" y="2208"/>
                  </a:lnTo>
                  <a:lnTo>
                    <a:pt x="276" y="2196"/>
                  </a:lnTo>
                  <a:lnTo>
                    <a:pt x="282" y="2166"/>
                  </a:lnTo>
                  <a:lnTo>
                    <a:pt x="282" y="2172"/>
                  </a:lnTo>
                  <a:lnTo>
                    <a:pt x="288" y="2190"/>
                  </a:lnTo>
                  <a:lnTo>
                    <a:pt x="288" y="2208"/>
                  </a:lnTo>
                  <a:lnTo>
                    <a:pt x="294" y="2220"/>
                  </a:lnTo>
                  <a:lnTo>
                    <a:pt x="294" y="2244"/>
                  </a:lnTo>
                  <a:lnTo>
                    <a:pt x="300" y="2274"/>
                  </a:lnTo>
                  <a:lnTo>
                    <a:pt x="300" y="2280"/>
                  </a:lnTo>
                  <a:lnTo>
                    <a:pt x="306" y="2286"/>
                  </a:lnTo>
                  <a:lnTo>
                    <a:pt x="312" y="2292"/>
                  </a:lnTo>
                  <a:lnTo>
                    <a:pt x="318" y="2286"/>
                  </a:lnTo>
                  <a:lnTo>
                    <a:pt x="324" y="2292"/>
                  </a:lnTo>
                  <a:lnTo>
                    <a:pt x="330" y="2286"/>
                  </a:lnTo>
                  <a:lnTo>
                    <a:pt x="330" y="2292"/>
                  </a:lnTo>
                  <a:lnTo>
                    <a:pt x="336" y="2292"/>
                  </a:lnTo>
                  <a:lnTo>
                    <a:pt x="336" y="2286"/>
                  </a:lnTo>
                  <a:lnTo>
                    <a:pt x="336" y="2292"/>
                  </a:lnTo>
                  <a:lnTo>
                    <a:pt x="336" y="2286"/>
                  </a:lnTo>
                  <a:lnTo>
                    <a:pt x="342" y="2286"/>
                  </a:lnTo>
                  <a:lnTo>
                    <a:pt x="348" y="2286"/>
                  </a:lnTo>
                  <a:lnTo>
                    <a:pt x="348" y="2274"/>
                  </a:lnTo>
                  <a:lnTo>
                    <a:pt x="348" y="2286"/>
                  </a:lnTo>
                  <a:lnTo>
                    <a:pt x="348" y="2274"/>
                  </a:lnTo>
                  <a:lnTo>
                    <a:pt x="354" y="2280"/>
                  </a:lnTo>
                  <a:lnTo>
                    <a:pt x="360" y="2274"/>
                  </a:lnTo>
                  <a:lnTo>
                    <a:pt x="360" y="2268"/>
                  </a:lnTo>
                  <a:lnTo>
                    <a:pt x="360" y="2274"/>
                  </a:lnTo>
                  <a:lnTo>
                    <a:pt x="360" y="2268"/>
                  </a:lnTo>
                  <a:lnTo>
                    <a:pt x="366" y="2268"/>
                  </a:lnTo>
                  <a:lnTo>
                    <a:pt x="366" y="2262"/>
                  </a:lnTo>
                  <a:lnTo>
                    <a:pt x="366" y="2268"/>
                  </a:lnTo>
                  <a:lnTo>
                    <a:pt x="366" y="2262"/>
                  </a:lnTo>
                  <a:lnTo>
                    <a:pt x="372" y="2262"/>
                  </a:lnTo>
                  <a:lnTo>
                    <a:pt x="378" y="2250"/>
                  </a:lnTo>
                  <a:lnTo>
                    <a:pt x="378" y="2244"/>
                  </a:lnTo>
                  <a:lnTo>
                    <a:pt x="378" y="2250"/>
                  </a:lnTo>
                  <a:lnTo>
                    <a:pt x="378" y="2244"/>
                  </a:lnTo>
                  <a:lnTo>
                    <a:pt x="384" y="2244"/>
                  </a:lnTo>
                  <a:lnTo>
                    <a:pt x="390" y="2244"/>
                  </a:lnTo>
                  <a:lnTo>
                    <a:pt x="396" y="2244"/>
                  </a:lnTo>
                  <a:lnTo>
                    <a:pt x="396" y="2250"/>
                  </a:lnTo>
                  <a:lnTo>
                    <a:pt x="402" y="2250"/>
                  </a:lnTo>
                  <a:lnTo>
                    <a:pt x="408" y="2250"/>
                  </a:lnTo>
                  <a:lnTo>
                    <a:pt x="408" y="2244"/>
                  </a:lnTo>
                  <a:lnTo>
                    <a:pt x="408" y="2250"/>
                  </a:lnTo>
                  <a:lnTo>
                    <a:pt x="408" y="2244"/>
                  </a:lnTo>
                  <a:lnTo>
                    <a:pt x="414" y="2244"/>
                  </a:lnTo>
                  <a:lnTo>
                    <a:pt x="414" y="2238"/>
                  </a:lnTo>
                  <a:lnTo>
                    <a:pt x="414" y="2244"/>
                  </a:lnTo>
                  <a:lnTo>
                    <a:pt x="414" y="2238"/>
                  </a:lnTo>
                  <a:lnTo>
                    <a:pt x="420" y="2238"/>
                  </a:lnTo>
                  <a:lnTo>
                    <a:pt x="426" y="2238"/>
                  </a:lnTo>
                  <a:lnTo>
                    <a:pt x="432" y="2238"/>
                  </a:lnTo>
                  <a:lnTo>
                    <a:pt x="438" y="2232"/>
                  </a:lnTo>
                  <a:lnTo>
                    <a:pt x="438" y="2208"/>
                  </a:lnTo>
                  <a:lnTo>
                    <a:pt x="438" y="2232"/>
                  </a:lnTo>
                  <a:lnTo>
                    <a:pt x="438" y="2208"/>
                  </a:lnTo>
                  <a:lnTo>
                    <a:pt x="444" y="2166"/>
                  </a:lnTo>
                  <a:lnTo>
                    <a:pt x="444" y="2106"/>
                  </a:lnTo>
                  <a:lnTo>
                    <a:pt x="444" y="2166"/>
                  </a:lnTo>
                  <a:lnTo>
                    <a:pt x="444" y="2106"/>
                  </a:lnTo>
                  <a:lnTo>
                    <a:pt x="450" y="2040"/>
                  </a:lnTo>
                  <a:lnTo>
                    <a:pt x="450" y="1986"/>
                  </a:lnTo>
                  <a:lnTo>
                    <a:pt x="450" y="2040"/>
                  </a:lnTo>
                  <a:lnTo>
                    <a:pt x="450" y="1986"/>
                  </a:lnTo>
                  <a:lnTo>
                    <a:pt x="456" y="1926"/>
                  </a:lnTo>
                  <a:lnTo>
                    <a:pt x="462" y="1944"/>
                  </a:lnTo>
                  <a:lnTo>
                    <a:pt x="462" y="1980"/>
                  </a:lnTo>
                  <a:lnTo>
                    <a:pt x="468" y="2028"/>
                  </a:lnTo>
                  <a:lnTo>
                    <a:pt x="468" y="2070"/>
                  </a:lnTo>
                  <a:lnTo>
                    <a:pt x="474" y="2106"/>
                  </a:lnTo>
                  <a:lnTo>
                    <a:pt x="480" y="2136"/>
                  </a:lnTo>
                  <a:lnTo>
                    <a:pt x="480" y="2172"/>
                  </a:lnTo>
                  <a:lnTo>
                    <a:pt x="486" y="2196"/>
                  </a:lnTo>
                  <a:lnTo>
                    <a:pt x="486" y="2208"/>
                  </a:lnTo>
                  <a:lnTo>
                    <a:pt x="492" y="2220"/>
                  </a:lnTo>
                  <a:lnTo>
                    <a:pt x="492" y="2214"/>
                  </a:lnTo>
                  <a:lnTo>
                    <a:pt x="492" y="2220"/>
                  </a:lnTo>
                  <a:lnTo>
                    <a:pt x="492" y="2214"/>
                  </a:lnTo>
                  <a:lnTo>
                    <a:pt x="498" y="2196"/>
                  </a:lnTo>
                  <a:lnTo>
                    <a:pt x="498" y="2172"/>
                  </a:lnTo>
                  <a:lnTo>
                    <a:pt x="498" y="2196"/>
                  </a:lnTo>
                  <a:lnTo>
                    <a:pt x="498" y="2172"/>
                  </a:lnTo>
                  <a:lnTo>
                    <a:pt x="504" y="2142"/>
                  </a:lnTo>
                  <a:lnTo>
                    <a:pt x="504" y="2136"/>
                  </a:lnTo>
                  <a:lnTo>
                    <a:pt x="504" y="2142"/>
                  </a:lnTo>
                  <a:lnTo>
                    <a:pt x="504" y="2136"/>
                  </a:lnTo>
                  <a:lnTo>
                    <a:pt x="510" y="2142"/>
                  </a:lnTo>
                  <a:lnTo>
                    <a:pt x="510" y="2154"/>
                  </a:lnTo>
                  <a:lnTo>
                    <a:pt x="516" y="2172"/>
                  </a:lnTo>
                  <a:lnTo>
                    <a:pt x="516" y="2202"/>
                  </a:lnTo>
                  <a:lnTo>
                    <a:pt x="522" y="2220"/>
                  </a:lnTo>
                  <a:lnTo>
                    <a:pt x="522" y="2232"/>
                  </a:lnTo>
                  <a:lnTo>
                    <a:pt x="528" y="2238"/>
                  </a:lnTo>
                  <a:lnTo>
                    <a:pt x="528" y="2244"/>
                  </a:lnTo>
                  <a:lnTo>
                    <a:pt x="534" y="2244"/>
                  </a:lnTo>
                  <a:lnTo>
                    <a:pt x="534" y="2220"/>
                  </a:lnTo>
                  <a:lnTo>
                    <a:pt x="534" y="2244"/>
                  </a:lnTo>
                  <a:lnTo>
                    <a:pt x="534" y="2220"/>
                  </a:lnTo>
                  <a:lnTo>
                    <a:pt x="540" y="2136"/>
                  </a:lnTo>
                  <a:lnTo>
                    <a:pt x="540" y="2010"/>
                  </a:lnTo>
                  <a:lnTo>
                    <a:pt x="540" y="2136"/>
                  </a:lnTo>
                  <a:lnTo>
                    <a:pt x="540" y="2010"/>
                  </a:lnTo>
                  <a:lnTo>
                    <a:pt x="546" y="1842"/>
                  </a:lnTo>
                  <a:lnTo>
                    <a:pt x="546" y="1686"/>
                  </a:lnTo>
                  <a:lnTo>
                    <a:pt x="546" y="1842"/>
                  </a:lnTo>
                  <a:lnTo>
                    <a:pt x="546" y="1686"/>
                  </a:lnTo>
                  <a:lnTo>
                    <a:pt x="552" y="1608"/>
                  </a:lnTo>
                  <a:lnTo>
                    <a:pt x="558" y="1554"/>
                  </a:lnTo>
                  <a:lnTo>
                    <a:pt x="564" y="1584"/>
                  </a:lnTo>
                  <a:lnTo>
                    <a:pt x="564" y="1644"/>
                  </a:lnTo>
                  <a:lnTo>
                    <a:pt x="570" y="1716"/>
                  </a:lnTo>
                  <a:lnTo>
                    <a:pt x="570" y="1830"/>
                  </a:lnTo>
                  <a:lnTo>
                    <a:pt x="576" y="1920"/>
                  </a:lnTo>
                  <a:lnTo>
                    <a:pt x="576" y="1992"/>
                  </a:lnTo>
                  <a:lnTo>
                    <a:pt x="582" y="2052"/>
                  </a:lnTo>
                  <a:lnTo>
                    <a:pt x="582" y="2094"/>
                  </a:lnTo>
                  <a:lnTo>
                    <a:pt x="588" y="2124"/>
                  </a:lnTo>
                  <a:lnTo>
                    <a:pt x="588" y="2154"/>
                  </a:lnTo>
                  <a:lnTo>
                    <a:pt x="594" y="2166"/>
                  </a:lnTo>
                  <a:lnTo>
                    <a:pt x="594" y="2172"/>
                  </a:lnTo>
                  <a:lnTo>
                    <a:pt x="600" y="2160"/>
                  </a:lnTo>
                  <a:lnTo>
                    <a:pt x="600" y="2124"/>
                  </a:lnTo>
                  <a:lnTo>
                    <a:pt x="600" y="2160"/>
                  </a:lnTo>
                  <a:lnTo>
                    <a:pt x="600" y="2124"/>
                  </a:lnTo>
                  <a:lnTo>
                    <a:pt x="606" y="2088"/>
                  </a:lnTo>
                  <a:lnTo>
                    <a:pt x="606" y="2064"/>
                  </a:lnTo>
                  <a:lnTo>
                    <a:pt x="606" y="2088"/>
                  </a:lnTo>
                  <a:lnTo>
                    <a:pt x="606" y="2064"/>
                  </a:lnTo>
                  <a:lnTo>
                    <a:pt x="612" y="2052"/>
                  </a:lnTo>
                  <a:lnTo>
                    <a:pt x="612" y="2040"/>
                  </a:lnTo>
                  <a:lnTo>
                    <a:pt x="612" y="2052"/>
                  </a:lnTo>
                  <a:lnTo>
                    <a:pt x="612" y="2040"/>
                  </a:lnTo>
                  <a:lnTo>
                    <a:pt x="618" y="2052"/>
                  </a:lnTo>
                  <a:lnTo>
                    <a:pt x="618" y="2064"/>
                  </a:lnTo>
                  <a:lnTo>
                    <a:pt x="624" y="2076"/>
                  </a:lnTo>
                  <a:lnTo>
                    <a:pt x="630" y="2064"/>
                  </a:lnTo>
                  <a:lnTo>
                    <a:pt x="636" y="2064"/>
                  </a:lnTo>
                  <a:lnTo>
                    <a:pt x="636" y="2070"/>
                  </a:lnTo>
                  <a:lnTo>
                    <a:pt x="642" y="2088"/>
                  </a:lnTo>
                  <a:lnTo>
                    <a:pt x="642" y="2106"/>
                  </a:lnTo>
                  <a:lnTo>
                    <a:pt x="648" y="2130"/>
                  </a:lnTo>
                  <a:lnTo>
                    <a:pt x="648" y="2154"/>
                  </a:lnTo>
                  <a:lnTo>
                    <a:pt x="654" y="2178"/>
                  </a:lnTo>
                  <a:lnTo>
                    <a:pt x="654" y="2196"/>
                  </a:lnTo>
                  <a:lnTo>
                    <a:pt x="660" y="2208"/>
                  </a:lnTo>
                  <a:lnTo>
                    <a:pt x="660" y="2226"/>
                  </a:lnTo>
                  <a:lnTo>
                    <a:pt x="666" y="2232"/>
                  </a:lnTo>
                  <a:lnTo>
                    <a:pt x="672" y="2238"/>
                  </a:lnTo>
                  <a:lnTo>
                    <a:pt x="672" y="2226"/>
                  </a:lnTo>
                  <a:lnTo>
                    <a:pt x="672" y="2238"/>
                  </a:lnTo>
                  <a:lnTo>
                    <a:pt x="672" y="2226"/>
                  </a:lnTo>
                  <a:lnTo>
                    <a:pt x="678" y="2184"/>
                  </a:lnTo>
                  <a:lnTo>
                    <a:pt x="678" y="2136"/>
                  </a:lnTo>
                  <a:lnTo>
                    <a:pt x="678" y="2184"/>
                  </a:lnTo>
                  <a:lnTo>
                    <a:pt x="678" y="2136"/>
                  </a:lnTo>
                  <a:lnTo>
                    <a:pt x="684" y="2088"/>
                  </a:lnTo>
                  <a:lnTo>
                    <a:pt x="684" y="2058"/>
                  </a:lnTo>
                  <a:lnTo>
                    <a:pt x="684" y="2088"/>
                  </a:lnTo>
                  <a:lnTo>
                    <a:pt x="684" y="2058"/>
                  </a:lnTo>
                  <a:lnTo>
                    <a:pt x="690" y="2028"/>
                  </a:lnTo>
                  <a:lnTo>
                    <a:pt x="690" y="2016"/>
                  </a:lnTo>
                  <a:lnTo>
                    <a:pt x="690" y="2028"/>
                  </a:lnTo>
                  <a:lnTo>
                    <a:pt x="690" y="2016"/>
                  </a:lnTo>
                  <a:lnTo>
                    <a:pt x="696" y="2034"/>
                  </a:lnTo>
                  <a:lnTo>
                    <a:pt x="696" y="2040"/>
                  </a:lnTo>
                  <a:lnTo>
                    <a:pt x="702" y="2070"/>
                  </a:lnTo>
                  <a:lnTo>
                    <a:pt x="708" y="2112"/>
                  </a:lnTo>
                  <a:lnTo>
                    <a:pt x="708" y="2136"/>
                  </a:lnTo>
                  <a:lnTo>
                    <a:pt x="714" y="2154"/>
                  </a:lnTo>
                  <a:lnTo>
                    <a:pt x="714" y="2184"/>
                  </a:lnTo>
                  <a:lnTo>
                    <a:pt x="720" y="2202"/>
                  </a:lnTo>
                  <a:lnTo>
                    <a:pt x="720" y="2214"/>
                  </a:lnTo>
                  <a:lnTo>
                    <a:pt x="726" y="2232"/>
                  </a:lnTo>
                  <a:lnTo>
                    <a:pt x="732" y="2244"/>
                  </a:lnTo>
                  <a:lnTo>
                    <a:pt x="732" y="2250"/>
                  </a:lnTo>
                  <a:lnTo>
                    <a:pt x="738" y="2256"/>
                  </a:lnTo>
                  <a:lnTo>
                    <a:pt x="744" y="2268"/>
                  </a:lnTo>
                  <a:lnTo>
                    <a:pt x="750" y="2268"/>
                  </a:lnTo>
                  <a:lnTo>
                    <a:pt x="750" y="2274"/>
                  </a:lnTo>
                  <a:lnTo>
                    <a:pt x="756" y="2274"/>
                  </a:lnTo>
                  <a:lnTo>
                    <a:pt x="756" y="2268"/>
                  </a:lnTo>
                  <a:lnTo>
                    <a:pt x="756" y="2274"/>
                  </a:lnTo>
                  <a:lnTo>
                    <a:pt x="756" y="2268"/>
                  </a:lnTo>
                  <a:lnTo>
                    <a:pt x="762" y="2262"/>
                  </a:lnTo>
                  <a:lnTo>
                    <a:pt x="768" y="2256"/>
                  </a:lnTo>
                  <a:lnTo>
                    <a:pt x="768" y="2244"/>
                  </a:lnTo>
                  <a:lnTo>
                    <a:pt x="768" y="2256"/>
                  </a:lnTo>
                  <a:lnTo>
                    <a:pt x="768" y="2244"/>
                  </a:lnTo>
                  <a:lnTo>
                    <a:pt x="774" y="2238"/>
                  </a:lnTo>
                  <a:lnTo>
                    <a:pt x="774" y="2244"/>
                  </a:lnTo>
                  <a:lnTo>
                    <a:pt x="780" y="2244"/>
                  </a:lnTo>
                  <a:lnTo>
                    <a:pt x="786" y="2250"/>
                  </a:lnTo>
                  <a:lnTo>
                    <a:pt x="792" y="2256"/>
                  </a:lnTo>
                  <a:lnTo>
                    <a:pt x="792" y="2262"/>
                  </a:lnTo>
                  <a:lnTo>
                    <a:pt x="798" y="2268"/>
                  </a:lnTo>
                  <a:lnTo>
                    <a:pt x="804" y="2274"/>
                  </a:lnTo>
                  <a:lnTo>
                    <a:pt x="810" y="2274"/>
                  </a:lnTo>
                  <a:lnTo>
                    <a:pt x="810" y="2280"/>
                  </a:lnTo>
                  <a:lnTo>
                    <a:pt x="816" y="2280"/>
                  </a:lnTo>
                  <a:lnTo>
                    <a:pt x="822" y="2280"/>
                  </a:lnTo>
                  <a:lnTo>
                    <a:pt x="828" y="2274"/>
                  </a:lnTo>
                  <a:lnTo>
                    <a:pt x="828" y="2262"/>
                  </a:lnTo>
                  <a:lnTo>
                    <a:pt x="828" y="2274"/>
                  </a:lnTo>
                  <a:lnTo>
                    <a:pt x="828" y="2262"/>
                  </a:lnTo>
                  <a:lnTo>
                    <a:pt x="834" y="2220"/>
                  </a:lnTo>
                  <a:lnTo>
                    <a:pt x="834" y="2166"/>
                  </a:lnTo>
                  <a:lnTo>
                    <a:pt x="834" y="2220"/>
                  </a:lnTo>
                  <a:lnTo>
                    <a:pt x="834" y="2166"/>
                  </a:lnTo>
                  <a:lnTo>
                    <a:pt x="840" y="2106"/>
                  </a:lnTo>
                  <a:lnTo>
                    <a:pt x="840" y="2052"/>
                  </a:lnTo>
                  <a:lnTo>
                    <a:pt x="840" y="2106"/>
                  </a:lnTo>
                  <a:lnTo>
                    <a:pt x="840" y="2052"/>
                  </a:lnTo>
                  <a:lnTo>
                    <a:pt x="846" y="2010"/>
                  </a:lnTo>
                  <a:lnTo>
                    <a:pt x="846" y="1980"/>
                  </a:lnTo>
                  <a:lnTo>
                    <a:pt x="846" y="2010"/>
                  </a:lnTo>
                  <a:lnTo>
                    <a:pt x="846" y="1980"/>
                  </a:lnTo>
                  <a:lnTo>
                    <a:pt x="852" y="1974"/>
                  </a:lnTo>
                  <a:lnTo>
                    <a:pt x="852" y="1980"/>
                  </a:lnTo>
                  <a:lnTo>
                    <a:pt x="858" y="1998"/>
                  </a:lnTo>
                  <a:lnTo>
                    <a:pt x="864" y="2022"/>
                  </a:lnTo>
                  <a:lnTo>
                    <a:pt x="864" y="2058"/>
                  </a:lnTo>
                  <a:lnTo>
                    <a:pt x="870" y="2094"/>
                  </a:lnTo>
                  <a:lnTo>
                    <a:pt x="870" y="2124"/>
                  </a:lnTo>
                  <a:lnTo>
                    <a:pt x="876" y="2148"/>
                  </a:lnTo>
                  <a:lnTo>
                    <a:pt x="876" y="2172"/>
                  </a:lnTo>
                  <a:lnTo>
                    <a:pt x="882" y="2190"/>
                  </a:lnTo>
                  <a:lnTo>
                    <a:pt x="882" y="2208"/>
                  </a:lnTo>
                  <a:lnTo>
                    <a:pt x="888" y="2220"/>
                  </a:lnTo>
                  <a:lnTo>
                    <a:pt x="888" y="2232"/>
                  </a:lnTo>
                  <a:lnTo>
                    <a:pt x="894" y="2238"/>
                  </a:lnTo>
                  <a:lnTo>
                    <a:pt x="894" y="2244"/>
                  </a:lnTo>
                  <a:lnTo>
                    <a:pt x="900" y="2250"/>
                  </a:lnTo>
                  <a:lnTo>
                    <a:pt x="906" y="2256"/>
                  </a:lnTo>
                  <a:lnTo>
                    <a:pt x="906" y="2262"/>
                  </a:lnTo>
                  <a:lnTo>
                    <a:pt x="912" y="2268"/>
                  </a:lnTo>
                  <a:lnTo>
                    <a:pt x="918" y="2274"/>
                  </a:lnTo>
                  <a:lnTo>
                    <a:pt x="924" y="2268"/>
                  </a:lnTo>
                  <a:lnTo>
                    <a:pt x="924" y="2274"/>
                  </a:lnTo>
                  <a:lnTo>
                    <a:pt x="930" y="2274"/>
                  </a:lnTo>
                  <a:lnTo>
                    <a:pt x="936" y="2274"/>
                  </a:lnTo>
                  <a:lnTo>
                    <a:pt x="942" y="2274"/>
                  </a:lnTo>
                  <a:lnTo>
                    <a:pt x="948" y="2280"/>
                  </a:lnTo>
                  <a:lnTo>
                    <a:pt x="948" y="2274"/>
                  </a:lnTo>
                  <a:lnTo>
                    <a:pt x="948" y="2280"/>
                  </a:lnTo>
                  <a:lnTo>
                    <a:pt x="948" y="2274"/>
                  </a:lnTo>
                  <a:lnTo>
                    <a:pt x="954" y="2280"/>
                  </a:lnTo>
                  <a:lnTo>
                    <a:pt x="954" y="2274"/>
                  </a:lnTo>
                  <a:lnTo>
                    <a:pt x="954" y="2280"/>
                  </a:lnTo>
                  <a:lnTo>
                    <a:pt x="954" y="2274"/>
                  </a:lnTo>
                  <a:lnTo>
                    <a:pt x="960" y="2274"/>
                  </a:lnTo>
                  <a:lnTo>
                    <a:pt x="960" y="2280"/>
                  </a:lnTo>
                  <a:lnTo>
                    <a:pt x="966" y="2268"/>
                  </a:lnTo>
                  <a:lnTo>
                    <a:pt x="972" y="2274"/>
                  </a:lnTo>
                  <a:lnTo>
                    <a:pt x="978" y="2274"/>
                  </a:lnTo>
                  <a:lnTo>
                    <a:pt x="978" y="2268"/>
                  </a:lnTo>
                  <a:lnTo>
                    <a:pt x="978" y="2274"/>
                  </a:lnTo>
                  <a:lnTo>
                    <a:pt x="978" y="2268"/>
                  </a:lnTo>
                  <a:lnTo>
                    <a:pt x="984" y="2268"/>
                  </a:lnTo>
                  <a:lnTo>
                    <a:pt x="984" y="2274"/>
                  </a:lnTo>
                  <a:lnTo>
                    <a:pt x="990" y="2274"/>
                  </a:lnTo>
                  <a:lnTo>
                    <a:pt x="996" y="2274"/>
                  </a:lnTo>
                  <a:lnTo>
                    <a:pt x="996" y="2268"/>
                  </a:lnTo>
                  <a:lnTo>
                    <a:pt x="996" y="2274"/>
                  </a:lnTo>
                  <a:lnTo>
                    <a:pt x="996" y="2268"/>
                  </a:lnTo>
                  <a:lnTo>
                    <a:pt x="1002" y="2268"/>
                  </a:lnTo>
                  <a:lnTo>
                    <a:pt x="1008" y="2262"/>
                  </a:lnTo>
                  <a:lnTo>
                    <a:pt x="1014" y="2262"/>
                  </a:lnTo>
                  <a:lnTo>
                    <a:pt x="1014" y="2274"/>
                  </a:lnTo>
                  <a:lnTo>
                    <a:pt x="1020" y="2274"/>
                  </a:lnTo>
                  <a:lnTo>
                    <a:pt x="1026" y="2280"/>
                  </a:lnTo>
                  <a:lnTo>
                    <a:pt x="1032" y="2274"/>
                  </a:lnTo>
                  <a:lnTo>
                    <a:pt x="1038" y="2280"/>
                  </a:lnTo>
                  <a:lnTo>
                    <a:pt x="1038" y="2268"/>
                  </a:lnTo>
                  <a:lnTo>
                    <a:pt x="1038" y="2280"/>
                  </a:lnTo>
                  <a:lnTo>
                    <a:pt x="1038" y="2268"/>
                  </a:lnTo>
                  <a:lnTo>
                    <a:pt x="1044" y="2274"/>
                  </a:lnTo>
                  <a:lnTo>
                    <a:pt x="1050" y="2274"/>
                  </a:lnTo>
                  <a:lnTo>
                    <a:pt x="1056" y="2268"/>
                  </a:lnTo>
                  <a:lnTo>
                    <a:pt x="1056" y="2262"/>
                  </a:lnTo>
                  <a:lnTo>
                    <a:pt x="1056" y="2268"/>
                  </a:lnTo>
                  <a:lnTo>
                    <a:pt x="1056" y="2262"/>
                  </a:lnTo>
                  <a:lnTo>
                    <a:pt x="1062" y="2256"/>
                  </a:lnTo>
                  <a:lnTo>
                    <a:pt x="1062" y="2244"/>
                  </a:lnTo>
                  <a:lnTo>
                    <a:pt x="1062" y="2256"/>
                  </a:lnTo>
                  <a:lnTo>
                    <a:pt x="1062" y="2244"/>
                  </a:lnTo>
                  <a:lnTo>
                    <a:pt x="1068" y="2238"/>
                  </a:lnTo>
                  <a:lnTo>
                    <a:pt x="1074" y="2232"/>
                  </a:lnTo>
                  <a:lnTo>
                    <a:pt x="1074" y="2214"/>
                  </a:lnTo>
                  <a:lnTo>
                    <a:pt x="1074" y="2232"/>
                  </a:lnTo>
                  <a:lnTo>
                    <a:pt x="1074" y="2214"/>
                  </a:lnTo>
                  <a:lnTo>
                    <a:pt x="1080" y="2202"/>
                  </a:lnTo>
                  <a:lnTo>
                    <a:pt x="1086" y="2196"/>
                  </a:lnTo>
                  <a:lnTo>
                    <a:pt x="1086" y="2190"/>
                  </a:lnTo>
                  <a:lnTo>
                    <a:pt x="1086" y="2196"/>
                  </a:lnTo>
                  <a:lnTo>
                    <a:pt x="1086" y="2190"/>
                  </a:lnTo>
                  <a:lnTo>
                    <a:pt x="1092" y="2202"/>
                  </a:lnTo>
                  <a:lnTo>
                    <a:pt x="1092" y="2220"/>
                  </a:lnTo>
                  <a:lnTo>
                    <a:pt x="1098" y="2238"/>
                  </a:lnTo>
                  <a:lnTo>
                    <a:pt x="1098" y="2244"/>
                  </a:lnTo>
                  <a:lnTo>
                    <a:pt x="1104" y="2256"/>
                  </a:lnTo>
                  <a:lnTo>
                    <a:pt x="1110" y="2256"/>
                  </a:lnTo>
                  <a:lnTo>
                    <a:pt x="1116" y="2256"/>
                  </a:lnTo>
                  <a:lnTo>
                    <a:pt x="1116" y="2250"/>
                  </a:lnTo>
                  <a:lnTo>
                    <a:pt x="1116" y="2256"/>
                  </a:lnTo>
                  <a:lnTo>
                    <a:pt x="1116" y="2250"/>
                  </a:lnTo>
                  <a:lnTo>
                    <a:pt x="1122" y="2244"/>
                  </a:lnTo>
                  <a:lnTo>
                    <a:pt x="1122" y="2232"/>
                  </a:lnTo>
                  <a:lnTo>
                    <a:pt x="1122" y="2244"/>
                  </a:lnTo>
                  <a:lnTo>
                    <a:pt x="1122" y="2232"/>
                  </a:lnTo>
                  <a:lnTo>
                    <a:pt x="1128" y="2208"/>
                  </a:lnTo>
                  <a:lnTo>
                    <a:pt x="1128" y="2184"/>
                  </a:lnTo>
                  <a:lnTo>
                    <a:pt x="1128" y="2208"/>
                  </a:lnTo>
                  <a:lnTo>
                    <a:pt x="1128" y="2184"/>
                  </a:lnTo>
                  <a:lnTo>
                    <a:pt x="1134" y="2178"/>
                  </a:lnTo>
                  <a:lnTo>
                    <a:pt x="1140" y="2172"/>
                  </a:lnTo>
                  <a:lnTo>
                    <a:pt x="1140" y="2166"/>
                  </a:lnTo>
                  <a:lnTo>
                    <a:pt x="1140" y="2172"/>
                  </a:lnTo>
                  <a:lnTo>
                    <a:pt x="1140" y="2166"/>
                  </a:lnTo>
                  <a:lnTo>
                    <a:pt x="1146" y="2160"/>
                  </a:lnTo>
                  <a:lnTo>
                    <a:pt x="1146" y="2148"/>
                  </a:lnTo>
                  <a:lnTo>
                    <a:pt x="1146" y="2160"/>
                  </a:lnTo>
                  <a:lnTo>
                    <a:pt x="1146" y="2148"/>
                  </a:lnTo>
                  <a:lnTo>
                    <a:pt x="1152" y="2136"/>
                  </a:lnTo>
                  <a:lnTo>
                    <a:pt x="1152" y="2130"/>
                  </a:lnTo>
                  <a:lnTo>
                    <a:pt x="1152" y="2136"/>
                  </a:lnTo>
                  <a:lnTo>
                    <a:pt x="1152" y="2130"/>
                  </a:lnTo>
                  <a:lnTo>
                    <a:pt x="1158" y="2124"/>
                  </a:lnTo>
                  <a:lnTo>
                    <a:pt x="1164" y="2130"/>
                  </a:lnTo>
                  <a:lnTo>
                    <a:pt x="1170" y="2118"/>
                  </a:lnTo>
                  <a:lnTo>
                    <a:pt x="1176" y="2118"/>
                  </a:lnTo>
                  <a:lnTo>
                    <a:pt x="1176" y="2112"/>
                  </a:lnTo>
                  <a:lnTo>
                    <a:pt x="1176" y="2118"/>
                  </a:lnTo>
                  <a:lnTo>
                    <a:pt x="1176" y="2112"/>
                  </a:lnTo>
                  <a:lnTo>
                    <a:pt x="1182" y="2052"/>
                  </a:lnTo>
                  <a:lnTo>
                    <a:pt x="1182" y="2004"/>
                  </a:lnTo>
                  <a:lnTo>
                    <a:pt x="1182" y="2052"/>
                  </a:lnTo>
                  <a:lnTo>
                    <a:pt x="1182" y="2004"/>
                  </a:lnTo>
                  <a:lnTo>
                    <a:pt x="1188" y="1974"/>
                  </a:lnTo>
                  <a:lnTo>
                    <a:pt x="1188" y="1950"/>
                  </a:lnTo>
                  <a:lnTo>
                    <a:pt x="1188" y="1974"/>
                  </a:lnTo>
                  <a:lnTo>
                    <a:pt x="1188" y="1950"/>
                  </a:lnTo>
                  <a:lnTo>
                    <a:pt x="1194" y="1968"/>
                  </a:lnTo>
                  <a:lnTo>
                    <a:pt x="1194" y="1998"/>
                  </a:lnTo>
                  <a:lnTo>
                    <a:pt x="1200" y="2040"/>
                  </a:lnTo>
                  <a:lnTo>
                    <a:pt x="1200" y="2082"/>
                  </a:lnTo>
                  <a:lnTo>
                    <a:pt x="1206" y="2112"/>
                  </a:lnTo>
                  <a:lnTo>
                    <a:pt x="1206" y="2136"/>
                  </a:lnTo>
                  <a:lnTo>
                    <a:pt x="1212" y="2160"/>
                  </a:lnTo>
                  <a:lnTo>
                    <a:pt x="1212" y="2166"/>
                  </a:lnTo>
                  <a:lnTo>
                    <a:pt x="1218" y="2178"/>
                  </a:lnTo>
                  <a:lnTo>
                    <a:pt x="1218" y="2190"/>
                  </a:lnTo>
                  <a:lnTo>
                    <a:pt x="1224" y="2196"/>
                  </a:lnTo>
                  <a:lnTo>
                    <a:pt x="1230" y="2196"/>
                  </a:lnTo>
                  <a:lnTo>
                    <a:pt x="1230" y="2190"/>
                  </a:lnTo>
                  <a:lnTo>
                    <a:pt x="1230" y="2196"/>
                  </a:lnTo>
                  <a:lnTo>
                    <a:pt x="1230" y="2190"/>
                  </a:lnTo>
                  <a:lnTo>
                    <a:pt x="1236" y="2172"/>
                  </a:lnTo>
                  <a:lnTo>
                    <a:pt x="1242" y="2166"/>
                  </a:lnTo>
                  <a:lnTo>
                    <a:pt x="1242" y="2160"/>
                  </a:lnTo>
                  <a:lnTo>
                    <a:pt x="1242" y="2166"/>
                  </a:lnTo>
                  <a:lnTo>
                    <a:pt x="1242" y="2160"/>
                  </a:lnTo>
                  <a:lnTo>
                    <a:pt x="1248" y="2160"/>
                  </a:lnTo>
                  <a:lnTo>
                    <a:pt x="1248" y="2154"/>
                  </a:lnTo>
                  <a:lnTo>
                    <a:pt x="1248" y="2160"/>
                  </a:lnTo>
                  <a:lnTo>
                    <a:pt x="1248" y="2154"/>
                  </a:lnTo>
                  <a:lnTo>
                    <a:pt x="1254" y="2148"/>
                  </a:lnTo>
                  <a:lnTo>
                    <a:pt x="1254" y="2106"/>
                  </a:lnTo>
                  <a:lnTo>
                    <a:pt x="1254" y="2148"/>
                  </a:lnTo>
                  <a:lnTo>
                    <a:pt x="1254" y="2106"/>
                  </a:lnTo>
                  <a:lnTo>
                    <a:pt x="1260" y="2064"/>
                  </a:lnTo>
                  <a:lnTo>
                    <a:pt x="1260" y="2034"/>
                  </a:lnTo>
                  <a:lnTo>
                    <a:pt x="1260" y="2064"/>
                  </a:lnTo>
                  <a:lnTo>
                    <a:pt x="1260" y="2034"/>
                  </a:lnTo>
                  <a:lnTo>
                    <a:pt x="1266" y="2046"/>
                  </a:lnTo>
                  <a:lnTo>
                    <a:pt x="1266" y="2058"/>
                  </a:lnTo>
                  <a:lnTo>
                    <a:pt x="1272" y="2070"/>
                  </a:lnTo>
                  <a:lnTo>
                    <a:pt x="1278" y="2076"/>
                  </a:lnTo>
                  <a:lnTo>
                    <a:pt x="1278" y="2058"/>
                  </a:lnTo>
                  <a:lnTo>
                    <a:pt x="1278" y="2076"/>
                  </a:lnTo>
                  <a:lnTo>
                    <a:pt x="1278" y="2058"/>
                  </a:lnTo>
                  <a:lnTo>
                    <a:pt x="1284" y="2028"/>
                  </a:lnTo>
                  <a:lnTo>
                    <a:pt x="1284" y="1980"/>
                  </a:lnTo>
                  <a:lnTo>
                    <a:pt x="1284" y="2028"/>
                  </a:lnTo>
                  <a:lnTo>
                    <a:pt x="1284" y="1980"/>
                  </a:lnTo>
                  <a:lnTo>
                    <a:pt x="1290" y="1920"/>
                  </a:lnTo>
                  <a:lnTo>
                    <a:pt x="1290" y="1902"/>
                  </a:lnTo>
                  <a:lnTo>
                    <a:pt x="1290" y="1920"/>
                  </a:lnTo>
                  <a:lnTo>
                    <a:pt x="1290" y="1902"/>
                  </a:lnTo>
                  <a:lnTo>
                    <a:pt x="1296" y="1896"/>
                  </a:lnTo>
                  <a:lnTo>
                    <a:pt x="1296" y="1932"/>
                  </a:lnTo>
                  <a:lnTo>
                    <a:pt x="1302" y="1962"/>
                  </a:lnTo>
                  <a:lnTo>
                    <a:pt x="1302" y="1992"/>
                  </a:lnTo>
                  <a:lnTo>
                    <a:pt x="1308" y="2022"/>
                  </a:lnTo>
                  <a:lnTo>
                    <a:pt x="1314" y="2040"/>
                  </a:lnTo>
                  <a:lnTo>
                    <a:pt x="1314" y="2052"/>
                  </a:lnTo>
                  <a:lnTo>
                    <a:pt x="1320" y="2064"/>
                  </a:lnTo>
                  <a:lnTo>
                    <a:pt x="1320" y="2076"/>
                  </a:lnTo>
                  <a:lnTo>
                    <a:pt x="1326" y="2076"/>
                  </a:lnTo>
                  <a:lnTo>
                    <a:pt x="1326" y="2088"/>
                  </a:lnTo>
                  <a:lnTo>
                    <a:pt x="1332" y="2112"/>
                  </a:lnTo>
                  <a:lnTo>
                    <a:pt x="1338" y="2118"/>
                  </a:lnTo>
                  <a:lnTo>
                    <a:pt x="1338" y="2130"/>
                  </a:lnTo>
                  <a:lnTo>
                    <a:pt x="1344" y="2130"/>
                  </a:lnTo>
                  <a:lnTo>
                    <a:pt x="1344" y="2136"/>
                  </a:lnTo>
                  <a:lnTo>
                    <a:pt x="1350" y="2136"/>
                  </a:lnTo>
                  <a:lnTo>
                    <a:pt x="1350" y="2142"/>
                  </a:lnTo>
                  <a:lnTo>
                    <a:pt x="1356" y="2148"/>
                  </a:lnTo>
                  <a:lnTo>
                    <a:pt x="1356" y="2160"/>
                  </a:lnTo>
                  <a:lnTo>
                    <a:pt x="1362" y="2166"/>
                  </a:lnTo>
                  <a:lnTo>
                    <a:pt x="1362" y="2172"/>
                  </a:lnTo>
                  <a:lnTo>
                    <a:pt x="1368" y="2172"/>
                  </a:lnTo>
                  <a:lnTo>
                    <a:pt x="1368" y="2178"/>
                  </a:lnTo>
                  <a:lnTo>
                    <a:pt x="1374" y="2184"/>
                  </a:lnTo>
                  <a:lnTo>
                    <a:pt x="1374" y="2190"/>
                  </a:lnTo>
                  <a:lnTo>
                    <a:pt x="1380" y="2172"/>
                  </a:lnTo>
                  <a:lnTo>
                    <a:pt x="1380" y="2154"/>
                  </a:lnTo>
                  <a:lnTo>
                    <a:pt x="1380" y="2172"/>
                  </a:lnTo>
                  <a:lnTo>
                    <a:pt x="1380" y="2154"/>
                  </a:lnTo>
                  <a:lnTo>
                    <a:pt x="1386" y="2130"/>
                  </a:lnTo>
                  <a:lnTo>
                    <a:pt x="1392" y="2124"/>
                  </a:lnTo>
                  <a:lnTo>
                    <a:pt x="1392" y="2112"/>
                  </a:lnTo>
                  <a:lnTo>
                    <a:pt x="1392" y="2124"/>
                  </a:lnTo>
                  <a:lnTo>
                    <a:pt x="1392" y="2112"/>
                  </a:lnTo>
                  <a:lnTo>
                    <a:pt x="1398" y="2112"/>
                  </a:lnTo>
                  <a:lnTo>
                    <a:pt x="1404" y="2100"/>
                  </a:lnTo>
                  <a:lnTo>
                    <a:pt x="1410" y="2118"/>
                  </a:lnTo>
                  <a:lnTo>
                    <a:pt x="1410" y="2142"/>
                  </a:lnTo>
                  <a:lnTo>
                    <a:pt x="1416" y="2160"/>
                  </a:lnTo>
                  <a:lnTo>
                    <a:pt x="1416" y="2178"/>
                  </a:lnTo>
                  <a:lnTo>
                    <a:pt x="1422" y="2202"/>
                  </a:lnTo>
                  <a:lnTo>
                    <a:pt x="1422" y="2220"/>
                  </a:lnTo>
                  <a:lnTo>
                    <a:pt x="1428" y="2220"/>
                  </a:lnTo>
                  <a:lnTo>
                    <a:pt x="1428" y="2226"/>
                  </a:lnTo>
                  <a:lnTo>
                    <a:pt x="1434" y="2226"/>
                  </a:lnTo>
                  <a:lnTo>
                    <a:pt x="1434" y="2232"/>
                  </a:lnTo>
                  <a:lnTo>
                    <a:pt x="1440" y="2232"/>
                  </a:lnTo>
                  <a:lnTo>
                    <a:pt x="1440" y="2238"/>
                  </a:lnTo>
                  <a:lnTo>
                    <a:pt x="1446" y="2238"/>
                  </a:lnTo>
                  <a:lnTo>
                    <a:pt x="1452" y="2238"/>
                  </a:lnTo>
                  <a:lnTo>
                    <a:pt x="1458" y="2238"/>
                  </a:lnTo>
                  <a:lnTo>
                    <a:pt x="1464" y="2238"/>
                  </a:lnTo>
                  <a:lnTo>
                    <a:pt x="1470" y="2238"/>
                  </a:lnTo>
                  <a:lnTo>
                    <a:pt x="1470" y="2244"/>
                  </a:lnTo>
                  <a:lnTo>
                    <a:pt x="1476" y="2238"/>
                  </a:lnTo>
                  <a:lnTo>
                    <a:pt x="1476" y="2244"/>
                  </a:lnTo>
                  <a:lnTo>
                    <a:pt x="1482" y="2244"/>
                  </a:lnTo>
                  <a:lnTo>
                    <a:pt x="1488" y="2244"/>
                  </a:lnTo>
                  <a:lnTo>
                    <a:pt x="1488" y="2250"/>
                  </a:lnTo>
                  <a:lnTo>
                    <a:pt x="1494" y="2250"/>
                  </a:lnTo>
                  <a:lnTo>
                    <a:pt x="1500" y="2256"/>
                  </a:lnTo>
                  <a:lnTo>
                    <a:pt x="1506" y="2250"/>
                  </a:lnTo>
                  <a:lnTo>
                    <a:pt x="1506" y="2256"/>
                  </a:lnTo>
                  <a:lnTo>
                    <a:pt x="1512" y="2256"/>
                  </a:lnTo>
                  <a:lnTo>
                    <a:pt x="1518" y="2262"/>
                  </a:lnTo>
                  <a:lnTo>
                    <a:pt x="1524" y="2262"/>
                  </a:lnTo>
                  <a:lnTo>
                    <a:pt x="1530" y="2256"/>
                  </a:lnTo>
                  <a:lnTo>
                    <a:pt x="1536" y="2250"/>
                  </a:lnTo>
                  <a:lnTo>
                    <a:pt x="1542" y="2232"/>
                  </a:lnTo>
                  <a:lnTo>
                    <a:pt x="1542" y="2220"/>
                  </a:lnTo>
                  <a:lnTo>
                    <a:pt x="1542" y="2232"/>
                  </a:lnTo>
                  <a:lnTo>
                    <a:pt x="1542" y="2220"/>
                  </a:lnTo>
                  <a:lnTo>
                    <a:pt x="1548" y="2196"/>
                  </a:lnTo>
                  <a:lnTo>
                    <a:pt x="1548" y="2178"/>
                  </a:lnTo>
                  <a:lnTo>
                    <a:pt x="1548" y="2196"/>
                  </a:lnTo>
                  <a:lnTo>
                    <a:pt x="1548" y="2178"/>
                  </a:lnTo>
                  <a:lnTo>
                    <a:pt x="1554" y="2172"/>
                  </a:lnTo>
                  <a:lnTo>
                    <a:pt x="1554" y="2166"/>
                  </a:lnTo>
                  <a:lnTo>
                    <a:pt x="1554" y="2172"/>
                  </a:lnTo>
                  <a:lnTo>
                    <a:pt x="1554" y="2166"/>
                  </a:lnTo>
                  <a:lnTo>
                    <a:pt x="1560" y="2154"/>
                  </a:lnTo>
                  <a:lnTo>
                    <a:pt x="1560" y="2148"/>
                  </a:lnTo>
                  <a:lnTo>
                    <a:pt x="1560" y="2154"/>
                  </a:lnTo>
                  <a:lnTo>
                    <a:pt x="1560" y="2148"/>
                  </a:lnTo>
                  <a:lnTo>
                    <a:pt x="1566" y="2148"/>
                  </a:lnTo>
                  <a:lnTo>
                    <a:pt x="1572" y="2148"/>
                  </a:lnTo>
                  <a:lnTo>
                    <a:pt x="1578" y="2166"/>
                  </a:lnTo>
                  <a:lnTo>
                    <a:pt x="1578" y="2172"/>
                  </a:lnTo>
                  <a:lnTo>
                    <a:pt x="1584" y="2178"/>
                  </a:lnTo>
                  <a:lnTo>
                    <a:pt x="1584" y="2190"/>
                  </a:lnTo>
                  <a:lnTo>
                    <a:pt x="1590" y="2178"/>
                  </a:lnTo>
                  <a:lnTo>
                    <a:pt x="1590" y="2142"/>
                  </a:lnTo>
                  <a:lnTo>
                    <a:pt x="1590" y="2178"/>
                  </a:lnTo>
                  <a:lnTo>
                    <a:pt x="1590" y="2142"/>
                  </a:lnTo>
                  <a:lnTo>
                    <a:pt x="1596" y="2070"/>
                  </a:lnTo>
                  <a:lnTo>
                    <a:pt x="1596" y="1998"/>
                  </a:lnTo>
                  <a:lnTo>
                    <a:pt x="1596" y="2070"/>
                  </a:lnTo>
                  <a:lnTo>
                    <a:pt x="1596" y="1998"/>
                  </a:lnTo>
                  <a:lnTo>
                    <a:pt x="1602" y="1950"/>
                  </a:lnTo>
                  <a:lnTo>
                    <a:pt x="1602" y="1932"/>
                  </a:lnTo>
                  <a:lnTo>
                    <a:pt x="1602" y="1950"/>
                  </a:lnTo>
                  <a:lnTo>
                    <a:pt x="1602" y="1932"/>
                  </a:lnTo>
                  <a:lnTo>
                    <a:pt x="1608" y="1920"/>
                  </a:lnTo>
                  <a:lnTo>
                    <a:pt x="1608" y="1926"/>
                  </a:lnTo>
                  <a:lnTo>
                    <a:pt x="1614" y="1938"/>
                  </a:lnTo>
                  <a:lnTo>
                    <a:pt x="1620" y="1962"/>
                  </a:lnTo>
                  <a:lnTo>
                    <a:pt x="1620" y="1992"/>
                  </a:lnTo>
                  <a:lnTo>
                    <a:pt x="1626" y="2034"/>
                  </a:lnTo>
                  <a:lnTo>
                    <a:pt x="1626" y="2082"/>
                  </a:lnTo>
                  <a:lnTo>
                    <a:pt x="1632" y="2118"/>
                  </a:lnTo>
                  <a:lnTo>
                    <a:pt x="1632" y="2148"/>
                  </a:lnTo>
                  <a:lnTo>
                    <a:pt x="1638" y="2172"/>
                  </a:lnTo>
                  <a:lnTo>
                    <a:pt x="1638" y="2184"/>
                  </a:lnTo>
                  <a:lnTo>
                    <a:pt x="1644" y="2184"/>
                  </a:lnTo>
                  <a:lnTo>
                    <a:pt x="1650" y="2184"/>
                  </a:lnTo>
                  <a:lnTo>
                    <a:pt x="1656" y="2178"/>
                  </a:lnTo>
                  <a:lnTo>
                    <a:pt x="1662" y="2178"/>
                  </a:lnTo>
                  <a:lnTo>
                    <a:pt x="1668" y="2166"/>
                  </a:lnTo>
                  <a:lnTo>
                    <a:pt x="1668" y="2130"/>
                  </a:lnTo>
                  <a:lnTo>
                    <a:pt x="1668" y="2166"/>
                  </a:lnTo>
                  <a:lnTo>
                    <a:pt x="1668" y="2130"/>
                  </a:lnTo>
                  <a:lnTo>
                    <a:pt x="1674" y="2112"/>
                  </a:lnTo>
                  <a:lnTo>
                    <a:pt x="1674" y="2094"/>
                  </a:lnTo>
                  <a:lnTo>
                    <a:pt x="1674" y="2112"/>
                  </a:lnTo>
                  <a:lnTo>
                    <a:pt x="1674" y="2094"/>
                  </a:lnTo>
                  <a:lnTo>
                    <a:pt x="1680" y="2064"/>
                  </a:lnTo>
                  <a:lnTo>
                    <a:pt x="1680" y="2052"/>
                  </a:lnTo>
                  <a:lnTo>
                    <a:pt x="1680" y="2064"/>
                  </a:lnTo>
                  <a:lnTo>
                    <a:pt x="1680" y="2052"/>
                  </a:lnTo>
                  <a:lnTo>
                    <a:pt x="1686" y="2046"/>
                  </a:lnTo>
                  <a:lnTo>
                    <a:pt x="1692" y="2058"/>
                  </a:lnTo>
                  <a:lnTo>
                    <a:pt x="1692" y="2052"/>
                  </a:lnTo>
                  <a:lnTo>
                    <a:pt x="1692" y="2058"/>
                  </a:lnTo>
                  <a:lnTo>
                    <a:pt x="1692" y="2052"/>
                  </a:lnTo>
                  <a:lnTo>
                    <a:pt x="1698" y="2064"/>
                  </a:lnTo>
                  <a:lnTo>
                    <a:pt x="1704" y="2070"/>
                  </a:lnTo>
                  <a:lnTo>
                    <a:pt x="1704" y="2058"/>
                  </a:lnTo>
                  <a:lnTo>
                    <a:pt x="1704" y="2070"/>
                  </a:lnTo>
                  <a:lnTo>
                    <a:pt x="1704" y="2058"/>
                  </a:lnTo>
                  <a:lnTo>
                    <a:pt x="1710" y="2040"/>
                  </a:lnTo>
                  <a:lnTo>
                    <a:pt x="1710" y="2004"/>
                  </a:lnTo>
                  <a:lnTo>
                    <a:pt x="1710" y="2040"/>
                  </a:lnTo>
                  <a:lnTo>
                    <a:pt x="1710" y="2004"/>
                  </a:lnTo>
                  <a:lnTo>
                    <a:pt x="1716" y="1938"/>
                  </a:lnTo>
                  <a:lnTo>
                    <a:pt x="1716" y="1848"/>
                  </a:lnTo>
                  <a:lnTo>
                    <a:pt x="1716" y="1938"/>
                  </a:lnTo>
                  <a:lnTo>
                    <a:pt x="1716" y="1848"/>
                  </a:lnTo>
                  <a:lnTo>
                    <a:pt x="1722" y="1776"/>
                  </a:lnTo>
                  <a:lnTo>
                    <a:pt x="1722" y="1704"/>
                  </a:lnTo>
                  <a:lnTo>
                    <a:pt x="1722" y="1776"/>
                  </a:lnTo>
                  <a:lnTo>
                    <a:pt x="1722" y="1704"/>
                  </a:lnTo>
                  <a:lnTo>
                    <a:pt x="1728" y="1668"/>
                  </a:lnTo>
                  <a:lnTo>
                    <a:pt x="1728" y="1662"/>
                  </a:lnTo>
                  <a:lnTo>
                    <a:pt x="1728" y="1668"/>
                  </a:lnTo>
                  <a:lnTo>
                    <a:pt x="1728" y="1662"/>
                  </a:lnTo>
                  <a:lnTo>
                    <a:pt x="1734" y="1662"/>
                  </a:lnTo>
                  <a:lnTo>
                    <a:pt x="1734" y="1674"/>
                  </a:lnTo>
                  <a:lnTo>
                    <a:pt x="1740" y="1692"/>
                  </a:lnTo>
                  <a:lnTo>
                    <a:pt x="1746" y="1686"/>
                  </a:lnTo>
                  <a:lnTo>
                    <a:pt x="1746" y="1644"/>
                  </a:lnTo>
                  <a:lnTo>
                    <a:pt x="1746" y="1686"/>
                  </a:lnTo>
                  <a:lnTo>
                    <a:pt x="1746" y="1644"/>
                  </a:lnTo>
                  <a:lnTo>
                    <a:pt x="1752" y="1614"/>
                  </a:lnTo>
                  <a:lnTo>
                    <a:pt x="1752" y="1584"/>
                  </a:lnTo>
                  <a:lnTo>
                    <a:pt x="1752" y="1614"/>
                  </a:lnTo>
                  <a:lnTo>
                    <a:pt x="1752" y="1584"/>
                  </a:lnTo>
                  <a:lnTo>
                    <a:pt x="1758" y="1554"/>
                  </a:lnTo>
                  <a:lnTo>
                    <a:pt x="1758" y="1560"/>
                  </a:lnTo>
                  <a:lnTo>
                    <a:pt x="1764" y="1560"/>
                  </a:lnTo>
                  <a:lnTo>
                    <a:pt x="1770" y="1602"/>
                  </a:lnTo>
                  <a:lnTo>
                    <a:pt x="1770" y="1596"/>
                  </a:lnTo>
                  <a:lnTo>
                    <a:pt x="1770" y="1602"/>
                  </a:lnTo>
                  <a:lnTo>
                    <a:pt x="1770" y="1596"/>
                  </a:lnTo>
                  <a:lnTo>
                    <a:pt x="1776" y="1608"/>
                  </a:lnTo>
                  <a:lnTo>
                    <a:pt x="1776" y="1530"/>
                  </a:lnTo>
                  <a:lnTo>
                    <a:pt x="1776" y="1608"/>
                  </a:lnTo>
                  <a:lnTo>
                    <a:pt x="1776" y="1530"/>
                  </a:lnTo>
                  <a:lnTo>
                    <a:pt x="1782" y="1344"/>
                  </a:lnTo>
                  <a:lnTo>
                    <a:pt x="1782" y="1218"/>
                  </a:lnTo>
                  <a:lnTo>
                    <a:pt x="1782" y="1344"/>
                  </a:lnTo>
                  <a:lnTo>
                    <a:pt x="1782" y="1218"/>
                  </a:lnTo>
                  <a:lnTo>
                    <a:pt x="1788" y="1140"/>
                  </a:lnTo>
                  <a:lnTo>
                    <a:pt x="1788" y="1092"/>
                  </a:lnTo>
                  <a:lnTo>
                    <a:pt x="1788" y="1140"/>
                  </a:lnTo>
                  <a:lnTo>
                    <a:pt x="1788" y="1092"/>
                  </a:lnTo>
                  <a:lnTo>
                    <a:pt x="1794" y="1032"/>
                  </a:lnTo>
                  <a:lnTo>
                    <a:pt x="1794" y="1014"/>
                  </a:lnTo>
                  <a:lnTo>
                    <a:pt x="1794" y="1032"/>
                  </a:lnTo>
                  <a:lnTo>
                    <a:pt x="1794" y="1014"/>
                  </a:lnTo>
                  <a:lnTo>
                    <a:pt x="1800" y="942"/>
                  </a:lnTo>
                  <a:lnTo>
                    <a:pt x="1800" y="840"/>
                  </a:lnTo>
                  <a:lnTo>
                    <a:pt x="1800" y="942"/>
                  </a:lnTo>
                  <a:lnTo>
                    <a:pt x="1800" y="840"/>
                  </a:lnTo>
                  <a:lnTo>
                    <a:pt x="1806" y="756"/>
                  </a:lnTo>
                  <a:lnTo>
                    <a:pt x="1806" y="768"/>
                  </a:lnTo>
                  <a:lnTo>
                    <a:pt x="1812" y="750"/>
                  </a:lnTo>
                  <a:lnTo>
                    <a:pt x="1812" y="774"/>
                  </a:lnTo>
                  <a:lnTo>
                    <a:pt x="1818" y="726"/>
                  </a:lnTo>
                  <a:lnTo>
                    <a:pt x="1818" y="618"/>
                  </a:lnTo>
                  <a:lnTo>
                    <a:pt x="1818" y="726"/>
                  </a:lnTo>
                  <a:lnTo>
                    <a:pt x="1818" y="618"/>
                  </a:lnTo>
                  <a:lnTo>
                    <a:pt x="1824" y="504"/>
                  </a:lnTo>
                  <a:lnTo>
                    <a:pt x="1824" y="474"/>
                  </a:lnTo>
                  <a:lnTo>
                    <a:pt x="1824" y="504"/>
                  </a:lnTo>
                  <a:lnTo>
                    <a:pt x="1824" y="474"/>
                  </a:lnTo>
                  <a:lnTo>
                    <a:pt x="1830" y="492"/>
                  </a:lnTo>
                  <a:lnTo>
                    <a:pt x="1830" y="534"/>
                  </a:lnTo>
                  <a:lnTo>
                    <a:pt x="1836" y="564"/>
                  </a:lnTo>
                  <a:lnTo>
                    <a:pt x="1842" y="576"/>
                  </a:lnTo>
                  <a:lnTo>
                    <a:pt x="1842" y="546"/>
                  </a:lnTo>
                  <a:lnTo>
                    <a:pt x="1842" y="576"/>
                  </a:lnTo>
                  <a:lnTo>
                    <a:pt x="1842" y="546"/>
                  </a:lnTo>
                  <a:lnTo>
                    <a:pt x="1848" y="618"/>
                  </a:lnTo>
                  <a:lnTo>
                    <a:pt x="1848" y="582"/>
                  </a:lnTo>
                  <a:lnTo>
                    <a:pt x="1848" y="618"/>
                  </a:lnTo>
                  <a:lnTo>
                    <a:pt x="1848" y="582"/>
                  </a:lnTo>
                  <a:lnTo>
                    <a:pt x="1854" y="582"/>
                  </a:lnTo>
                  <a:lnTo>
                    <a:pt x="1854" y="510"/>
                  </a:lnTo>
                  <a:lnTo>
                    <a:pt x="1854" y="582"/>
                  </a:lnTo>
                  <a:lnTo>
                    <a:pt x="1854" y="510"/>
                  </a:lnTo>
                  <a:lnTo>
                    <a:pt x="1860" y="450"/>
                  </a:lnTo>
                  <a:lnTo>
                    <a:pt x="1860" y="396"/>
                  </a:lnTo>
                  <a:lnTo>
                    <a:pt x="1860" y="450"/>
                  </a:lnTo>
                  <a:lnTo>
                    <a:pt x="1860" y="396"/>
                  </a:lnTo>
                  <a:lnTo>
                    <a:pt x="1866" y="372"/>
                  </a:lnTo>
                  <a:lnTo>
                    <a:pt x="1866" y="468"/>
                  </a:lnTo>
                  <a:lnTo>
                    <a:pt x="1872" y="504"/>
                  </a:lnTo>
                  <a:lnTo>
                    <a:pt x="1872" y="564"/>
                  </a:lnTo>
                  <a:lnTo>
                    <a:pt x="1878" y="552"/>
                  </a:lnTo>
                  <a:lnTo>
                    <a:pt x="1878" y="522"/>
                  </a:lnTo>
                  <a:lnTo>
                    <a:pt x="1878" y="552"/>
                  </a:lnTo>
                  <a:lnTo>
                    <a:pt x="1878" y="522"/>
                  </a:lnTo>
                  <a:lnTo>
                    <a:pt x="1884" y="498"/>
                  </a:lnTo>
                  <a:lnTo>
                    <a:pt x="1884" y="462"/>
                  </a:lnTo>
                  <a:lnTo>
                    <a:pt x="1884" y="498"/>
                  </a:lnTo>
                  <a:lnTo>
                    <a:pt x="1884" y="462"/>
                  </a:lnTo>
                  <a:lnTo>
                    <a:pt x="1890" y="318"/>
                  </a:lnTo>
                  <a:lnTo>
                    <a:pt x="1890" y="240"/>
                  </a:lnTo>
                  <a:lnTo>
                    <a:pt x="1890" y="318"/>
                  </a:lnTo>
                  <a:lnTo>
                    <a:pt x="1890" y="240"/>
                  </a:lnTo>
                  <a:lnTo>
                    <a:pt x="1896" y="228"/>
                  </a:lnTo>
                  <a:lnTo>
                    <a:pt x="1896" y="258"/>
                  </a:lnTo>
                  <a:lnTo>
                    <a:pt x="1902" y="306"/>
                  </a:lnTo>
                  <a:lnTo>
                    <a:pt x="1902" y="330"/>
                  </a:lnTo>
                  <a:lnTo>
                    <a:pt x="1908" y="456"/>
                  </a:lnTo>
                  <a:lnTo>
                    <a:pt x="1908" y="486"/>
                  </a:lnTo>
                  <a:lnTo>
                    <a:pt x="1914" y="492"/>
                  </a:lnTo>
                  <a:lnTo>
                    <a:pt x="1920" y="510"/>
                  </a:lnTo>
                  <a:lnTo>
                    <a:pt x="1920" y="462"/>
                  </a:lnTo>
                  <a:lnTo>
                    <a:pt x="1920" y="510"/>
                  </a:lnTo>
                  <a:lnTo>
                    <a:pt x="1920" y="462"/>
                  </a:lnTo>
                  <a:lnTo>
                    <a:pt x="1926" y="456"/>
                  </a:lnTo>
                  <a:lnTo>
                    <a:pt x="1926" y="450"/>
                  </a:lnTo>
                  <a:lnTo>
                    <a:pt x="1926" y="456"/>
                  </a:lnTo>
                  <a:lnTo>
                    <a:pt x="1926" y="450"/>
                  </a:lnTo>
                  <a:lnTo>
                    <a:pt x="1932" y="402"/>
                  </a:lnTo>
                  <a:lnTo>
                    <a:pt x="1932" y="420"/>
                  </a:lnTo>
                  <a:lnTo>
                    <a:pt x="1938" y="366"/>
                  </a:lnTo>
                  <a:lnTo>
                    <a:pt x="1938" y="390"/>
                  </a:lnTo>
                  <a:lnTo>
                    <a:pt x="1944" y="426"/>
                  </a:lnTo>
                  <a:lnTo>
                    <a:pt x="1944" y="438"/>
                  </a:lnTo>
                  <a:lnTo>
                    <a:pt x="1950" y="504"/>
                  </a:lnTo>
                  <a:lnTo>
                    <a:pt x="1950" y="540"/>
                  </a:lnTo>
                  <a:lnTo>
                    <a:pt x="1956" y="600"/>
                  </a:lnTo>
                  <a:lnTo>
                    <a:pt x="1962" y="540"/>
                  </a:lnTo>
                  <a:lnTo>
                    <a:pt x="1962" y="516"/>
                  </a:lnTo>
                  <a:lnTo>
                    <a:pt x="1962" y="540"/>
                  </a:lnTo>
                  <a:lnTo>
                    <a:pt x="1962" y="516"/>
                  </a:lnTo>
                  <a:lnTo>
                    <a:pt x="1968" y="516"/>
                  </a:lnTo>
                  <a:lnTo>
                    <a:pt x="1974" y="492"/>
                  </a:lnTo>
                  <a:lnTo>
                    <a:pt x="1974" y="516"/>
                  </a:lnTo>
                  <a:lnTo>
                    <a:pt x="1980" y="498"/>
                  </a:lnTo>
                  <a:lnTo>
                    <a:pt x="1980" y="546"/>
                  </a:lnTo>
                  <a:lnTo>
                    <a:pt x="1986" y="540"/>
                  </a:lnTo>
                  <a:lnTo>
                    <a:pt x="1986" y="600"/>
                  </a:lnTo>
                  <a:lnTo>
                    <a:pt x="1992" y="642"/>
                  </a:lnTo>
                  <a:lnTo>
                    <a:pt x="1998" y="708"/>
                  </a:lnTo>
                  <a:lnTo>
                    <a:pt x="1998" y="840"/>
                  </a:lnTo>
                  <a:lnTo>
                    <a:pt x="2004" y="828"/>
                  </a:lnTo>
                  <a:lnTo>
                    <a:pt x="2004" y="882"/>
                  </a:lnTo>
                  <a:lnTo>
                    <a:pt x="2010" y="900"/>
                  </a:lnTo>
                  <a:lnTo>
                    <a:pt x="2010" y="906"/>
                  </a:lnTo>
                  <a:lnTo>
                    <a:pt x="2016" y="966"/>
                  </a:lnTo>
                  <a:lnTo>
                    <a:pt x="2016" y="984"/>
                  </a:lnTo>
                  <a:lnTo>
                    <a:pt x="2022" y="966"/>
                  </a:lnTo>
                  <a:lnTo>
                    <a:pt x="2022" y="924"/>
                  </a:lnTo>
                  <a:lnTo>
                    <a:pt x="2022" y="966"/>
                  </a:lnTo>
                  <a:lnTo>
                    <a:pt x="2022" y="924"/>
                  </a:lnTo>
                  <a:lnTo>
                    <a:pt x="2028" y="924"/>
                  </a:lnTo>
                  <a:lnTo>
                    <a:pt x="2028" y="858"/>
                  </a:lnTo>
                  <a:lnTo>
                    <a:pt x="2028" y="924"/>
                  </a:lnTo>
                  <a:lnTo>
                    <a:pt x="2028" y="858"/>
                  </a:lnTo>
                  <a:lnTo>
                    <a:pt x="2034" y="822"/>
                  </a:lnTo>
                  <a:lnTo>
                    <a:pt x="2034" y="756"/>
                  </a:lnTo>
                  <a:lnTo>
                    <a:pt x="2034" y="822"/>
                  </a:lnTo>
                  <a:lnTo>
                    <a:pt x="2034" y="756"/>
                  </a:lnTo>
                  <a:lnTo>
                    <a:pt x="2040" y="666"/>
                  </a:lnTo>
                  <a:lnTo>
                    <a:pt x="2040" y="612"/>
                  </a:lnTo>
                  <a:lnTo>
                    <a:pt x="2040" y="666"/>
                  </a:lnTo>
                  <a:lnTo>
                    <a:pt x="2040" y="612"/>
                  </a:lnTo>
                  <a:lnTo>
                    <a:pt x="2046" y="600"/>
                  </a:lnTo>
                  <a:lnTo>
                    <a:pt x="2052" y="612"/>
                  </a:lnTo>
                  <a:lnTo>
                    <a:pt x="2052" y="600"/>
                  </a:lnTo>
                  <a:lnTo>
                    <a:pt x="2052" y="612"/>
                  </a:lnTo>
                  <a:lnTo>
                    <a:pt x="2052" y="600"/>
                  </a:lnTo>
                  <a:lnTo>
                    <a:pt x="2058" y="660"/>
                  </a:lnTo>
                  <a:lnTo>
                    <a:pt x="2058" y="672"/>
                  </a:lnTo>
                  <a:lnTo>
                    <a:pt x="2064" y="726"/>
                  </a:lnTo>
                  <a:lnTo>
                    <a:pt x="2070" y="720"/>
                  </a:lnTo>
                  <a:lnTo>
                    <a:pt x="2070" y="726"/>
                  </a:lnTo>
                  <a:lnTo>
                    <a:pt x="2076" y="660"/>
                  </a:lnTo>
                  <a:lnTo>
                    <a:pt x="2076" y="666"/>
                  </a:lnTo>
                  <a:lnTo>
                    <a:pt x="2082" y="696"/>
                  </a:lnTo>
                  <a:lnTo>
                    <a:pt x="2082" y="666"/>
                  </a:lnTo>
                  <a:lnTo>
                    <a:pt x="2082" y="696"/>
                  </a:lnTo>
                  <a:lnTo>
                    <a:pt x="2082" y="666"/>
                  </a:lnTo>
                  <a:lnTo>
                    <a:pt x="2088" y="624"/>
                  </a:lnTo>
                  <a:lnTo>
                    <a:pt x="2088" y="678"/>
                  </a:lnTo>
                  <a:lnTo>
                    <a:pt x="2094" y="630"/>
                  </a:lnTo>
                  <a:lnTo>
                    <a:pt x="2094" y="648"/>
                  </a:lnTo>
                  <a:lnTo>
                    <a:pt x="2100" y="540"/>
                  </a:lnTo>
                  <a:lnTo>
                    <a:pt x="2100" y="468"/>
                  </a:lnTo>
                  <a:lnTo>
                    <a:pt x="2100" y="540"/>
                  </a:lnTo>
                  <a:lnTo>
                    <a:pt x="2100" y="468"/>
                  </a:lnTo>
                  <a:lnTo>
                    <a:pt x="2106" y="438"/>
                  </a:lnTo>
                  <a:lnTo>
                    <a:pt x="2106" y="336"/>
                  </a:lnTo>
                  <a:lnTo>
                    <a:pt x="2106" y="438"/>
                  </a:lnTo>
                  <a:lnTo>
                    <a:pt x="2106" y="336"/>
                  </a:lnTo>
                  <a:lnTo>
                    <a:pt x="2112" y="252"/>
                  </a:lnTo>
                  <a:lnTo>
                    <a:pt x="2112" y="174"/>
                  </a:lnTo>
                  <a:lnTo>
                    <a:pt x="2112" y="252"/>
                  </a:lnTo>
                  <a:lnTo>
                    <a:pt x="2112" y="174"/>
                  </a:lnTo>
                  <a:lnTo>
                    <a:pt x="2118" y="120"/>
                  </a:lnTo>
                  <a:lnTo>
                    <a:pt x="2118" y="42"/>
                  </a:lnTo>
                  <a:lnTo>
                    <a:pt x="2118" y="120"/>
                  </a:lnTo>
                  <a:lnTo>
                    <a:pt x="2118" y="42"/>
                  </a:lnTo>
                  <a:lnTo>
                    <a:pt x="2124" y="54"/>
                  </a:lnTo>
                  <a:lnTo>
                    <a:pt x="2124" y="48"/>
                  </a:lnTo>
                  <a:lnTo>
                    <a:pt x="2124" y="54"/>
                  </a:lnTo>
                  <a:lnTo>
                    <a:pt x="2124" y="48"/>
                  </a:lnTo>
                  <a:lnTo>
                    <a:pt x="2130" y="6"/>
                  </a:lnTo>
                  <a:lnTo>
                    <a:pt x="2130" y="48"/>
                  </a:lnTo>
                  <a:lnTo>
                    <a:pt x="2136" y="0"/>
                  </a:lnTo>
                  <a:lnTo>
                    <a:pt x="2136" y="102"/>
                  </a:lnTo>
                  <a:lnTo>
                    <a:pt x="2142" y="138"/>
                  </a:lnTo>
                  <a:lnTo>
                    <a:pt x="2148" y="264"/>
                  </a:lnTo>
                  <a:lnTo>
                    <a:pt x="2148" y="306"/>
                  </a:lnTo>
                  <a:lnTo>
                    <a:pt x="2154" y="432"/>
                  </a:lnTo>
                  <a:lnTo>
                    <a:pt x="2154" y="480"/>
                  </a:lnTo>
                  <a:lnTo>
                    <a:pt x="2160" y="540"/>
                  </a:lnTo>
                  <a:lnTo>
                    <a:pt x="2160" y="624"/>
                  </a:lnTo>
                  <a:lnTo>
                    <a:pt x="2166" y="678"/>
                  </a:lnTo>
                  <a:lnTo>
                    <a:pt x="2166" y="738"/>
                  </a:lnTo>
                  <a:lnTo>
                    <a:pt x="2172" y="810"/>
                  </a:lnTo>
                  <a:lnTo>
                    <a:pt x="2178" y="864"/>
                  </a:lnTo>
                  <a:lnTo>
                    <a:pt x="2178" y="858"/>
                  </a:lnTo>
                  <a:lnTo>
                    <a:pt x="2178" y="864"/>
                  </a:lnTo>
                  <a:lnTo>
                    <a:pt x="2178" y="858"/>
                  </a:lnTo>
                  <a:lnTo>
                    <a:pt x="2184" y="942"/>
                  </a:lnTo>
                  <a:lnTo>
                    <a:pt x="2184" y="1032"/>
                  </a:lnTo>
                  <a:lnTo>
                    <a:pt x="2190" y="1086"/>
                  </a:lnTo>
                  <a:lnTo>
                    <a:pt x="2190" y="1134"/>
                  </a:lnTo>
                  <a:lnTo>
                    <a:pt x="2196" y="1212"/>
                  </a:lnTo>
                  <a:lnTo>
                    <a:pt x="2196" y="1260"/>
                  </a:lnTo>
                  <a:lnTo>
                    <a:pt x="2202" y="1284"/>
                  </a:lnTo>
                  <a:lnTo>
                    <a:pt x="2202" y="1236"/>
                  </a:lnTo>
                  <a:lnTo>
                    <a:pt x="2202" y="1284"/>
                  </a:lnTo>
                  <a:lnTo>
                    <a:pt x="2202" y="1236"/>
                  </a:lnTo>
                  <a:lnTo>
                    <a:pt x="2208" y="1194"/>
                  </a:lnTo>
                  <a:lnTo>
                    <a:pt x="2208" y="1116"/>
                  </a:lnTo>
                  <a:lnTo>
                    <a:pt x="2208" y="1194"/>
                  </a:lnTo>
                  <a:lnTo>
                    <a:pt x="2208" y="1116"/>
                  </a:lnTo>
                  <a:lnTo>
                    <a:pt x="2214" y="1104"/>
                  </a:lnTo>
                  <a:lnTo>
                    <a:pt x="2214" y="1092"/>
                  </a:lnTo>
                  <a:lnTo>
                    <a:pt x="2214" y="1104"/>
                  </a:lnTo>
                  <a:lnTo>
                    <a:pt x="2214" y="1092"/>
                  </a:lnTo>
                  <a:lnTo>
                    <a:pt x="2220" y="1086"/>
                  </a:lnTo>
                  <a:lnTo>
                    <a:pt x="2226" y="1092"/>
                  </a:lnTo>
                  <a:lnTo>
                    <a:pt x="2232" y="1086"/>
                  </a:lnTo>
                  <a:lnTo>
                    <a:pt x="2232" y="1098"/>
                  </a:lnTo>
                  <a:lnTo>
                    <a:pt x="2238" y="1056"/>
                  </a:lnTo>
                  <a:lnTo>
                    <a:pt x="2238" y="1062"/>
                  </a:lnTo>
                  <a:lnTo>
                    <a:pt x="2244" y="1014"/>
                  </a:lnTo>
                  <a:lnTo>
                    <a:pt x="2244" y="996"/>
                  </a:lnTo>
                  <a:lnTo>
                    <a:pt x="2244" y="1014"/>
                  </a:lnTo>
                  <a:lnTo>
                    <a:pt x="2244" y="996"/>
                  </a:lnTo>
                  <a:lnTo>
                    <a:pt x="2250" y="996"/>
                  </a:lnTo>
                  <a:lnTo>
                    <a:pt x="2250" y="1038"/>
                  </a:lnTo>
                  <a:lnTo>
                    <a:pt x="2256" y="1026"/>
                  </a:lnTo>
                  <a:lnTo>
                    <a:pt x="2256" y="1068"/>
                  </a:lnTo>
                  <a:lnTo>
                    <a:pt x="2262" y="1104"/>
                  </a:lnTo>
                  <a:lnTo>
                    <a:pt x="2262" y="1200"/>
                  </a:lnTo>
                  <a:lnTo>
                    <a:pt x="2268" y="1260"/>
                  </a:lnTo>
                  <a:lnTo>
                    <a:pt x="2268" y="1380"/>
                  </a:lnTo>
                  <a:lnTo>
                    <a:pt x="2274" y="1458"/>
                  </a:lnTo>
                  <a:lnTo>
                    <a:pt x="2274" y="1506"/>
                  </a:lnTo>
                  <a:lnTo>
                    <a:pt x="2280" y="1602"/>
                  </a:lnTo>
                  <a:lnTo>
                    <a:pt x="2280" y="1632"/>
                  </a:lnTo>
                  <a:lnTo>
                    <a:pt x="2286" y="1680"/>
                  </a:lnTo>
                  <a:lnTo>
                    <a:pt x="2286" y="1662"/>
                  </a:lnTo>
                  <a:lnTo>
                    <a:pt x="2286" y="1680"/>
                  </a:lnTo>
                  <a:lnTo>
                    <a:pt x="2286" y="1662"/>
                  </a:lnTo>
                  <a:lnTo>
                    <a:pt x="2292" y="1650"/>
                  </a:lnTo>
                  <a:lnTo>
                    <a:pt x="2298" y="1650"/>
                  </a:lnTo>
                  <a:lnTo>
                    <a:pt x="2304" y="1626"/>
                  </a:lnTo>
                  <a:lnTo>
                    <a:pt x="2310" y="1590"/>
                  </a:lnTo>
                  <a:lnTo>
                    <a:pt x="2316" y="1614"/>
                  </a:lnTo>
                  <a:lnTo>
                    <a:pt x="2316" y="1608"/>
                  </a:lnTo>
                  <a:lnTo>
                    <a:pt x="2316" y="1614"/>
                  </a:lnTo>
                  <a:lnTo>
                    <a:pt x="2316" y="1608"/>
                  </a:lnTo>
                  <a:lnTo>
                    <a:pt x="2322" y="1572"/>
                  </a:lnTo>
                  <a:lnTo>
                    <a:pt x="2322" y="1518"/>
                  </a:lnTo>
                  <a:lnTo>
                    <a:pt x="2322" y="1572"/>
                  </a:lnTo>
                  <a:lnTo>
                    <a:pt x="2322" y="1518"/>
                  </a:lnTo>
                  <a:lnTo>
                    <a:pt x="2328" y="1428"/>
                  </a:lnTo>
                  <a:lnTo>
                    <a:pt x="2328" y="1344"/>
                  </a:lnTo>
                  <a:lnTo>
                    <a:pt x="2328" y="1428"/>
                  </a:lnTo>
                  <a:lnTo>
                    <a:pt x="2328" y="1344"/>
                  </a:lnTo>
                  <a:lnTo>
                    <a:pt x="2334" y="1236"/>
                  </a:lnTo>
                  <a:lnTo>
                    <a:pt x="2334" y="1158"/>
                  </a:lnTo>
                  <a:lnTo>
                    <a:pt x="2334" y="1236"/>
                  </a:lnTo>
                  <a:lnTo>
                    <a:pt x="2334" y="1158"/>
                  </a:lnTo>
                  <a:lnTo>
                    <a:pt x="2340" y="1086"/>
                  </a:lnTo>
                  <a:lnTo>
                    <a:pt x="2340" y="1056"/>
                  </a:lnTo>
                  <a:lnTo>
                    <a:pt x="2340" y="1086"/>
                  </a:lnTo>
                  <a:lnTo>
                    <a:pt x="2340" y="1056"/>
                  </a:lnTo>
                  <a:lnTo>
                    <a:pt x="2346" y="1056"/>
                  </a:lnTo>
                  <a:lnTo>
                    <a:pt x="2346" y="1020"/>
                  </a:lnTo>
                  <a:lnTo>
                    <a:pt x="2346" y="1056"/>
                  </a:lnTo>
                  <a:lnTo>
                    <a:pt x="2346" y="1020"/>
                  </a:lnTo>
                  <a:lnTo>
                    <a:pt x="2352" y="1038"/>
                  </a:lnTo>
                  <a:lnTo>
                    <a:pt x="2352" y="1056"/>
                  </a:lnTo>
                  <a:lnTo>
                    <a:pt x="2358" y="1104"/>
                  </a:lnTo>
                  <a:lnTo>
                    <a:pt x="2358" y="1134"/>
                  </a:lnTo>
                  <a:lnTo>
                    <a:pt x="2364" y="1182"/>
                  </a:lnTo>
                  <a:lnTo>
                    <a:pt x="2364" y="1206"/>
                  </a:lnTo>
                  <a:lnTo>
                    <a:pt x="2370" y="1278"/>
                  </a:lnTo>
                  <a:lnTo>
                    <a:pt x="2376" y="1290"/>
                  </a:lnTo>
                  <a:lnTo>
                    <a:pt x="2376" y="1326"/>
                  </a:lnTo>
                  <a:lnTo>
                    <a:pt x="2382" y="1362"/>
                  </a:lnTo>
                  <a:lnTo>
                    <a:pt x="2388" y="1452"/>
                  </a:lnTo>
                  <a:lnTo>
                    <a:pt x="2388" y="1488"/>
                  </a:lnTo>
                  <a:lnTo>
                    <a:pt x="2394" y="1530"/>
                  </a:lnTo>
                  <a:lnTo>
                    <a:pt x="2394" y="1572"/>
                  </a:lnTo>
                  <a:lnTo>
                    <a:pt x="2400" y="1638"/>
                  </a:lnTo>
                  <a:lnTo>
                    <a:pt x="2400" y="1674"/>
                  </a:lnTo>
                  <a:lnTo>
                    <a:pt x="2406" y="1740"/>
                  </a:lnTo>
                  <a:lnTo>
                    <a:pt x="2406" y="1824"/>
                  </a:lnTo>
                  <a:lnTo>
                    <a:pt x="2412" y="1866"/>
                  </a:lnTo>
                  <a:lnTo>
                    <a:pt x="2412" y="1920"/>
                  </a:lnTo>
                  <a:lnTo>
                    <a:pt x="2418" y="1956"/>
                  </a:lnTo>
                  <a:lnTo>
                    <a:pt x="2418" y="1986"/>
                  </a:lnTo>
                  <a:lnTo>
                    <a:pt x="2424" y="2010"/>
                  </a:lnTo>
                  <a:lnTo>
                    <a:pt x="2424" y="2022"/>
                  </a:lnTo>
                  <a:lnTo>
                    <a:pt x="2430" y="2034"/>
                  </a:lnTo>
                  <a:lnTo>
                    <a:pt x="2430" y="2058"/>
                  </a:lnTo>
                  <a:lnTo>
                    <a:pt x="2436" y="2052"/>
                  </a:lnTo>
                  <a:lnTo>
                    <a:pt x="2442" y="2058"/>
                  </a:lnTo>
                  <a:lnTo>
                    <a:pt x="2448" y="2070"/>
                  </a:lnTo>
                  <a:lnTo>
                    <a:pt x="2448" y="2082"/>
                  </a:lnTo>
                  <a:lnTo>
                    <a:pt x="2454" y="2082"/>
                  </a:lnTo>
                  <a:lnTo>
                    <a:pt x="2460" y="2088"/>
                  </a:lnTo>
                  <a:lnTo>
                    <a:pt x="2466" y="2094"/>
                  </a:lnTo>
                  <a:lnTo>
                    <a:pt x="2466" y="2100"/>
                  </a:lnTo>
                  <a:lnTo>
                    <a:pt x="2472" y="2106"/>
                  </a:lnTo>
                  <a:lnTo>
                    <a:pt x="2478" y="2106"/>
                  </a:lnTo>
                  <a:lnTo>
                    <a:pt x="2478" y="2112"/>
                  </a:lnTo>
                  <a:lnTo>
                    <a:pt x="2484" y="2106"/>
                  </a:lnTo>
                  <a:lnTo>
                    <a:pt x="2484" y="2118"/>
                  </a:lnTo>
                  <a:lnTo>
                    <a:pt x="2490" y="2118"/>
                  </a:lnTo>
                  <a:lnTo>
                    <a:pt x="2490" y="2130"/>
                  </a:lnTo>
                  <a:lnTo>
                    <a:pt x="2496" y="2130"/>
                  </a:lnTo>
                  <a:lnTo>
                    <a:pt x="2496" y="2148"/>
                  </a:lnTo>
                  <a:lnTo>
                    <a:pt x="2502" y="2148"/>
                  </a:lnTo>
                  <a:lnTo>
                    <a:pt x="2508" y="2160"/>
                  </a:lnTo>
                  <a:lnTo>
                    <a:pt x="2514" y="2148"/>
                  </a:lnTo>
                  <a:lnTo>
                    <a:pt x="2514" y="2160"/>
                  </a:lnTo>
                  <a:lnTo>
                    <a:pt x="2520" y="2154"/>
                  </a:lnTo>
                  <a:lnTo>
                    <a:pt x="2526" y="2160"/>
                  </a:lnTo>
                  <a:lnTo>
                    <a:pt x="2526" y="2154"/>
                  </a:lnTo>
                  <a:lnTo>
                    <a:pt x="2526" y="2160"/>
                  </a:lnTo>
                  <a:lnTo>
                    <a:pt x="2526" y="2154"/>
                  </a:lnTo>
                  <a:lnTo>
                    <a:pt x="2532" y="2142"/>
                  </a:lnTo>
                  <a:lnTo>
                    <a:pt x="2532" y="2112"/>
                  </a:lnTo>
                  <a:lnTo>
                    <a:pt x="2532" y="2142"/>
                  </a:lnTo>
                  <a:lnTo>
                    <a:pt x="2532" y="2112"/>
                  </a:lnTo>
                  <a:lnTo>
                    <a:pt x="2538" y="2070"/>
                  </a:lnTo>
                  <a:lnTo>
                    <a:pt x="2538" y="1986"/>
                  </a:lnTo>
                  <a:lnTo>
                    <a:pt x="2538" y="2070"/>
                  </a:lnTo>
                  <a:lnTo>
                    <a:pt x="2538" y="1986"/>
                  </a:lnTo>
                  <a:lnTo>
                    <a:pt x="2544" y="1884"/>
                  </a:lnTo>
                  <a:lnTo>
                    <a:pt x="2544" y="1764"/>
                  </a:lnTo>
                  <a:lnTo>
                    <a:pt x="2544" y="1884"/>
                  </a:lnTo>
                  <a:lnTo>
                    <a:pt x="2544" y="1764"/>
                  </a:lnTo>
                  <a:lnTo>
                    <a:pt x="2550" y="1668"/>
                  </a:lnTo>
                  <a:lnTo>
                    <a:pt x="2550" y="1554"/>
                  </a:lnTo>
                  <a:lnTo>
                    <a:pt x="2550" y="1668"/>
                  </a:lnTo>
                  <a:lnTo>
                    <a:pt x="2550" y="1554"/>
                  </a:lnTo>
                  <a:lnTo>
                    <a:pt x="2556" y="1458"/>
                  </a:lnTo>
                  <a:lnTo>
                    <a:pt x="2556" y="1440"/>
                  </a:lnTo>
                  <a:lnTo>
                    <a:pt x="2556" y="1458"/>
                  </a:lnTo>
                  <a:lnTo>
                    <a:pt x="2556" y="1440"/>
                  </a:lnTo>
                  <a:lnTo>
                    <a:pt x="2562" y="1380"/>
                  </a:lnTo>
                  <a:lnTo>
                    <a:pt x="2562" y="1374"/>
                  </a:lnTo>
                  <a:lnTo>
                    <a:pt x="2562" y="1380"/>
                  </a:lnTo>
                  <a:lnTo>
                    <a:pt x="2562" y="1374"/>
                  </a:lnTo>
                  <a:lnTo>
                    <a:pt x="2568" y="1356"/>
                  </a:lnTo>
                  <a:lnTo>
                    <a:pt x="2574" y="1392"/>
                  </a:lnTo>
                  <a:lnTo>
                    <a:pt x="2574" y="1410"/>
                  </a:lnTo>
                  <a:lnTo>
                    <a:pt x="2580" y="1446"/>
                  </a:lnTo>
                  <a:lnTo>
                    <a:pt x="2580" y="1482"/>
                  </a:lnTo>
                  <a:lnTo>
                    <a:pt x="2586" y="1536"/>
                  </a:lnTo>
                  <a:lnTo>
                    <a:pt x="2586" y="1572"/>
                  </a:lnTo>
                  <a:lnTo>
                    <a:pt x="2592" y="1608"/>
                  </a:lnTo>
                  <a:lnTo>
                    <a:pt x="2592" y="1668"/>
                  </a:lnTo>
                  <a:lnTo>
                    <a:pt x="2598" y="1698"/>
                  </a:lnTo>
                  <a:lnTo>
                    <a:pt x="2604" y="1758"/>
                  </a:lnTo>
                  <a:lnTo>
                    <a:pt x="2604" y="1788"/>
                  </a:lnTo>
                  <a:lnTo>
                    <a:pt x="2610" y="1812"/>
                  </a:lnTo>
                  <a:lnTo>
                    <a:pt x="2610" y="1854"/>
                  </a:lnTo>
                  <a:lnTo>
                    <a:pt x="2616" y="1890"/>
                  </a:lnTo>
                  <a:lnTo>
                    <a:pt x="2616" y="1932"/>
                  </a:lnTo>
                  <a:lnTo>
                    <a:pt x="2622" y="1938"/>
                  </a:lnTo>
                  <a:lnTo>
                    <a:pt x="2622" y="1968"/>
                  </a:lnTo>
                  <a:lnTo>
                    <a:pt x="2628" y="2004"/>
                  </a:lnTo>
                  <a:lnTo>
                    <a:pt x="2628" y="2016"/>
                  </a:lnTo>
                  <a:lnTo>
                    <a:pt x="2634" y="2040"/>
                  </a:lnTo>
                  <a:lnTo>
                    <a:pt x="2634" y="2058"/>
                  </a:lnTo>
                  <a:lnTo>
                    <a:pt x="2640" y="2076"/>
                  </a:lnTo>
                  <a:lnTo>
                    <a:pt x="2640" y="2088"/>
                  </a:lnTo>
                  <a:lnTo>
                    <a:pt x="2646" y="2088"/>
                  </a:lnTo>
                  <a:lnTo>
                    <a:pt x="2646" y="2112"/>
                  </a:lnTo>
                  <a:lnTo>
                    <a:pt x="2652" y="2118"/>
                  </a:lnTo>
                  <a:lnTo>
                    <a:pt x="2652" y="2124"/>
                  </a:lnTo>
                  <a:lnTo>
                    <a:pt x="2658" y="2130"/>
                  </a:lnTo>
                  <a:lnTo>
                    <a:pt x="2658" y="2142"/>
                  </a:lnTo>
                  <a:lnTo>
                    <a:pt x="2664" y="2148"/>
                  </a:lnTo>
                </a:path>
              </a:pathLst>
            </a:custGeom>
            <a:ln w="19050">
              <a:solidFill>
                <a:srgbClr val="C00000"/>
              </a:solidFill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5186363" y="2346325"/>
              <a:ext cx="3495675" cy="3638550"/>
            </a:xfrm>
            <a:custGeom>
              <a:avLst/>
              <a:gdLst>
                <a:gd name="T0" fmla="*/ 36 w 2202"/>
                <a:gd name="T1" fmla="*/ 2106 h 2292"/>
                <a:gd name="T2" fmla="*/ 90 w 2202"/>
                <a:gd name="T3" fmla="*/ 2232 h 2292"/>
                <a:gd name="T4" fmla="*/ 120 w 2202"/>
                <a:gd name="T5" fmla="*/ 2232 h 2292"/>
                <a:gd name="T6" fmla="*/ 144 w 2202"/>
                <a:gd name="T7" fmla="*/ 2088 h 2292"/>
                <a:gd name="T8" fmla="*/ 180 w 2202"/>
                <a:gd name="T9" fmla="*/ 2088 h 2292"/>
                <a:gd name="T10" fmla="*/ 222 w 2202"/>
                <a:gd name="T11" fmla="*/ 2148 h 2292"/>
                <a:gd name="T12" fmla="*/ 264 w 2202"/>
                <a:gd name="T13" fmla="*/ 2232 h 2292"/>
                <a:gd name="T14" fmla="*/ 300 w 2202"/>
                <a:gd name="T15" fmla="*/ 2256 h 2292"/>
                <a:gd name="T16" fmla="*/ 342 w 2202"/>
                <a:gd name="T17" fmla="*/ 2262 h 2292"/>
                <a:gd name="T18" fmla="*/ 378 w 2202"/>
                <a:gd name="T19" fmla="*/ 2238 h 2292"/>
                <a:gd name="T20" fmla="*/ 420 w 2202"/>
                <a:gd name="T21" fmla="*/ 2268 h 2292"/>
                <a:gd name="T22" fmla="*/ 474 w 2202"/>
                <a:gd name="T23" fmla="*/ 2244 h 2292"/>
                <a:gd name="T24" fmla="*/ 510 w 2202"/>
                <a:gd name="T25" fmla="*/ 2226 h 2292"/>
                <a:gd name="T26" fmla="*/ 552 w 2202"/>
                <a:gd name="T27" fmla="*/ 2232 h 2292"/>
                <a:gd name="T28" fmla="*/ 594 w 2202"/>
                <a:gd name="T29" fmla="*/ 2256 h 2292"/>
                <a:gd name="T30" fmla="*/ 636 w 2202"/>
                <a:gd name="T31" fmla="*/ 2262 h 2292"/>
                <a:gd name="T32" fmla="*/ 696 w 2202"/>
                <a:gd name="T33" fmla="*/ 2256 h 2292"/>
                <a:gd name="T34" fmla="*/ 720 w 2202"/>
                <a:gd name="T35" fmla="*/ 2220 h 2292"/>
                <a:gd name="T36" fmla="*/ 768 w 2202"/>
                <a:gd name="T37" fmla="*/ 2232 h 2292"/>
                <a:gd name="T38" fmla="*/ 804 w 2202"/>
                <a:gd name="T39" fmla="*/ 2232 h 2292"/>
                <a:gd name="T40" fmla="*/ 822 w 2202"/>
                <a:gd name="T41" fmla="*/ 2226 h 2292"/>
                <a:gd name="T42" fmla="*/ 852 w 2202"/>
                <a:gd name="T43" fmla="*/ 2208 h 2292"/>
                <a:gd name="T44" fmla="*/ 888 w 2202"/>
                <a:gd name="T45" fmla="*/ 2160 h 2292"/>
                <a:gd name="T46" fmla="*/ 912 w 2202"/>
                <a:gd name="T47" fmla="*/ 2124 h 2292"/>
                <a:gd name="T48" fmla="*/ 948 w 2202"/>
                <a:gd name="T49" fmla="*/ 2124 h 2292"/>
                <a:gd name="T50" fmla="*/ 972 w 2202"/>
                <a:gd name="T51" fmla="*/ 2034 h 2292"/>
                <a:gd name="T52" fmla="*/ 996 w 2202"/>
                <a:gd name="T53" fmla="*/ 1890 h 2292"/>
                <a:gd name="T54" fmla="*/ 1014 w 2202"/>
                <a:gd name="T55" fmla="*/ 1800 h 2292"/>
                <a:gd name="T56" fmla="*/ 1038 w 2202"/>
                <a:gd name="T57" fmla="*/ 1470 h 2292"/>
                <a:gd name="T58" fmla="*/ 1062 w 2202"/>
                <a:gd name="T59" fmla="*/ 1704 h 2292"/>
                <a:gd name="T60" fmla="*/ 1104 w 2202"/>
                <a:gd name="T61" fmla="*/ 1764 h 2292"/>
                <a:gd name="T62" fmla="*/ 1122 w 2202"/>
                <a:gd name="T63" fmla="*/ 1194 h 2292"/>
                <a:gd name="T64" fmla="*/ 1152 w 2202"/>
                <a:gd name="T65" fmla="*/ 684 h 2292"/>
                <a:gd name="T66" fmla="*/ 1176 w 2202"/>
                <a:gd name="T67" fmla="*/ 438 h 2292"/>
                <a:gd name="T68" fmla="*/ 1218 w 2202"/>
                <a:gd name="T69" fmla="*/ 1050 h 2292"/>
                <a:gd name="T70" fmla="*/ 1254 w 2202"/>
                <a:gd name="T71" fmla="*/ 1440 h 2292"/>
                <a:gd name="T72" fmla="*/ 1272 w 2202"/>
                <a:gd name="T73" fmla="*/ 882 h 2292"/>
                <a:gd name="T74" fmla="*/ 1302 w 2202"/>
                <a:gd name="T75" fmla="*/ 96 h 2292"/>
                <a:gd name="T76" fmla="*/ 1332 w 2202"/>
                <a:gd name="T77" fmla="*/ 294 h 2292"/>
                <a:gd name="T78" fmla="*/ 1374 w 2202"/>
                <a:gd name="T79" fmla="*/ 1440 h 2292"/>
                <a:gd name="T80" fmla="*/ 1416 w 2202"/>
                <a:gd name="T81" fmla="*/ 1908 h 2292"/>
                <a:gd name="T82" fmla="*/ 1434 w 2202"/>
                <a:gd name="T83" fmla="*/ 306 h 2292"/>
                <a:gd name="T84" fmla="*/ 1470 w 2202"/>
                <a:gd name="T85" fmla="*/ 294 h 2292"/>
                <a:gd name="T86" fmla="*/ 1512 w 2202"/>
                <a:gd name="T87" fmla="*/ 1710 h 2292"/>
                <a:gd name="T88" fmla="*/ 1554 w 2202"/>
                <a:gd name="T89" fmla="*/ 2184 h 2292"/>
                <a:gd name="T90" fmla="*/ 1584 w 2202"/>
                <a:gd name="T91" fmla="*/ 1362 h 2292"/>
                <a:gd name="T92" fmla="*/ 1620 w 2202"/>
                <a:gd name="T93" fmla="*/ 1698 h 2292"/>
                <a:gd name="T94" fmla="*/ 1662 w 2202"/>
                <a:gd name="T95" fmla="*/ 2190 h 2292"/>
                <a:gd name="T96" fmla="*/ 1704 w 2202"/>
                <a:gd name="T97" fmla="*/ 2226 h 2292"/>
                <a:gd name="T98" fmla="*/ 1734 w 2202"/>
                <a:gd name="T99" fmla="*/ 2106 h 2292"/>
                <a:gd name="T100" fmla="*/ 1764 w 2202"/>
                <a:gd name="T101" fmla="*/ 1560 h 2292"/>
                <a:gd name="T102" fmla="*/ 1794 w 2202"/>
                <a:gd name="T103" fmla="*/ 1992 h 2292"/>
                <a:gd name="T104" fmla="*/ 1836 w 2202"/>
                <a:gd name="T105" fmla="*/ 2190 h 2292"/>
                <a:gd name="T106" fmla="*/ 1872 w 2202"/>
                <a:gd name="T107" fmla="*/ 2190 h 2292"/>
                <a:gd name="T108" fmla="*/ 1926 w 2202"/>
                <a:gd name="T109" fmla="*/ 2196 h 2292"/>
                <a:gd name="T110" fmla="*/ 1968 w 2202"/>
                <a:gd name="T111" fmla="*/ 2226 h 2292"/>
                <a:gd name="T112" fmla="*/ 2016 w 2202"/>
                <a:gd name="T113" fmla="*/ 2232 h 2292"/>
                <a:gd name="T114" fmla="*/ 2058 w 2202"/>
                <a:gd name="T115" fmla="*/ 2226 h 2292"/>
                <a:gd name="T116" fmla="*/ 2082 w 2202"/>
                <a:gd name="T117" fmla="*/ 2136 h 2292"/>
                <a:gd name="T118" fmla="*/ 2118 w 2202"/>
                <a:gd name="T119" fmla="*/ 2280 h 2292"/>
                <a:gd name="T120" fmla="*/ 2172 w 2202"/>
                <a:gd name="T121" fmla="*/ 228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02" h="2292">
                  <a:moveTo>
                    <a:pt x="0" y="2178"/>
                  </a:moveTo>
                  <a:lnTo>
                    <a:pt x="6" y="2184"/>
                  </a:lnTo>
                  <a:lnTo>
                    <a:pt x="12" y="2172"/>
                  </a:lnTo>
                  <a:lnTo>
                    <a:pt x="18" y="2160"/>
                  </a:lnTo>
                  <a:lnTo>
                    <a:pt x="18" y="2148"/>
                  </a:lnTo>
                  <a:lnTo>
                    <a:pt x="18" y="2160"/>
                  </a:lnTo>
                  <a:lnTo>
                    <a:pt x="18" y="2148"/>
                  </a:lnTo>
                  <a:lnTo>
                    <a:pt x="24" y="2130"/>
                  </a:lnTo>
                  <a:lnTo>
                    <a:pt x="24" y="2112"/>
                  </a:lnTo>
                  <a:lnTo>
                    <a:pt x="24" y="2130"/>
                  </a:lnTo>
                  <a:lnTo>
                    <a:pt x="24" y="2112"/>
                  </a:lnTo>
                  <a:lnTo>
                    <a:pt x="30" y="2112"/>
                  </a:lnTo>
                  <a:lnTo>
                    <a:pt x="30" y="2124"/>
                  </a:lnTo>
                  <a:lnTo>
                    <a:pt x="36" y="2106"/>
                  </a:lnTo>
                  <a:lnTo>
                    <a:pt x="42" y="2112"/>
                  </a:lnTo>
                  <a:lnTo>
                    <a:pt x="42" y="2118"/>
                  </a:lnTo>
                  <a:lnTo>
                    <a:pt x="48" y="2130"/>
                  </a:lnTo>
                  <a:lnTo>
                    <a:pt x="48" y="2142"/>
                  </a:lnTo>
                  <a:lnTo>
                    <a:pt x="54" y="2148"/>
                  </a:lnTo>
                  <a:lnTo>
                    <a:pt x="60" y="2160"/>
                  </a:lnTo>
                  <a:lnTo>
                    <a:pt x="60" y="2184"/>
                  </a:lnTo>
                  <a:lnTo>
                    <a:pt x="66" y="2184"/>
                  </a:lnTo>
                  <a:lnTo>
                    <a:pt x="66" y="2196"/>
                  </a:lnTo>
                  <a:lnTo>
                    <a:pt x="72" y="2208"/>
                  </a:lnTo>
                  <a:lnTo>
                    <a:pt x="72" y="2214"/>
                  </a:lnTo>
                  <a:lnTo>
                    <a:pt x="78" y="2220"/>
                  </a:lnTo>
                  <a:lnTo>
                    <a:pt x="84" y="2220"/>
                  </a:lnTo>
                  <a:lnTo>
                    <a:pt x="90" y="2232"/>
                  </a:lnTo>
                  <a:lnTo>
                    <a:pt x="90" y="2226"/>
                  </a:lnTo>
                  <a:lnTo>
                    <a:pt x="90" y="2232"/>
                  </a:lnTo>
                  <a:lnTo>
                    <a:pt x="90" y="2226"/>
                  </a:lnTo>
                  <a:lnTo>
                    <a:pt x="96" y="2232"/>
                  </a:lnTo>
                  <a:lnTo>
                    <a:pt x="96" y="2226"/>
                  </a:lnTo>
                  <a:lnTo>
                    <a:pt x="96" y="2232"/>
                  </a:lnTo>
                  <a:lnTo>
                    <a:pt x="96" y="2226"/>
                  </a:lnTo>
                  <a:lnTo>
                    <a:pt x="102" y="2226"/>
                  </a:lnTo>
                  <a:lnTo>
                    <a:pt x="108" y="2226"/>
                  </a:lnTo>
                  <a:lnTo>
                    <a:pt x="108" y="2220"/>
                  </a:lnTo>
                  <a:lnTo>
                    <a:pt x="108" y="2226"/>
                  </a:lnTo>
                  <a:lnTo>
                    <a:pt x="108" y="2220"/>
                  </a:lnTo>
                  <a:lnTo>
                    <a:pt x="114" y="2226"/>
                  </a:lnTo>
                  <a:lnTo>
                    <a:pt x="120" y="2232"/>
                  </a:lnTo>
                  <a:lnTo>
                    <a:pt x="126" y="2232"/>
                  </a:lnTo>
                  <a:lnTo>
                    <a:pt x="126" y="2226"/>
                  </a:lnTo>
                  <a:lnTo>
                    <a:pt x="126" y="2232"/>
                  </a:lnTo>
                  <a:lnTo>
                    <a:pt x="126" y="2226"/>
                  </a:lnTo>
                  <a:lnTo>
                    <a:pt x="132" y="2220"/>
                  </a:lnTo>
                  <a:lnTo>
                    <a:pt x="132" y="2208"/>
                  </a:lnTo>
                  <a:lnTo>
                    <a:pt x="132" y="2220"/>
                  </a:lnTo>
                  <a:lnTo>
                    <a:pt x="132" y="2208"/>
                  </a:lnTo>
                  <a:lnTo>
                    <a:pt x="138" y="2184"/>
                  </a:lnTo>
                  <a:lnTo>
                    <a:pt x="138" y="2148"/>
                  </a:lnTo>
                  <a:lnTo>
                    <a:pt x="138" y="2184"/>
                  </a:lnTo>
                  <a:lnTo>
                    <a:pt x="138" y="2148"/>
                  </a:lnTo>
                  <a:lnTo>
                    <a:pt x="144" y="2118"/>
                  </a:lnTo>
                  <a:lnTo>
                    <a:pt x="144" y="2088"/>
                  </a:lnTo>
                  <a:lnTo>
                    <a:pt x="144" y="2118"/>
                  </a:lnTo>
                  <a:lnTo>
                    <a:pt x="144" y="2088"/>
                  </a:lnTo>
                  <a:lnTo>
                    <a:pt x="150" y="2058"/>
                  </a:lnTo>
                  <a:lnTo>
                    <a:pt x="150" y="2046"/>
                  </a:lnTo>
                  <a:lnTo>
                    <a:pt x="150" y="2058"/>
                  </a:lnTo>
                  <a:lnTo>
                    <a:pt x="150" y="2046"/>
                  </a:lnTo>
                  <a:lnTo>
                    <a:pt x="156" y="2040"/>
                  </a:lnTo>
                  <a:lnTo>
                    <a:pt x="162" y="2040"/>
                  </a:lnTo>
                  <a:lnTo>
                    <a:pt x="168" y="2028"/>
                  </a:lnTo>
                  <a:lnTo>
                    <a:pt x="168" y="2034"/>
                  </a:lnTo>
                  <a:lnTo>
                    <a:pt x="174" y="2046"/>
                  </a:lnTo>
                  <a:lnTo>
                    <a:pt x="174" y="2052"/>
                  </a:lnTo>
                  <a:lnTo>
                    <a:pt x="180" y="2070"/>
                  </a:lnTo>
                  <a:lnTo>
                    <a:pt x="180" y="2088"/>
                  </a:lnTo>
                  <a:lnTo>
                    <a:pt x="186" y="2100"/>
                  </a:lnTo>
                  <a:lnTo>
                    <a:pt x="186" y="2124"/>
                  </a:lnTo>
                  <a:lnTo>
                    <a:pt x="192" y="2142"/>
                  </a:lnTo>
                  <a:lnTo>
                    <a:pt x="192" y="2154"/>
                  </a:lnTo>
                  <a:lnTo>
                    <a:pt x="198" y="2172"/>
                  </a:lnTo>
                  <a:lnTo>
                    <a:pt x="198" y="2166"/>
                  </a:lnTo>
                  <a:lnTo>
                    <a:pt x="198" y="2172"/>
                  </a:lnTo>
                  <a:lnTo>
                    <a:pt x="198" y="2166"/>
                  </a:lnTo>
                  <a:lnTo>
                    <a:pt x="204" y="2172"/>
                  </a:lnTo>
                  <a:lnTo>
                    <a:pt x="210" y="2166"/>
                  </a:lnTo>
                  <a:lnTo>
                    <a:pt x="216" y="2154"/>
                  </a:lnTo>
                  <a:lnTo>
                    <a:pt x="222" y="2148"/>
                  </a:lnTo>
                  <a:lnTo>
                    <a:pt x="222" y="2142"/>
                  </a:lnTo>
                  <a:lnTo>
                    <a:pt x="222" y="2148"/>
                  </a:lnTo>
                  <a:lnTo>
                    <a:pt x="222" y="2142"/>
                  </a:lnTo>
                  <a:lnTo>
                    <a:pt x="228" y="2142"/>
                  </a:lnTo>
                  <a:lnTo>
                    <a:pt x="228" y="2148"/>
                  </a:lnTo>
                  <a:lnTo>
                    <a:pt x="234" y="2160"/>
                  </a:lnTo>
                  <a:lnTo>
                    <a:pt x="240" y="2154"/>
                  </a:lnTo>
                  <a:lnTo>
                    <a:pt x="240" y="2166"/>
                  </a:lnTo>
                  <a:lnTo>
                    <a:pt x="246" y="2178"/>
                  </a:lnTo>
                  <a:lnTo>
                    <a:pt x="246" y="2190"/>
                  </a:lnTo>
                  <a:lnTo>
                    <a:pt x="252" y="2196"/>
                  </a:lnTo>
                  <a:lnTo>
                    <a:pt x="252" y="2202"/>
                  </a:lnTo>
                  <a:lnTo>
                    <a:pt x="258" y="2214"/>
                  </a:lnTo>
                  <a:lnTo>
                    <a:pt x="258" y="2220"/>
                  </a:lnTo>
                  <a:lnTo>
                    <a:pt x="264" y="2226"/>
                  </a:lnTo>
                  <a:lnTo>
                    <a:pt x="264" y="2232"/>
                  </a:lnTo>
                  <a:lnTo>
                    <a:pt x="270" y="2232"/>
                  </a:lnTo>
                  <a:lnTo>
                    <a:pt x="276" y="2238"/>
                  </a:lnTo>
                  <a:lnTo>
                    <a:pt x="276" y="2244"/>
                  </a:lnTo>
                  <a:lnTo>
                    <a:pt x="282" y="2250"/>
                  </a:lnTo>
                  <a:lnTo>
                    <a:pt x="288" y="2256"/>
                  </a:lnTo>
                  <a:lnTo>
                    <a:pt x="288" y="2250"/>
                  </a:lnTo>
                  <a:lnTo>
                    <a:pt x="288" y="2256"/>
                  </a:lnTo>
                  <a:lnTo>
                    <a:pt x="288" y="2250"/>
                  </a:lnTo>
                  <a:lnTo>
                    <a:pt x="294" y="2250"/>
                  </a:lnTo>
                  <a:lnTo>
                    <a:pt x="294" y="2256"/>
                  </a:lnTo>
                  <a:lnTo>
                    <a:pt x="300" y="2262"/>
                  </a:lnTo>
                  <a:lnTo>
                    <a:pt x="300" y="2256"/>
                  </a:lnTo>
                  <a:lnTo>
                    <a:pt x="300" y="2262"/>
                  </a:lnTo>
                  <a:lnTo>
                    <a:pt x="300" y="2256"/>
                  </a:lnTo>
                  <a:lnTo>
                    <a:pt x="306" y="2262"/>
                  </a:lnTo>
                  <a:lnTo>
                    <a:pt x="312" y="2256"/>
                  </a:lnTo>
                  <a:lnTo>
                    <a:pt x="318" y="2256"/>
                  </a:lnTo>
                  <a:lnTo>
                    <a:pt x="318" y="2262"/>
                  </a:lnTo>
                  <a:lnTo>
                    <a:pt x="324" y="2262"/>
                  </a:lnTo>
                  <a:lnTo>
                    <a:pt x="330" y="2268"/>
                  </a:lnTo>
                  <a:lnTo>
                    <a:pt x="330" y="2262"/>
                  </a:lnTo>
                  <a:lnTo>
                    <a:pt x="330" y="2268"/>
                  </a:lnTo>
                  <a:lnTo>
                    <a:pt x="330" y="2262"/>
                  </a:lnTo>
                  <a:lnTo>
                    <a:pt x="336" y="2256"/>
                  </a:lnTo>
                  <a:lnTo>
                    <a:pt x="336" y="2268"/>
                  </a:lnTo>
                  <a:lnTo>
                    <a:pt x="342" y="2262"/>
                  </a:lnTo>
                  <a:lnTo>
                    <a:pt x="342" y="2256"/>
                  </a:lnTo>
                  <a:lnTo>
                    <a:pt x="342" y="2262"/>
                  </a:lnTo>
                  <a:lnTo>
                    <a:pt x="342" y="2256"/>
                  </a:lnTo>
                  <a:lnTo>
                    <a:pt x="348" y="2262"/>
                  </a:lnTo>
                  <a:lnTo>
                    <a:pt x="354" y="2250"/>
                  </a:lnTo>
                  <a:lnTo>
                    <a:pt x="354" y="2244"/>
                  </a:lnTo>
                  <a:lnTo>
                    <a:pt x="354" y="2250"/>
                  </a:lnTo>
                  <a:lnTo>
                    <a:pt x="354" y="2244"/>
                  </a:lnTo>
                  <a:lnTo>
                    <a:pt x="360" y="2244"/>
                  </a:lnTo>
                  <a:lnTo>
                    <a:pt x="366" y="2238"/>
                  </a:lnTo>
                  <a:lnTo>
                    <a:pt x="366" y="2232"/>
                  </a:lnTo>
                  <a:lnTo>
                    <a:pt x="366" y="2238"/>
                  </a:lnTo>
                  <a:lnTo>
                    <a:pt x="366" y="2232"/>
                  </a:lnTo>
                  <a:lnTo>
                    <a:pt x="372" y="2226"/>
                  </a:lnTo>
                  <a:lnTo>
                    <a:pt x="372" y="2232"/>
                  </a:lnTo>
                  <a:lnTo>
                    <a:pt x="378" y="2238"/>
                  </a:lnTo>
                  <a:lnTo>
                    <a:pt x="378" y="2232"/>
                  </a:lnTo>
                  <a:lnTo>
                    <a:pt x="378" y="2238"/>
                  </a:lnTo>
                  <a:lnTo>
                    <a:pt x="378" y="2232"/>
                  </a:lnTo>
                  <a:lnTo>
                    <a:pt x="384" y="2232"/>
                  </a:lnTo>
                  <a:lnTo>
                    <a:pt x="390" y="2238"/>
                  </a:lnTo>
                  <a:lnTo>
                    <a:pt x="390" y="2250"/>
                  </a:lnTo>
                  <a:lnTo>
                    <a:pt x="396" y="2244"/>
                  </a:lnTo>
                  <a:lnTo>
                    <a:pt x="396" y="2250"/>
                  </a:lnTo>
                  <a:lnTo>
                    <a:pt x="402" y="2256"/>
                  </a:lnTo>
                  <a:lnTo>
                    <a:pt x="408" y="2256"/>
                  </a:lnTo>
                  <a:lnTo>
                    <a:pt x="408" y="2262"/>
                  </a:lnTo>
                  <a:lnTo>
                    <a:pt x="414" y="2262"/>
                  </a:lnTo>
                  <a:lnTo>
                    <a:pt x="414" y="2268"/>
                  </a:lnTo>
                  <a:lnTo>
                    <a:pt x="420" y="2268"/>
                  </a:lnTo>
                  <a:lnTo>
                    <a:pt x="426" y="2262"/>
                  </a:lnTo>
                  <a:lnTo>
                    <a:pt x="432" y="2268"/>
                  </a:lnTo>
                  <a:lnTo>
                    <a:pt x="438" y="2262"/>
                  </a:lnTo>
                  <a:lnTo>
                    <a:pt x="444" y="2268"/>
                  </a:lnTo>
                  <a:lnTo>
                    <a:pt x="450" y="2262"/>
                  </a:lnTo>
                  <a:lnTo>
                    <a:pt x="456" y="2262"/>
                  </a:lnTo>
                  <a:lnTo>
                    <a:pt x="456" y="2268"/>
                  </a:lnTo>
                  <a:lnTo>
                    <a:pt x="462" y="2268"/>
                  </a:lnTo>
                  <a:lnTo>
                    <a:pt x="468" y="2262"/>
                  </a:lnTo>
                  <a:lnTo>
                    <a:pt x="468" y="2256"/>
                  </a:lnTo>
                  <a:lnTo>
                    <a:pt x="468" y="2262"/>
                  </a:lnTo>
                  <a:lnTo>
                    <a:pt x="468" y="2256"/>
                  </a:lnTo>
                  <a:lnTo>
                    <a:pt x="474" y="2250"/>
                  </a:lnTo>
                  <a:lnTo>
                    <a:pt x="474" y="2244"/>
                  </a:lnTo>
                  <a:lnTo>
                    <a:pt x="474" y="2250"/>
                  </a:lnTo>
                  <a:lnTo>
                    <a:pt x="474" y="2244"/>
                  </a:lnTo>
                  <a:lnTo>
                    <a:pt x="480" y="2226"/>
                  </a:lnTo>
                  <a:lnTo>
                    <a:pt x="480" y="2232"/>
                  </a:lnTo>
                  <a:lnTo>
                    <a:pt x="486" y="2226"/>
                  </a:lnTo>
                  <a:lnTo>
                    <a:pt x="492" y="2214"/>
                  </a:lnTo>
                  <a:lnTo>
                    <a:pt x="492" y="2220"/>
                  </a:lnTo>
                  <a:lnTo>
                    <a:pt x="498" y="2220"/>
                  </a:lnTo>
                  <a:lnTo>
                    <a:pt x="498" y="2226"/>
                  </a:lnTo>
                  <a:lnTo>
                    <a:pt x="504" y="2226"/>
                  </a:lnTo>
                  <a:lnTo>
                    <a:pt x="504" y="2220"/>
                  </a:lnTo>
                  <a:lnTo>
                    <a:pt x="504" y="2226"/>
                  </a:lnTo>
                  <a:lnTo>
                    <a:pt x="504" y="2220"/>
                  </a:lnTo>
                  <a:lnTo>
                    <a:pt x="510" y="2226"/>
                  </a:lnTo>
                  <a:lnTo>
                    <a:pt x="510" y="2232"/>
                  </a:lnTo>
                  <a:lnTo>
                    <a:pt x="516" y="2238"/>
                  </a:lnTo>
                  <a:lnTo>
                    <a:pt x="516" y="2244"/>
                  </a:lnTo>
                  <a:lnTo>
                    <a:pt x="522" y="2238"/>
                  </a:lnTo>
                  <a:lnTo>
                    <a:pt x="522" y="2244"/>
                  </a:lnTo>
                  <a:lnTo>
                    <a:pt x="528" y="2244"/>
                  </a:lnTo>
                  <a:lnTo>
                    <a:pt x="534" y="2244"/>
                  </a:lnTo>
                  <a:lnTo>
                    <a:pt x="540" y="2238"/>
                  </a:lnTo>
                  <a:lnTo>
                    <a:pt x="546" y="2244"/>
                  </a:lnTo>
                  <a:lnTo>
                    <a:pt x="546" y="2238"/>
                  </a:lnTo>
                  <a:lnTo>
                    <a:pt x="546" y="2244"/>
                  </a:lnTo>
                  <a:lnTo>
                    <a:pt x="546" y="2238"/>
                  </a:lnTo>
                  <a:lnTo>
                    <a:pt x="552" y="2244"/>
                  </a:lnTo>
                  <a:lnTo>
                    <a:pt x="552" y="2232"/>
                  </a:lnTo>
                  <a:lnTo>
                    <a:pt x="552" y="2244"/>
                  </a:lnTo>
                  <a:lnTo>
                    <a:pt x="552" y="2232"/>
                  </a:lnTo>
                  <a:lnTo>
                    <a:pt x="558" y="2238"/>
                  </a:lnTo>
                  <a:lnTo>
                    <a:pt x="564" y="2244"/>
                  </a:lnTo>
                  <a:lnTo>
                    <a:pt x="564" y="2238"/>
                  </a:lnTo>
                  <a:lnTo>
                    <a:pt x="564" y="2244"/>
                  </a:lnTo>
                  <a:lnTo>
                    <a:pt x="564" y="2238"/>
                  </a:lnTo>
                  <a:lnTo>
                    <a:pt x="570" y="2250"/>
                  </a:lnTo>
                  <a:lnTo>
                    <a:pt x="576" y="2250"/>
                  </a:lnTo>
                  <a:lnTo>
                    <a:pt x="576" y="2256"/>
                  </a:lnTo>
                  <a:lnTo>
                    <a:pt x="582" y="2256"/>
                  </a:lnTo>
                  <a:lnTo>
                    <a:pt x="588" y="2262"/>
                  </a:lnTo>
                  <a:lnTo>
                    <a:pt x="594" y="2262"/>
                  </a:lnTo>
                  <a:lnTo>
                    <a:pt x="594" y="2256"/>
                  </a:lnTo>
                  <a:lnTo>
                    <a:pt x="594" y="2262"/>
                  </a:lnTo>
                  <a:lnTo>
                    <a:pt x="594" y="2256"/>
                  </a:lnTo>
                  <a:lnTo>
                    <a:pt x="600" y="2262"/>
                  </a:lnTo>
                  <a:lnTo>
                    <a:pt x="600" y="2256"/>
                  </a:lnTo>
                  <a:lnTo>
                    <a:pt x="600" y="2262"/>
                  </a:lnTo>
                  <a:lnTo>
                    <a:pt x="600" y="2256"/>
                  </a:lnTo>
                  <a:lnTo>
                    <a:pt x="606" y="2256"/>
                  </a:lnTo>
                  <a:lnTo>
                    <a:pt x="612" y="2256"/>
                  </a:lnTo>
                  <a:lnTo>
                    <a:pt x="618" y="2262"/>
                  </a:lnTo>
                  <a:lnTo>
                    <a:pt x="624" y="2262"/>
                  </a:lnTo>
                  <a:lnTo>
                    <a:pt x="630" y="2256"/>
                  </a:lnTo>
                  <a:lnTo>
                    <a:pt x="630" y="2262"/>
                  </a:lnTo>
                  <a:lnTo>
                    <a:pt x="636" y="2256"/>
                  </a:lnTo>
                  <a:lnTo>
                    <a:pt x="636" y="2262"/>
                  </a:lnTo>
                  <a:lnTo>
                    <a:pt x="642" y="2256"/>
                  </a:lnTo>
                  <a:lnTo>
                    <a:pt x="648" y="2244"/>
                  </a:lnTo>
                  <a:lnTo>
                    <a:pt x="648" y="2250"/>
                  </a:lnTo>
                  <a:lnTo>
                    <a:pt x="654" y="2250"/>
                  </a:lnTo>
                  <a:lnTo>
                    <a:pt x="654" y="2256"/>
                  </a:lnTo>
                  <a:lnTo>
                    <a:pt x="660" y="2256"/>
                  </a:lnTo>
                  <a:lnTo>
                    <a:pt x="666" y="2256"/>
                  </a:lnTo>
                  <a:lnTo>
                    <a:pt x="672" y="2250"/>
                  </a:lnTo>
                  <a:lnTo>
                    <a:pt x="672" y="2256"/>
                  </a:lnTo>
                  <a:lnTo>
                    <a:pt x="678" y="2256"/>
                  </a:lnTo>
                  <a:lnTo>
                    <a:pt x="684" y="2256"/>
                  </a:lnTo>
                  <a:lnTo>
                    <a:pt x="690" y="2256"/>
                  </a:lnTo>
                  <a:lnTo>
                    <a:pt x="696" y="2250"/>
                  </a:lnTo>
                  <a:lnTo>
                    <a:pt x="696" y="2256"/>
                  </a:lnTo>
                  <a:lnTo>
                    <a:pt x="702" y="2250"/>
                  </a:lnTo>
                  <a:lnTo>
                    <a:pt x="702" y="2244"/>
                  </a:lnTo>
                  <a:lnTo>
                    <a:pt x="702" y="2250"/>
                  </a:lnTo>
                  <a:lnTo>
                    <a:pt x="702" y="2244"/>
                  </a:lnTo>
                  <a:lnTo>
                    <a:pt x="708" y="2238"/>
                  </a:lnTo>
                  <a:lnTo>
                    <a:pt x="708" y="2232"/>
                  </a:lnTo>
                  <a:lnTo>
                    <a:pt x="708" y="2238"/>
                  </a:lnTo>
                  <a:lnTo>
                    <a:pt x="708" y="2232"/>
                  </a:lnTo>
                  <a:lnTo>
                    <a:pt x="714" y="2238"/>
                  </a:lnTo>
                  <a:lnTo>
                    <a:pt x="714" y="2232"/>
                  </a:lnTo>
                  <a:lnTo>
                    <a:pt x="714" y="2238"/>
                  </a:lnTo>
                  <a:lnTo>
                    <a:pt x="714" y="2232"/>
                  </a:lnTo>
                  <a:lnTo>
                    <a:pt x="720" y="2226"/>
                  </a:lnTo>
                  <a:lnTo>
                    <a:pt x="720" y="2220"/>
                  </a:lnTo>
                  <a:lnTo>
                    <a:pt x="720" y="2226"/>
                  </a:lnTo>
                  <a:lnTo>
                    <a:pt x="720" y="2220"/>
                  </a:lnTo>
                  <a:lnTo>
                    <a:pt x="726" y="2226"/>
                  </a:lnTo>
                  <a:lnTo>
                    <a:pt x="732" y="2226"/>
                  </a:lnTo>
                  <a:lnTo>
                    <a:pt x="738" y="2232"/>
                  </a:lnTo>
                  <a:lnTo>
                    <a:pt x="738" y="2238"/>
                  </a:lnTo>
                  <a:lnTo>
                    <a:pt x="744" y="2238"/>
                  </a:lnTo>
                  <a:lnTo>
                    <a:pt x="750" y="2238"/>
                  </a:lnTo>
                  <a:lnTo>
                    <a:pt x="750" y="2232"/>
                  </a:lnTo>
                  <a:lnTo>
                    <a:pt x="750" y="2238"/>
                  </a:lnTo>
                  <a:lnTo>
                    <a:pt x="750" y="2232"/>
                  </a:lnTo>
                  <a:lnTo>
                    <a:pt x="756" y="2238"/>
                  </a:lnTo>
                  <a:lnTo>
                    <a:pt x="762" y="2238"/>
                  </a:lnTo>
                  <a:lnTo>
                    <a:pt x="768" y="2232"/>
                  </a:lnTo>
                  <a:lnTo>
                    <a:pt x="774" y="2232"/>
                  </a:lnTo>
                  <a:lnTo>
                    <a:pt x="780" y="2226"/>
                  </a:lnTo>
                  <a:lnTo>
                    <a:pt x="780" y="2232"/>
                  </a:lnTo>
                  <a:lnTo>
                    <a:pt x="786" y="2232"/>
                  </a:lnTo>
                  <a:lnTo>
                    <a:pt x="786" y="2226"/>
                  </a:lnTo>
                  <a:lnTo>
                    <a:pt x="786" y="2232"/>
                  </a:lnTo>
                  <a:lnTo>
                    <a:pt x="786" y="2226"/>
                  </a:lnTo>
                  <a:lnTo>
                    <a:pt x="792" y="2232"/>
                  </a:lnTo>
                  <a:lnTo>
                    <a:pt x="792" y="2226"/>
                  </a:lnTo>
                  <a:lnTo>
                    <a:pt x="792" y="2232"/>
                  </a:lnTo>
                  <a:lnTo>
                    <a:pt x="792" y="2226"/>
                  </a:lnTo>
                  <a:lnTo>
                    <a:pt x="798" y="2226"/>
                  </a:lnTo>
                  <a:lnTo>
                    <a:pt x="798" y="2238"/>
                  </a:lnTo>
                  <a:lnTo>
                    <a:pt x="804" y="2232"/>
                  </a:lnTo>
                  <a:lnTo>
                    <a:pt x="804" y="2220"/>
                  </a:lnTo>
                  <a:lnTo>
                    <a:pt x="804" y="2232"/>
                  </a:lnTo>
                  <a:lnTo>
                    <a:pt x="804" y="2220"/>
                  </a:lnTo>
                  <a:lnTo>
                    <a:pt x="810" y="2232"/>
                  </a:lnTo>
                  <a:lnTo>
                    <a:pt x="810" y="2226"/>
                  </a:lnTo>
                  <a:lnTo>
                    <a:pt x="810" y="2232"/>
                  </a:lnTo>
                  <a:lnTo>
                    <a:pt x="810" y="2226"/>
                  </a:lnTo>
                  <a:lnTo>
                    <a:pt x="816" y="2232"/>
                  </a:lnTo>
                  <a:lnTo>
                    <a:pt x="816" y="2226"/>
                  </a:lnTo>
                  <a:lnTo>
                    <a:pt x="816" y="2232"/>
                  </a:lnTo>
                  <a:lnTo>
                    <a:pt x="816" y="2226"/>
                  </a:lnTo>
                  <a:lnTo>
                    <a:pt x="822" y="2226"/>
                  </a:lnTo>
                  <a:lnTo>
                    <a:pt x="822" y="2220"/>
                  </a:lnTo>
                  <a:lnTo>
                    <a:pt x="822" y="2226"/>
                  </a:lnTo>
                  <a:lnTo>
                    <a:pt x="822" y="2220"/>
                  </a:lnTo>
                  <a:lnTo>
                    <a:pt x="828" y="2226"/>
                  </a:lnTo>
                  <a:lnTo>
                    <a:pt x="834" y="2220"/>
                  </a:lnTo>
                  <a:lnTo>
                    <a:pt x="834" y="2214"/>
                  </a:lnTo>
                  <a:lnTo>
                    <a:pt x="834" y="2220"/>
                  </a:lnTo>
                  <a:lnTo>
                    <a:pt x="834" y="2214"/>
                  </a:lnTo>
                  <a:lnTo>
                    <a:pt x="840" y="2220"/>
                  </a:lnTo>
                  <a:lnTo>
                    <a:pt x="846" y="2214"/>
                  </a:lnTo>
                  <a:lnTo>
                    <a:pt x="846" y="2202"/>
                  </a:lnTo>
                  <a:lnTo>
                    <a:pt x="846" y="2214"/>
                  </a:lnTo>
                  <a:lnTo>
                    <a:pt x="846" y="2202"/>
                  </a:lnTo>
                  <a:lnTo>
                    <a:pt x="852" y="2208"/>
                  </a:lnTo>
                  <a:lnTo>
                    <a:pt x="852" y="2196"/>
                  </a:lnTo>
                  <a:lnTo>
                    <a:pt x="852" y="2208"/>
                  </a:lnTo>
                  <a:lnTo>
                    <a:pt x="852" y="2196"/>
                  </a:lnTo>
                  <a:lnTo>
                    <a:pt x="858" y="2196"/>
                  </a:lnTo>
                  <a:lnTo>
                    <a:pt x="858" y="2190"/>
                  </a:lnTo>
                  <a:lnTo>
                    <a:pt x="858" y="2196"/>
                  </a:lnTo>
                  <a:lnTo>
                    <a:pt x="858" y="2190"/>
                  </a:lnTo>
                  <a:lnTo>
                    <a:pt x="864" y="2184"/>
                  </a:lnTo>
                  <a:lnTo>
                    <a:pt x="870" y="2184"/>
                  </a:lnTo>
                  <a:lnTo>
                    <a:pt x="876" y="2172"/>
                  </a:lnTo>
                  <a:lnTo>
                    <a:pt x="876" y="2178"/>
                  </a:lnTo>
                  <a:lnTo>
                    <a:pt x="882" y="2172"/>
                  </a:lnTo>
                  <a:lnTo>
                    <a:pt x="882" y="2160"/>
                  </a:lnTo>
                  <a:lnTo>
                    <a:pt x="882" y="2172"/>
                  </a:lnTo>
                  <a:lnTo>
                    <a:pt x="882" y="2160"/>
                  </a:lnTo>
                  <a:lnTo>
                    <a:pt x="888" y="2160"/>
                  </a:lnTo>
                  <a:lnTo>
                    <a:pt x="888" y="2154"/>
                  </a:lnTo>
                  <a:lnTo>
                    <a:pt x="888" y="2160"/>
                  </a:lnTo>
                  <a:lnTo>
                    <a:pt x="888" y="2154"/>
                  </a:lnTo>
                  <a:lnTo>
                    <a:pt x="894" y="2142"/>
                  </a:lnTo>
                  <a:lnTo>
                    <a:pt x="900" y="2136"/>
                  </a:lnTo>
                  <a:lnTo>
                    <a:pt x="900" y="2142"/>
                  </a:lnTo>
                  <a:lnTo>
                    <a:pt x="906" y="2142"/>
                  </a:lnTo>
                  <a:lnTo>
                    <a:pt x="906" y="2136"/>
                  </a:lnTo>
                  <a:lnTo>
                    <a:pt x="906" y="2142"/>
                  </a:lnTo>
                  <a:lnTo>
                    <a:pt x="906" y="2136"/>
                  </a:lnTo>
                  <a:lnTo>
                    <a:pt x="912" y="2136"/>
                  </a:lnTo>
                  <a:lnTo>
                    <a:pt x="912" y="2124"/>
                  </a:lnTo>
                  <a:lnTo>
                    <a:pt x="912" y="2136"/>
                  </a:lnTo>
                  <a:lnTo>
                    <a:pt x="912" y="2124"/>
                  </a:lnTo>
                  <a:lnTo>
                    <a:pt x="918" y="2136"/>
                  </a:lnTo>
                  <a:lnTo>
                    <a:pt x="924" y="2136"/>
                  </a:lnTo>
                  <a:lnTo>
                    <a:pt x="924" y="2142"/>
                  </a:lnTo>
                  <a:lnTo>
                    <a:pt x="930" y="2130"/>
                  </a:lnTo>
                  <a:lnTo>
                    <a:pt x="930" y="2136"/>
                  </a:lnTo>
                  <a:lnTo>
                    <a:pt x="936" y="2124"/>
                  </a:lnTo>
                  <a:lnTo>
                    <a:pt x="936" y="2130"/>
                  </a:lnTo>
                  <a:lnTo>
                    <a:pt x="942" y="2124"/>
                  </a:lnTo>
                  <a:lnTo>
                    <a:pt x="942" y="2118"/>
                  </a:lnTo>
                  <a:lnTo>
                    <a:pt x="942" y="2124"/>
                  </a:lnTo>
                  <a:lnTo>
                    <a:pt x="942" y="2118"/>
                  </a:lnTo>
                  <a:lnTo>
                    <a:pt x="948" y="2124"/>
                  </a:lnTo>
                  <a:lnTo>
                    <a:pt x="948" y="2118"/>
                  </a:lnTo>
                  <a:lnTo>
                    <a:pt x="948" y="2124"/>
                  </a:lnTo>
                  <a:lnTo>
                    <a:pt x="948" y="2118"/>
                  </a:lnTo>
                  <a:lnTo>
                    <a:pt x="954" y="2100"/>
                  </a:lnTo>
                  <a:lnTo>
                    <a:pt x="954" y="2094"/>
                  </a:lnTo>
                  <a:lnTo>
                    <a:pt x="954" y="2100"/>
                  </a:lnTo>
                  <a:lnTo>
                    <a:pt x="954" y="2094"/>
                  </a:lnTo>
                  <a:lnTo>
                    <a:pt x="960" y="2094"/>
                  </a:lnTo>
                  <a:lnTo>
                    <a:pt x="960" y="2082"/>
                  </a:lnTo>
                  <a:lnTo>
                    <a:pt x="960" y="2094"/>
                  </a:lnTo>
                  <a:lnTo>
                    <a:pt x="960" y="2082"/>
                  </a:lnTo>
                  <a:lnTo>
                    <a:pt x="966" y="2070"/>
                  </a:lnTo>
                  <a:lnTo>
                    <a:pt x="966" y="2052"/>
                  </a:lnTo>
                  <a:lnTo>
                    <a:pt x="966" y="2070"/>
                  </a:lnTo>
                  <a:lnTo>
                    <a:pt x="966" y="2052"/>
                  </a:lnTo>
                  <a:lnTo>
                    <a:pt x="972" y="2034"/>
                  </a:lnTo>
                  <a:lnTo>
                    <a:pt x="972" y="2028"/>
                  </a:lnTo>
                  <a:lnTo>
                    <a:pt x="972" y="2034"/>
                  </a:lnTo>
                  <a:lnTo>
                    <a:pt x="972" y="2028"/>
                  </a:lnTo>
                  <a:lnTo>
                    <a:pt x="978" y="2010"/>
                  </a:lnTo>
                  <a:lnTo>
                    <a:pt x="978" y="1998"/>
                  </a:lnTo>
                  <a:lnTo>
                    <a:pt x="978" y="2010"/>
                  </a:lnTo>
                  <a:lnTo>
                    <a:pt x="978" y="1998"/>
                  </a:lnTo>
                  <a:lnTo>
                    <a:pt x="984" y="1980"/>
                  </a:lnTo>
                  <a:lnTo>
                    <a:pt x="984" y="1956"/>
                  </a:lnTo>
                  <a:lnTo>
                    <a:pt x="984" y="1980"/>
                  </a:lnTo>
                  <a:lnTo>
                    <a:pt x="984" y="1956"/>
                  </a:lnTo>
                  <a:lnTo>
                    <a:pt x="990" y="1932"/>
                  </a:lnTo>
                  <a:lnTo>
                    <a:pt x="996" y="1896"/>
                  </a:lnTo>
                  <a:lnTo>
                    <a:pt x="996" y="1890"/>
                  </a:lnTo>
                  <a:lnTo>
                    <a:pt x="996" y="1896"/>
                  </a:lnTo>
                  <a:lnTo>
                    <a:pt x="996" y="1890"/>
                  </a:lnTo>
                  <a:lnTo>
                    <a:pt x="1002" y="1872"/>
                  </a:lnTo>
                  <a:lnTo>
                    <a:pt x="1002" y="1854"/>
                  </a:lnTo>
                  <a:lnTo>
                    <a:pt x="1002" y="1872"/>
                  </a:lnTo>
                  <a:lnTo>
                    <a:pt x="1002" y="1854"/>
                  </a:lnTo>
                  <a:lnTo>
                    <a:pt x="1008" y="1842"/>
                  </a:lnTo>
                  <a:lnTo>
                    <a:pt x="1008" y="1830"/>
                  </a:lnTo>
                  <a:lnTo>
                    <a:pt x="1008" y="1842"/>
                  </a:lnTo>
                  <a:lnTo>
                    <a:pt x="1008" y="1830"/>
                  </a:lnTo>
                  <a:lnTo>
                    <a:pt x="1014" y="1824"/>
                  </a:lnTo>
                  <a:lnTo>
                    <a:pt x="1014" y="1800"/>
                  </a:lnTo>
                  <a:lnTo>
                    <a:pt x="1014" y="1824"/>
                  </a:lnTo>
                  <a:lnTo>
                    <a:pt x="1014" y="1800"/>
                  </a:lnTo>
                  <a:lnTo>
                    <a:pt x="1020" y="1740"/>
                  </a:lnTo>
                  <a:lnTo>
                    <a:pt x="1020" y="1698"/>
                  </a:lnTo>
                  <a:lnTo>
                    <a:pt x="1020" y="1740"/>
                  </a:lnTo>
                  <a:lnTo>
                    <a:pt x="1020" y="1698"/>
                  </a:lnTo>
                  <a:lnTo>
                    <a:pt x="1026" y="1680"/>
                  </a:lnTo>
                  <a:lnTo>
                    <a:pt x="1026" y="1632"/>
                  </a:lnTo>
                  <a:lnTo>
                    <a:pt x="1026" y="1680"/>
                  </a:lnTo>
                  <a:lnTo>
                    <a:pt x="1026" y="1632"/>
                  </a:lnTo>
                  <a:lnTo>
                    <a:pt x="1032" y="1584"/>
                  </a:lnTo>
                  <a:lnTo>
                    <a:pt x="1032" y="1524"/>
                  </a:lnTo>
                  <a:lnTo>
                    <a:pt x="1032" y="1584"/>
                  </a:lnTo>
                  <a:lnTo>
                    <a:pt x="1032" y="1524"/>
                  </a:lnTo>
                  <a:lnTo>
                    <a:pt x="1038" y="1506"/>
                  </a:lnTo>
                  <a:lnTo>
                    <a:pt x="1038" y="1470"/>
                  </a:lnTo>
                  <a:lnTo>
                    <a:pt x="1038" y="1506"/>
                  </a:lnTo>
                  <a:lnTo>
                    <a:pt x="1038" y="1470"/>
                  </a:lnTo>
                  <a:lnTo>
                    <a:pt x="1044" y="1488"/>
                  </a:lnTo>
                  <a:lnTo>
                    <a:pt x="1044" y="1482"/>
                  </a:lnTo>
                  <a:lnTo>
                    <a:pt x="1044" y="1488"/>
                  </a:lnTo>
                  <a:lnTo>
                    <a:pt x="1044" y="1482"/>
                  </a:lnTo>
                  <a:lnTo>
                    <a:pt x="1050" y="1548"/>
                  </a:lnTo>
                  <a:lnTo>
                    <a:pt x="1050" y="1512"/>
                  </a:lnTo>
                  <a:lnTo>
                    <a:pt x="1050" y="1548"/>
                  </a:lnTo>
                  <a:lnTo>
                    <a:pt x="1050" y="1512"/>
                  </a:lnTo>
                  <a:lnTo>
                    <a:pt x="1056" y="1548"/>
                  </a:lnTo>
                  <a:lnTo>
                    <a:pt x="1056" y="1596"/>
                  </a:lnTo>
                  <a:lnTo>
                    <a:pt x="1062" y="1620"/>
                  </a:lnTo>
                  <a:lnTo>
                    <a:pt x="1062" y="1704"/>
                  </a:lnTo>
                  <a:lnTo>
                    <a:pt x="1068" y="1734"/>
                  </a:lnTo>
                  <a:lnTo>
                    <a:pt x="1074" y="1764"/>
                  </a:lnTo>
                  <a:lnTo>
                    <a:pt x="1074" y="1812"/>
                  </a:lnTo>
                  <a:lnTo>
                    <a:pt x="1080" y="1836"/>
                  </a:lnTo>
                  <a:lnTo>
                    <a:pt x="1080" y="1854"/>
                  </a:lnTo>
                  <a:lnTo>
                    <a:pt x="1086" y="1878"/>
                  </a:lnTo>
                  <a:lnTo>
                    <a:pt x="1092" y="1854"/>
                  </a:lnTo>
                  <a:lnTo>
                    <a:pt x="1092" y="1890"/>
                  </a:lnTo>
                  <a:lnTo>
                    <a:pt x="1098" y="1896"/>
                  </a:lnTo>
                  <a:lnTo>
                    <a:pt x="1098" y="1872"/>
                  </a:lnTo>
                  <a:lnTo>
                    <a:pt x="1098" y="1896"/>
                  </a:lnTo>
                  <a:lnTo>
                    <a:pt x="1098" y="1872"/>
                  </a:lnTo>
                  <a:lnTo>
                    <a:pt x="1104" y="1842"/>
                  </a:lnTo>
                  <a:lnTo>
                    <a:pt x="1104" y="1764"/>
                  </a:lnTo>
                  <a:lnTo>
                    <a:pt x="1104" y="1842"/>
                  </a:lnTo>
                  <a:lnTo>
                    <a:pt x="1104" y="1764"/>
                  </a:lnTo>
                  <a:lnTo>
                    <a:pt x="1110" y="1662"/>
                  </a:lnTo>
                  <a:lnTo>
                    <a:pt x="1110" y="1572"/>
                  </a:lnTo>
                  <a:lnTo>
                    <a:pt x="1110" y="1662"/>
                  </a:lnTo>
                  <a:lnTo>
                    <a:pt x="1110" y="1572"/>
                  </a:lnTo>
                  <a:lnTo>
                    <a:pt x="1116" y="1452"/>
                  </a:lnTo>
                  <a:lnTo>
                    <a:pt x="1116" y="1344"/>
                  </a:lnTo>
                  <a:lnTo>
                    <a:pt x="1116" y="1452"/>
                  </a:lnTo>
                  <a:lnTo>
                    <a:pt x="1116" y="1344"/>
                  </a:lnTo>
                  <a:lnTo>
                    <a:pt x="1122" y="1296"/>
                  </a:lnTo>
                  <a:lnTo>
                    <a:pt x="1122" y="1194"/>
                  </a:lnTo>
                  <a:lnTo>
                    <a:pt x="1122" y="1296"/>
                  </a:lnTo>
                  <a:lnTo>
                    <a:pt x="1122" y="1194"/>
                  </a:lnTo>
                  <a:lnTo>
                    <a:pt x="1128" y="1038"/>
                  </a:lnTo>
                  <a:lnTo>
                    <a:pt x="1128" y="966"/>
                  </a:lnTo>
                  <a:lnTo>
                    <a:pt x="1128" y="1038"/>
                  </a:lnTo>
                  <a:lnTo>
                    <a:pt x="1128" y="966"/>
                  </a:lnTo>
                  <a:lnTo>
                    <a:pt x="1134" y="870"/>
                  </a:lnTo>
                  <a:lnTo>
                    <a:pt x="1134" y="804"/>
                  </a:lnTo>
                  <a:lnTo>
                    <a:pt x="1134" y="870"/>
                  </a:lnTo>
                  <a:lnTo>
                    <a:pt x="1134" y="804"/>
                  </a:lnTo>
                  <a:lnTo>
                    <a:pt x="1140" y="744"/>
                  </a:lnTo>
                  <a:lnTo>
                    <a:pt x="1146" y="666"/>
                  </a:lnTo>
                  <a:lnTo>
                    <a:pt x="1146" y="678"/>
                  </a:lnTo>
                  <a:lnTo>
                    <a:pt x="1152" y="684"/>
                  </a:lnTo>
                  <a:lnTo>
                    <a:pt x="1152" y="654"/>
                  </a:lnTo>
                  <a:lnTo>
                    <a:pt x="1152" y="684"/>
                  </a:lnTo>
                  <a:lnTo>
                    <a:pt x="1152" y="654"/>
                  </a:lnTo>
                  <a:lnTo>
                    <a:pt x="1158" y="630"/>
                  </a:lnTo>
                  <a:lnTo>
                    <a:pt x="1158" y="624"/>
                  </a:lnTo>
                  <a:lnTo>
                    <a:pt x="1158" y="630"/>
                  </a:lnTo>
                  <a:lnTo>
                    <a:pt x="1158" y="624"/>
                  </a:lnTo>
                  <a:lnTo>
                    <a:pt x="1164" y="564"/>
                  </a:lnTo>
                  <a:lnTo>
                    <a:pt x="1164" y="534"/>
                  </a:lnTo>
                  <a:lnTo>
                    <a:pt x="1164" y="564"/>
                  </a:lnTo>
                  <a:lnTo>
                    <a:pt x="1164" y="534"/>
                  </a:lnTo>
                  <a:lnTo>
                    <a:pt x="1170" y="450"/>
                  </a:lnTo>
                  <a:lnTo>
                    <a:pt x="1170" y="438"/>
                  </a:lnTo>
                  <a:lnTo>
                    <a:pt x="1170" y="450"/>
                  </a:lnTo>
                  <a:lnTo>
                    <a:pt x="1170" y="438"/>
                  </a:lnTo>
                  <a:lnTo>
                    <a:pt x="1176" y="438"/>
                  </a:lnTo>
                  <a:lnTo>
                    <a:pt x="1176" y="486"/>
                  </a:lnTo>
                  <a:lnTo>
                    <a:pt x="1182" y="504"/>
                  </a:lnTo>
                  <a:lnTo>
                    <a:pt x="1182" y="510"/>
                  </a:lnTo>
                  <a:lnTo>
                    <a:pt x="1188" y="492"/>
                  </a:lnTo>
                  <a:lnTo>
                    <a:pt x="1188" y="528"/>
                  </a:lnTo>
                  <a:lnTo>
                    <a:pt x="1194" y="594"/>
                  </a:lnTo>
                  <a:lnTo>
                    <a:pt x="1194" y="624"/>
                  </a:lnTo>
                  <a:lnTo>
                    <a:pt x="1200" y="618"/>
                  </a:lnTo>
                  <a:lnTo>
                    <a:pt x="1200" y="750"/>
                  </a:lnTo>
                  <a:lnTo>
                    <a:pt x="1206" y="798"/>
                  </a:lnTo>
                  <a:lnTo>
                    <a:pt x="1206" y="864"/>
                  </a:lnTo>
                  <a:lnTo>
                    <a:pt x="1212" y="900"/>
                  </a:lnTo>
                  <a:lnTo>
                    <a:pt x="1212" y="1008"/>
                  </a:lnTo>
                  <a:lnTo>
                    <a:pt x="1218" y="1050"/>
                  </a:lnTo>
                  <a:lnTo>
                    <a:pt x="1224" y="1104"/>
                  </a:lnTo>
                  <a:lnTo>
                    <a:pt x="1224" y="1170"/>
                  </a:lnTo>
                  <a:lnTo>
                    <a:pt x="1230" y="1278"/>
                  </a:lnTo>
                  <a:lnTo>
                    <a:pt x="1230" y="1368"/>
                  </a:lnTo>
                  <a:lnTo>
                    <a:pt x="1236" y="1488"/>
                  </a:lnTo>
                  <a:lnTo>
                    <a:pt x="1236" y="1584"/>
                  </a:lnTo>
                  <a:lnTo>
                    <a:pt x="1242" y="1620"/>
                  </a:lnTo>
                  <a:lnTo>
                    <a:pt x="1242" y="1662"/>
                  </a:lnTo>
                  <a:lnTo>
                    <a:pt x="1248" y="1596"/>
                  </a:lnTo>
                  <a:lnTo>
                    <a:pt x="1248" y="1542"/>
                  </a:lnTo>
                  <a:lnTo>
                    <a:pt x="1248" y="1596"/>
                  </a:lnTo>
                  <a:lnTo>
                    <a:pt x="1248" y="1542"/>
                  </a:lnTo>
                  <a:lnTo>
                    <a:pt x="1254" y="1488"/>
                  </a:lnTo>
                  <a:lnTo>
                    <a:pt x="1254" y="1440"/>
                  </a:lnTo>
                  <a:lnTo>
                    <a:pt x="1254" y="1488"/>
                  </a:lnTo>
                  <a:lnTo>
                    <a:pt x="1254" y="1440"/>
                  </a:lnTo>
                  <a:lnTo>
                    <a:pt x="1260" y="1404"/>
                  </a:lnTo>
                  <a:lnTo>
                    <a:pt x="1260" y="1368"/>
                  </a:lnTo>
                  <a:lnTo>
                    <a:pt x="1260" y="1404"/>
                  </a:lnTo>
                  <a:lnTo>
                    <a:pt x="1260" y="1368"/>
                  </a:lnTo>
                  <a:lnTo>
                    <a:pt x="1266" y="1320"/>
                  </a:lnTo>
                  <a:lnTo>
                    <a:pt x="1266" y="1164"/>
                  </a:lnTo>
                  <a:lnTo>
                    <a:pt x="1266" y="1320"/>
                  </a:lnTo>
                  <a:lnTo>
                    <a:pt x="1266" y="1164"/>
                  </a:lnTo>
                  <a:lnTo>
                    <a:pt x="1272" y="1044"/>
                  </a:lnTo>
                  <a:lnTo>
                    <a:pt x="1272" y="882"/>
                  </a:lnTo>
                  <a:lnTo>
                    <a:pt x="1272" y="1044"/>
                  </a:lnTo>
                  <a:lnTo>
                    <a:pt x="1272" y="882"/>
                  </a:lnTo>
                  <a:lnTo>
                    <a:pt x="1278" y="756"/>
                  </a:lnTo>
                  <a:lnTo>
                    <a:pt x="1278" y="624"/>
                  </a:lnTo>
                  <a:lnTo>
                    <a:pt x="1278" y="756"/>
                  </a:lnTo>
                  <a:lnTo>
                    <a:pt x="1278" y="624"/>
                  </a:lnTo>
                  <a:lnTo>
                    <a:pt x="1284" y="570"/>
                  </a:lnTo>
                  <a:lnTo>
                    <a:pt x="1284" y="444"/>
                  </a:lnTo>
                  <a:lnTo>
                    <a:pt x="1284" y="570"/>
                  </a:lnTo>
                  <a:lnTo>
                    <a:pt x="1284" y="444"/>
                  </a:lnTo>
                  <a:lnTo>
                    <a:pt x="1290" y="396"/>
                  </a:lnTo>
                  <a:lnTo>
                    <a:pt x="1290" y="336"/>
                  </a:lnTo>
                  <a:lnTo>
                    <a:pt x="1290" y="396"/>
                  </a:lnTo>
                  <a:lnTo>
                    <a:pt x="1290" y="336"/>
                  </a:lnTo>
                  <a:lnTo>
                    <a:pt x="1296" y="198"/>
                  </a:lnTo>
                  <a:lnTo>
                    <a:pt x="1302" y="96"/>
                  </a:lnTo>
                  <a:lnTo>
                    <a:pt x="1302" y="60"/>
                  </a:lnTo>
                  <a:lnTo>
                    <a:pt x="1302" y="96"/>
                  </a:lnTo>
                  <a:lnTo>
                    <a:pt x="1302" y="60"/>
                  </a:lnTo>
                  <a:lnTo>
                    <a:pt x="1308" y="18"/>
                  </a:lnTo>
                  <a:lnTo>
                    <a:pt x="1308" y="0"/>
                  </a:lnTo>
                  <a:lnTo>
                    <a:pt x="1308" y="18"/>
                  </a:lnTo>
                  <a:lnTo>
                    <a:pt x="1308" y="0"/>
                  </a:lnTo>
                  <a:lnTo>
                    <a:pt x="1314" y="30"/>
                  </a:lnTo>
                  <a:lnTo>
                    <a:pt x="1314" y="108"/>
                  </a:lnTo>
                  <a:lnTo>
                    <a:pt x="1320" y="168"/>
                  </a:lnTo>
                  <a:lnTo>
                    <a:pt x="1320" y="210"/>
                  </a:lnTo>
                  <a:lnTo>
                    <a:pt x="1326" y="234"/>
                  </a:lnTo>
                  <a:lnTo>
                    <a:pt x="1326" y="264"/>
                  </a:lnTo>
                  <a:lnTo>
                    <a:pt x="1332" y="294"/>
                  </a:lnTo>
                  <a:lnTo>
                    <a:pt x="1332" y="312"/>
                  </a:lnTo>
                  <a:lnTo>
                    <a:pt x="1338" y="372"/>
                  </a:lnTo>
                  <a:lnTo>
                    <a:pt x="1338" y="456"/>
                  </a:lnTo>
                  <a:lnTo>
                    <a:pt x="1344" y="522"/>
                  </a:lnTo>
                  <a:lnTo>
                    <a:pt x="1344" y="624"/>
                  </a:lnTo>
                  <a:lnTo>
                    <a:pt x="1350" y="744"/>
                  </a:lnTo>
                  <a:lnTo>
                    <a:pt x="1350" y="852"/>
                  </a:lnTo>
                  <a:lnTo>
                    <a:pt x="1356" y="972"/>
                  </a:lnTo>
                  <a:lnTo>
                    <a:pt x="1356" y="1020"/>
                  </a:lnTo>
                  <a:lnTo>
                    <a:pt x="1362" y="1116"/>
                  </a:lnTo>
                  <a:lnTo>
                    <a:pt x="1362" y="1200"/>
                  </a:lnTo>
                  <a:lnTo>
                    <a:pt x="1368" y="1296"/>
                  </a:lnTo>
                  <a:lnTo>
                    <a:pt x="1374" y="1332"/>
                  </a:lnTo>
                  <a:lnTo>
                    <a:pt x="1374" y="1440"/>
                  </a:lnTo>
                  <a:lnTo>
                    <a:pt x="1380" y="1482"/>
                  </a:lnTo>
                  <a:lnTo>
                    <a:pt x="1380" y="1536"/>
                  </a:lnTo>
                  <a:lnTo>
                    <a:pt x="1386" y="1614"/>
                  </a:lnTo>
                  <a:lnTo>
                    <a:pt x="1386" y="1656"/>
                  </a:lnTo>
                  <a:lnTo>
                    <a:pt x="1392" y="1704"/>
                  </a:lnTo>
                  <a:lnTo>
                    <a:pt x="1392" y="1752"/>
                  </a:lnTo>
                  <a:lnTo>
                    <a:pt x="1398" y="1806"/>
                  </a:lnTo>
                  <a:lnTo>
                    <a:pt x="1398" y="1878"/>
                  </a:lnTo>
                  <a:lnTo>
                    <a:pt x="1404" y="1932"/>
                  </a:lnTo>
                  <a:lnTo>
                    <a:pt x="1404" y="1980"/>
                  </a:lnTo>
                  <a:lnTo>
                    <a:pt x="1410" y="1980"/>
                  </a:lnTo>
                  <a:lnTo>
                    <a:pt x="1410" y="1992"/>
                  </a:lnTo>
                  <a:lnTo>
                    <a:pt x="1416" y="1962"/>
                  </a:lnTo>
                  <a:lnTo>
                    <a:pt x="1416" y="1908"/>
                  </a:lnTo>
                  <a:lnTo>
                    <a:pt x="1416" y="1962"/>
                  </a:lnTo>
                  <a:lnTo>
                    <a:pt x="1416" y="1908"/>
                  </a:lnTo>
                  <a:lnTo>
                    <a:pt x="1422" y="1722"/>
                  </a:lnTo>
                  <a:lnTo>
                    <a:pt x="1422" y="1440"/>
                  </a:lnTo>
                  <a:lnTo>
                    <a:pt x="1422" y="1722"/>
                  </a:lnTo>
                  <a:lnTo>
                    <a:pt x="1422" y="1440"/>
                  </a:lnTo>
                  <a:lnTo>
                    <a:pt x="1428" y="960"/>
                  </a:lnTo>
                  <a:lnTo>
                    <a:pt x="1428" y="672"/>
                  </a:lnTo>
                  <a:lnTo>
                    <a:pt x="1428" y="960"/>
                  </a:lnTo>
                  <a:lnTo>
                    <a:pt x="1428" y="672"/>
                  </a:lnTo>
                  <a:lnTo>
                    <a:pt x="1434" y="396"/>
                  </a:lnTo>
                  <a:lnTo>
                    <a:pt x="1434" y="306"/>
                  </a:lnTo>
                  <a:lnTo>
                    <a:pt x="1434" y="396"/>
                  </a:lnTo>
                  <a:lnTo>
                    <a:pt x="1434" y="306"/>
                  </a:lnTo>
                  <a:lnTo>
                    <a:pt x="1440" y="270"/>
                  </a:lnTo>
                  <a:lnTo>
                    <a:pt x="1440" y="174"/>
                  </a:lnTo>
                  <a:lnTo>
                    <a:pt x="1440" y="270"/>
                  </a:lnTo>
                  <a:lnTo>
                    <a:pt x="1440" y="174"/>
                  </a:lnTo>
                  <a:lnTo>
                    <a:pt x="1446" y="180"/>
                  </a:lnTo>
                  <a:lnTo>
                    <a:pt x="1452" y="198"/>
                  </a:lnTo>
                  <a:lnTo>
                    <a:pt x="1452" y="126"/>
                  </a:lnTo>
                  <a:lnTo>
                    <a:pt x="1452" y="198"/>
                  </a:lnTo>
                  <a:lnTo>
                    <a:pt x="1452" y="126"/>
                  </a:lnTo>
                  <a:lnTo>
                    <a:pt x="1458" y="162"/>
                  </a:lnTo>
                  <a:lnTo>
                    <a:pt x="1458" y="180"/>
                  </a:lnTo>
                  <a:lnTo>
                    <a:pt x="1464" y="198"/>
                  </a:lnTo>
                  <a:lnTo>
                    <a:pt x="1464" y="246"/>
                  </a:lnTo>
                  <a:lnTo>
                    <a:pt x="1470" y="294"/>
                  </a:lnTo>
                  <a:lnTo>
                    <a:pt x="1470" y="378"/>
                  </a:lnTo>
                  <a:lnTo>
                    <a:pt x="1476" y="450"/>
                  </a:lnTo>
                  <a:lnTo>
                    <a:pt x="1476" y="606"/>
                  </a:lnTo>
                  <a:lnTo>
                    <a:pt x="1482" y="732"/>
                  </a:lnTo>
                  <a:lnTo>
                    <a:pt x="1482" y="828"/>
                  </a:lnTo>
                  <a:lnTo>
                    <a:pt x="1488" y="1008"/>
                  </a:lnTo>
                  <a:lnTo>
                    <a:pt x="1488" y="1080"/>
                  </a:lnTo>
                  <a:lnTo>
                    <a:pt x="1494" y="1200"/>
                  </a:lnTo>
                  <a:lnTo>
                    <a:pt x="1494" y="1284"/>
                  </a:lnTo>
                  <a:lnTo>
                    <a:pt x="1500" y="1380"/>
                  </a:lnTo>
                  <a:lnTo>
                    <a:pt x="1500" y="1488"/>
                  </a:lnTo>
                  <a:lnTo>
                    <a:pt x="1506" y="1572"/>
                  </a:lnTo>
                  <a:lnTo>
                    <a:pt x="1506" y="1644"/>
                  </a:lnTo>
                  <a:lnTo>
                    <a:pt x="1512" y="1710"/>
                  </a:lnTo>
                  <a:lnTo>
                    <a:pt x="1512" y="1776"/>
                  </a:lnTo>
                  <a:lnTo>
                    <a:pt x="1518" y="1776"/>
                  </a:lnTo>
                  <a:lnTo>
                    <a:pt x="1518" y="1818"/>
                  </a:lnTo>
                  <a:lnTo>
                    <a:pt x="1524" y="1860"/>
                  </a:lnTo>
                  <a:lnTo>
                    <a:pt x="1530" y="1890"/>
                  </a:lnTo>
                  <a:lnTo>
                    <a:pt x="1530" y="1938"/>
                  </a:lnTo>
                  <a:lnTo>
                    <a:pt x="1536" y="1980"/>
                  </a:lnTo>
                  <a:lnTo>
                    <a:pt x="1536" y="2040"/>
                  </a:lnTo>
                  <a:lnTo>
                    <a:pt x="1542" y="2064"/>
                  </a:lnTo>
                  <a:lnTo>
                    <a:pt x="1542" y="2112"/>
                  </a:lnTo>
                  <a:lnTo>
                    <a:pt x="1548" y="2136"/>
                  </a:lnTo>
                  <a:lnTo>
                    <a:pt x="1548" y="2154"/>
                  </a:lnTo>
                  <a:lnTo>
                    <a:pt x="1554" y="2178"/>
                  </a:lnTo>
                  <a:lnTo>
                    <a:pt x="1554" y="2184"/>
                  </a:lnTo>
                  <a:lnTo>
                    <a:pt x="1560" y="2196"/>
                  </a:lnTo>
                  <a:lnTo>
                    <a:pt x="1566" y="2184"/>
                  </a:lnTo>
                  <a:lnTo>
                    <a:pt x="1566" y="2136"/>
                  </a:lnTo>
                  <a:lnTo>
                    <a:pt x="1566" y="2184"/>
                  </a:lnTo>
                  <a:lnTo>
                    <a:pt x="1566" y="2136"/>
                  </a:lnTo>
                  <a:lnTo>
                    <a:pt x="1572" y="2022"/>
                  </a:lnTo>
                  <a:lnTo>
                    <a:pt x="1572" y="1848"/>
                  </a:lnTo>
                  <a:lnTo>
                    <a:pt x="1572" y="2022"/>
                  </a:lnTo>
                  <a:lnTo>
                    <a:pt x="1572" y="1848"/>
                  </a:lnTo>
                  <a:lnTo>
                    <a:pt x="1578" y="1668"/>
                  </a:lnTo>
                  <a:lnTo>
                    <a:pt x="1578" y="1476"/>
                  </a:lnTo>
                  <a:lnTo>
                    <a:pt x="1578" y="1668"/>
                  </a:lnTo>
                  <a:lnTo>
                    <a:pt x="1578" y="1476"/>
                  </a:lnTo>
                  <a:lnTo>
                    <a:pt x="1584" y="1362"/>
                  </a:lnTo>
                  <a:lnTo>
                    <a:pt x="1584" y="1296"/>
                  </a:lnTo>
                  <a:lnTo>
                    <a:pt x="1584" y="1362"/>
                  </a:lnTo>
                  <a:lnTo>
                    <a:pt x="1584" y="1296"/>
                  </a:lnTo>
                  <a:lnTo>
                    <a:pt x="1590" y="1248"/>
                  </a:lnTo>
                  <a:lnTo>
                    <a:pt x="1590" y="1218"/>
                  </a:lnTo>
                  <a:lnTo>
                    <a:pt x="1590" y="1248"/>
                  </a:lnTo>
                  <a:lnTo>
                    <a:pt x="1590" y="1218"/>
                  </a:lnTo>
                  <a:lnTo>
                    <a:pt x="1596" y="1218"/>
                  </a:lnTo>
                  <a:lnTo>
                    <a:pt x="1602" y="1206"/>
                  </a:lnTo>
                  <a:lnTo>
                    <a:pt x="1608" y="1266"/>
                  </a:lnTo>
                  <a:lnTo>
                    <a:pt x="1608" y="1374"/>
                  </a:lnTo>
                  <a:lnTo>
                    <a:pt x="1614" y="1494"/>
                  </a:lnTo>
                  <a:lnTo>
                    <a:pt x="1614" y="1608"/>
                  </a:lnTo>
                  <a:lnTo>
                    <a:pt x="1620" y="1698"/>
                  </a:lnTo>
                  <a:lnTo>
                    <a:pt x="1620" y="1800"/>
                  </a:lnTo>
                  <a:lnTo>
                    <a:pt x="1626" y="1884"/>
                  </a:lnTo>
                  <a:lnTo>
                    <a:pt x="1626" y="1950"/>
                  </a:lnTo>
                  <a:lnTo>
                    <a:pt x="1632" y="2016"/>
                  </a:lnTo>
                  <a:lnTo>
                    <a:pt x="1632" y="2064"/>
                  </a:lnTo>
                  <a:lnTo>
                    <a:pt x="1638" y="2100"/>
                  </a:lnTo>
                  <a:lnTo>
                    <a:pt x="1638" y="2118"/>
                  </a:lnTo>
                  <a:lnTo>
                    <a:pt x="1644" y="2136"/>
                  </a:lnTo>
                  <a:lnTo>
                    <a:pt x="1644" y="2142"/>
                  </a:lnTo>
                  <a:lnTo>
                    <a:pt x="1650" y="2160"/>
                  </a:lnTo>
                  <a:lnTo>
                    <a:pt x="1650" y="2166"/>
                  </a:lnTo>
                  <a:lnTo>
                    <a:pt x="1656" y="2178"/>
                  </a:lnTo>
                  <a:lnTo>
                    <a:pt x="1656" y="2184"/>
                  </a:lnTo>
                  <a:lnTo>
                    <a:pt x="1662" y="2190"/>
                  </a:lnTo>
                  <a:lnTo>
                    <a:pt x="1662" y="2208"/>
                  </a:lnTo>
                  <a:lnTo>
                    <a:pt x="1668" y="2208"/>
                  </a:lnTo>
                  <a:lnTo>
                    <a:pt x="1668" y="2214"/>
                  </a:lnTo>
                  <a:lnTo>
                    <a:pt x="1674" y="2226"/>
                  </a:lnTo>
                  <a:lnTo>
                    <a:pt x="1680" y="2226"/>
                  </a:lnTo>
                  <a:lnTo>
                    <a:pt x="1680" y="2232"/>
                  </a:lnTo>
                  <a:lnTo>
                    <a:pt x="1686" y="2238"/>
                  </a:lnTo>
                  <a:lnTo>
                    <a:pt x="1692" y="2238"/>
                  </a:lnTo>
                  <a:lnTo>
                    <a:pt x="1698" y="2232"/>
                  </a:lnTo>
                  <a:lnTo>
                    <a:pt x="1698" y="2238"/>
                  </a:lnTo>
                  <a:lnTo>
                    <a:pt x="1704" y="2232"/>
                  </a:lnTo>
                  <a:lnTo>
                    <a:pt x="1704" y="2226"/>
                  </a:lnTo>
                  <a:lnTo>
                    <a:pt x="1704" y="2232"/>
                  </a:lnTo>
                  <a:lnTo>
                    <a:pt x="1704" y="2226"/>
                  </a:lnTo>
                  <a:lnTo>
                    <a:pt x="1710" y="2208"/>
                  </a:lnTo>
                  <a:lnTo>
                    <a:pt x="1710" y="2196"/>
                  </a:lnTo>
                  <a:lnTo>
                    <a:pt x="1710" y="2208"/>
                  </a:lnTo>
                  <a:lnTo>
                    <a:pt x="1710" y="2196"/>
                  </a:lnTo>
                  <a:lnTo>
                    <a:pt x="1716" y="2166"/>
                  </a:lnTo>
                  <a:lnTo>
                    <a:pt x="1716" y="2154"/>
                  </a:lnTo>
                  <a:lnTo>
                    <a:pt x="1716" y="2166"/>
                  </a:lnTo>
                  <a:lnTo>
                    <a:pt x="1716" y="2154"/>
                  </a:lnTo>
                  <a:lnTo>
                    <a:pt x="1722" y="2130"/>
                  </a:lnTo>
                  <a:lnTo>
                    <a:pt x="1722" y="2124"/>
                  </a:lnTo>
                  <a:lnTo>
                    <a:pt x="1722" y="2130"/>
                  </a:lnTo>
                  <a:lnTo>
                    <a:pt x="1722" y="2124"/>
                  </a:lnTo>
                  <a:lnTo>
                    <a:pt x="1728" y="2118"/>
                  </a:lnTo>
                  <a:lnTo>
                    <a:pt x="1734" y="2106"/>
                  </a:lnTo>
                  <a:lnTo>
                    <a:pt x="1734" y="2112"/>
                  </a:lnTo>
                  <a:lnTo>
                    <a:pt x="1740" y="2106"/>
                  </a:lnTo>
                  <a:lnTo>
                    <a:pt x="1740" y="2130"/>
                  </a:lnTo>
                  <a:lnTo>
                    <a:pt x="1746" y="2118"/>
                  </a:lnTo>
                  <a:lnTo>
                    <a:pt x="1752" y="2052"/>
                  </a:lnTo>
                  <a:lnTo>
                    <a:pt x="1752" y="1932"/>
                  </a:lnTo>
                  <a:lnTo>
                    <a:pt x="1752" y="2052"/>
                  </a:lnTo>
                  <a:lnTo>
                    <a:pt x="1752" y="1932"/>
                  </a:lnTo>
                  <a:lnTo>
                    <a:pt x="1758" y="1794"/>
                  </a:lnTo>
                  <a:lnTo>
                    <a:pt x="1758" y="1698"/>
                  </a:lnTo>
                  <a:lnTo>
                    <a:pt x="1758" y="1794"/>
                  </a:lnTo>
                  <a:lnTo>
                    <a:pt x="1758" y="1698"/>
                  </a:lnTo>
                  <a:lnTo>
                    <a:pt x="1764" y="1626"/>
                  </a:lnTo>
                  <a:lnTo>
                    <a:pt x="1764" y="1560"/>
                  </a:lnTo>
                  <a:lnTo>
                    <a:pt x="1764" y="1626"/>
                  </a:lnTo>
                  <a:lnTo>
                    <a:pt x="1764" y="1560"/>
                  </a:lnTo>
                  <a:lnTo>
                    <a:pt x="1770" y="1542"/>
                  </a:lnTo>
                  <a:lnTo>
                    <a:pt x="1770" y="1536"/>
                  </a:lnTo>
                  <a:lnTo>
                    <a:pt x="1770" y="1542"/>
                  </a:lnTo>
                  <a:lnTo>
                    <a:pt x="1770" y="1536"/>
                  </a:lnTo>
                  <a:lnTo>
                    <a:pt x="1776" y="1524"/>
                  </a:lnTo>
                  <a:lnTo>
                    <a:pt x="1776" y="1566"/>
                  </a:lnTo>
                  <a:lnTo>
                    <a:pt x="1782" y="1614"/>
                  </a:lnTo>
                  <a:lnTo>
                    <a:pt x="1782" y="1656"/>
                  </a:lnTo>
                  <a:lnTo>
                    <a:pt x="1788" y="1746"/>
                  </a:lnTo>
                  <a:lnTo>
                    <a:pt x="1788" y="1818"/>
                  </a:lnTo>
                  <a:lnTo>
                    <a:pt x="1794" y="1914"/>
                  </a:lnTo>
                  <a:lnTo>
                    <a:pt x="1794" y="1992"/>
                  </a:lnTo>
                  <a:lnTo>
                    <a:pt x="1800" y="2046"/>
                  </a:lnTo>
                  <a:lnTo>
                    <a:pt x="1800" y="2070"/>
                  </a:lnTo>
                  <a:lnTo>
                    <a:pt x="1806" y="2094"/>
                  </a:lnTo>
                  <a:lnTo>
                    <a:pt x="1806" y="2112"/>
                  </a:lnTo>
                  <a:lnTo>
                    <a:pt x="1812" y="2136"/>
                  </a:lnTo>
                  <a:lnTo>
                    <a:pt x="1812" y="2160"/>
                  </a:lnTo>
                  <a:lnTo>
                    <a:pt x="1818" y="2178"/>
                  </a:lnTo>
                  <a:lnTo>
                    <a:pt x="1818" y="2190"/>
                  </a:lnTo>
                  <a:lnTo>
                    <a:pt x="1824" y="2190"/>
                  </a:lnTo>
                  <a:lnTo>
                    <a:pt x="1830" y="2202"/>
                  </a:lnTo>
                  <a:lnTo>
                    <a:pt x="1830" y="2190"/>
                  </a:lnTo>
                  <a:lnTo>
                    <a:pt x="1830" y="2202"/>
                  </a:lnTo>
                  <a:lnTo>
                    <a:pt x="1830" y="2190"/>
                  </a:lnTo>
                  <a:lnTo>
                    <a:pt x="1836" y="2190"/>
                  </a:lnTo>
                  <a:lnTo>
                    <a:pt x="1842" y="2178"/>
                  </a:lnTo>
                  <a:lnTo>
                    <a:pt x="1842" y="2166"/>
                  </a:lnTo>
                  <a:lnTo>
                    <a:pt x="1842" y="2178"/>
                  </a:lnTo>
                  <a:lnTo>
                    <a:pt x="1842" y="2166"/>
                  </a:lnTo>
                  <a:lnTo>
                    <a:pt x="1848" y="2166"/>
                  </a:lnTo>
                  <a:lnTo>
                    <a:pt x="1854" y="2184"/>
                  </a:lnTo>
                  <a:lnTo>
                    <a:pt x="1854" y="2190"/>
                  </a:lnTo>
                  <a:lnTo>
                    <a:pt x="1860" y="2196"/>
                  </a:lnTo>
                  <a:lnTo>
                    <a:pt x="1860" y="2208"/>
                  </a:lnTo>
                  <a:lnTo>
                    <a:pt x="1866" y="2208"/>
                  </a:lnTo>
                  <a:lnTo>
                    <a:pt x="1866" y="2202"/>
                  </a:lnTo>
                  <a:lnTo>
                    <a:pt x="1866" y="2208"/>
                  </a:lnTo>
                  <a:lnTo>
                    <a:pt x="1866" y="2202"/>
                  </a:lnTo>
                  <a:lnTo>
                    <a:pt x="1872" y="2190"/>
                  </a:lnTo>
                  <a:lnTo>
                    <a:pt x="1872" y="2196"/>
                  </a:lnTo>
                  <a:lnTo>
                    <a:pt x="1878" y="2184"/>
                  </a:lnTo>
                  <a:lnTo>
                    <a:pt x="1884" y="2184"/>
                  </a:lnTo>
                  <a:lnTo>
                    <a:pt x="1890" y="2178"/>
                  </a:lnTo>
                  <a:lnTo>
                    <a:pt x="1896" y="2178"/>
                  </a:lnTo>
                  <a:lnTo>
                    <a:pt x="1902" y="2178"/>
                  </a:lnTo>
                  <a:lnTo>
                    <a:pt x="1908" y="2190"/>
                  </a:lnTo>
                  <a:lnTo>
                    <a:pt x="1908" y="2196"/>
                  </a:lnTo>
                  <a:lnTo>
                    <a:pt x="1914" y="2208"/>
                  </a:lnTo>
                  <a:lnTo>
                    <a:pt x="1920" y="2220"/>
                  </a:lnTo>
                  <a:lnTo>
                    <a:pt x="1920" y="2202"/>
                  </a:lnTo>
                  <a:lnTo>
                    <a:pt x="1920" y="2220"/>
                  </a:lnTo>
                  <a:lnTo>
                    <a:pt x="1920" y="2202"/>
                  </a:lnTo>
                  <a:lnTo>
                    <a:pt x="1926" y="2196"/>
                  </a:lnTo>
                  <a:lnTo>
                    <a:pt x="1926" y="2190"/>
                  </a:lnTo>
                  <a:lnTo>
                    <a:pt x="1926" y="2196"/>
                  </a:lnTo>
                  <a:lnTo>
                    <a:pt x="1926" y="2190"/>
                  </a:lnTo>
                  <a:lnTo>
                    <a:pt x="1932" y="2178"/>
                  </a:lnTo>
                  <a:lnTo>
                    <a:pt x="1932" y="2184"/>
                  </a:lnTo>
                  <a:lnTo>
                    <a:pt x="1938" y="2190"/>
                  </a:lnTo>
                  <a:lnTo>
                    <a:pt x="1944" y="2208"/>
                  </a:lnTo>
                  <a:lnTo>
                    <a:pt x="1944" y="2214"/>
                  </a:lnTo>
                  <a:lnTo>
                    <a:pt x="1950" y="2208"/>
                  </a:lnTo>
                  <a:lnTo>
                    <a:pt x="1956" y="2208"/>
                  </a:lnTo>
                  <a:lnTo>
                    <a:pt x="1956" y="2220"/>
                  </a:lnTo>
                  <a:lnTo>
                    <a:pt x="1962" y="2208"/>
                  </a:lnTo>
                  <a:lnTo>
                    <a:pt x="1962" y="2214"/>
                  </a:lnTo>
                  <a:lnTo>
                    <a:pt x="1968" y="2226"/>
                  </a:lnTo>
                  <a:lnTo>
                    <a:pt x="1974" y="2226"/>
                  </a:lnTo>
                  <a:lnTo>
                    <a:pt x="1980" y="2232"/>
                  </a:lnTo>
                  <a:lnTo>
                    <a:pt x="1986" y="2226"/>
                  </a:lnTo>
                  <a:lnTo>
                    <a:pt x="1992" y="2232"/>
                  </a:lnTo>
                  <a:lnTo>
                    <a:pt x="1992" y="2226"/>
                  </a:lnTo>
                  <a:lnTo>
                    <a:pt x="1992" y="2232"/>
                  </a:lnTo>
                  <a:lnTo>
                    <a:pt x="1992" y="2226"/>
                  </a:lnTo>
                  <a:lnTo>
                    <a:pt x="1998" y="2220"/>
                  </a:lnTo>
                  <a:lnTo>
                    <a:pt x="1998" y="2226"/>
                  </a:lnTo>
                  <a:lnTo>
                    <a:pt x="2004" y="2226"/>
                  </a:lnTo>
                  <a:lnTo>
                    <a:pt x="2004" y="2232"/>
                  </a:lnTo>
                  <a:lnTo>
                    <a:pt x="2010" y="2226"/>
                  </a:lnTo>
                  <a:lnTo>
                    <a:pt x="2016" y="2226"/>
                  </a:lnTo>
                  <a:lnTo>
                    <a:pt x="2016" y="2232"/>
                  </a:lnTo>
                  <a:lnTo>
                    <a:pt x="2022" y="2232"/>
                  </a:lnTo>
                  <a:lnTo>
                    <a:pt x="2022" y="2226"/>
                  </a:lnTo>
                  <a:lnTo>
                    <a:pt x="2022" y="2232"/>
                  </a:lnTo>
                  <a:lnTo>
                    <a:pt x="2022" y="2226"/>
                  </a:lnTo>
                  <a:lnTo>
                    <a:pt x="2028" y="2226"/>
                  </a:lnTo>
                  <a:lnTo>
                    <a:pt x="2034" y="2226"/>
                  </a:lnTo>
                  <a:lnTo>
                    <a:pt x="2040" y="2232"/>
                  </a:lnTo>
                  <a:lnTo>
                    <a:pt x="2040" y="2220"/>
                  </a:lnTo>
                  <a:lnTo>
                    <a:pt x="2040" y="2232"/>
                  </a:lnTo>
                  <a:lnTo>
                    <a:pt x="2040" y="2220"/>
                  </a:lnTo>
                  <a:lnTo>
                    <a:pt x="2046" y="2226"/>
                  </a:lnTo>
                  <a:lnTo>
                    <a:pt x="2052" y="2232"/>
                  </a:lnTo>
                  <a:lnTo>
                    <a:pt x="2058" y="2232"/>
                  </a:lnTo>
                  <a:lnTo>
                    <a:pt x="2058" y="2226"/>
                  </a:lnTo>
                  <a:lnTo>
                    <a:pt x="2058" y="2232"/>
                  </a:lnTo>
                  <a:lnTo>
                    <a:pt x="2058" y="2226"/>
                  </a:lnTo>
                  <a:lnTo>
                    <a:pt x="2064" y="2226"/>
                  </a:lnTo>
                  <a:lnTo>
                    <a:pt x="2070" y="2226"/>
                  </a:lnTo>
                  <a:lnTo>
                    <a:pt x="2070" y="2214"/>
                  </a:lnTo>
                  <a:lnTo>
                    <a:pt x="2070" y="2226"/>
                  </a:lnTo>
                  <a:lnTo>
                    <a:pt x="2070" y="2214"/>
                  </a:lnTo>
                  <a:lnTo>
                    <a:pt x="2076" y="2196"/>
                  </a:lnTo>
                  <a:lnTo>
                    <a:pt x="2076" y="2166"/>
                  </a:lnTo>
                  <a:lnTo>
                    <a:pt x="2076" y="2196"/>
                  </a:lnTo>
                  <a:lnTo>
                    <a:pt x="2076" y="2166"/>
                  </a:lnTo>
                  <a:lnTo>
                    <a:pt x="2082" y="2136"/>
                  </a:lnTo>
                  <a:lnTo>
                    <a:pt x="2082" y="2118"/>
                  </a:lnTo>
                  <a:lnTo>
                    <a:pt x="2082" y="2136"/>
                  </a:lnTo>
                  <a:lnTo>
                    <a:pt x="2082" y="2118"/>
                  </a:lnTo>
                  <a:lnTo>
                    <a:pt x="2088" y="2130"/>
                  </a:lnTo>
                  <a:lnTo>
                    <a:pt x="2088" y="2166"/>
                  </a:lnTo>
                  <a:lnTo>
                    <a:pt x="2094" y="2214"/>
                  </a:lnTo>
                  <a:lnTo>
                    <a:pt x="2094" y="2256"/>
                  </a:lnTo>
                  <a:lnTo>
                    <a:pt x="2100" y="2280"/>
                  </a:lnTo>
                  <a:lnTo>
                    <a:pt x="2100" y="2286"/>
                  </a:lnTo>
                  <a:lnTo>
                    <a:pt x="2106" y="2286"/>
                  </a:lnTo>
                  <a:lnTo>
                    <a:pt x="2106" y="2292"/>
                  </a:lnTo>
                  <a:lnTo>
                    <a:pt x="2112" y="2286"/>
                  </a:lnTo>
                  <a:lnTo>
                    <a:pt x="2112" y="2280"/>
                  </a:lnTo>
                  <a:lnTo>
                    <a:pt x="2112" y="2286"/>
                  </a:lnTo>
                  <a:lnTo>
                    <a:pt x="2112" y="2280"/>
                  </a:lnTo>
                  <a:lnTo>
                    <a:pt x="2118" y="2280"/>
                  </a:lnTo>
                  <a:lnTo>
                    <a:pt x="2118" y="2286"/>
                  </a:lnTo>
                  <a:lnTo>
                    <a:pt x="2124" y="2286"/>
                  </a:lnTo>
                  <a:lnTo>
                    <a:pt x="2130" y="2286"/>
                  </a:lnTo>
                  <a:lnTo>
                    <a:pt x="2136" y="2292"/>
                  </a:lnTo>
                  <a:lnTo>
                    <a:pt x="2142" y="2286"/>
                  </a:lnTo>
                  <a:lnTo>
                    <a:pt x="2148" y="2286"/>
                  </a:lnTo>
                  <a:lnTo>
                    <a:pt x="2148" y="2292"/>
                  </a:lnTo>
                  <a:lnTo>
                    <a:pt x="2154" y="2286"/>
                  </a:lnTo>
                  <a:lnTo>
                    <a:pt x="2160" y="2286"/>
                  </a:lnTo>
                  <a:lnTo>
                    <a:pt x="2166" y="2286"/>
                  </a:lnTo>
                  <a:lnTo>
                    <a:pt x="2166" y="2280"/>
                  </a:lnTo>
                  <a:lnTo>
                    <a:pt x="2166" y="2286"/>
                  </a:lnTo>
                  <a:lnTo>
                    <a:pt x="2166" y="2280"/>
                  </a:lnTo>
                  <a:lnTo>
                    <a:pt x="2172" y="2280"/>
                  </a:lnTo>
                  <a:lnTo>
                    <a:pt x="2178" y="2286"/>
                  </a:lnTo>
                  <a:lnTo>
                    <a:pt x="2184" y="2280"/>
                  </a:lnTo>
                  <a:lnTo>
                    <a:pt x="2190" y="2286"/>
                  </a:lnTo>
                  <a:lnTo>
                    <a:pt x="2190" y="2280"/>
                  </a:lnTo>
                  <a:lnTo>
                    <a:pt x="2190" y="2286"/>
                  </a:lnTo>
                  <a:lnTo>
                    <a:pt x="2190" y="2280"/>
                  </a:lnTo>
                  <a:lnTo>
                    <a:pt x="2196" y="2280"/>
                  </a:lnTo>
                  <a:lnTo>
                    <a:pt x="2202" y="2280"/>
                  </a:lnTo>
                </a:path>
              </a:pathLst>
            </a:custGeom>
            <a:ln w="19050">
              <a:solidFill>
                <a:srgbClr val="C00000"/>
              </a:solidFill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65"/>
            <p:cNvSpPr>
              <a:spLocks noChangeArrowheads="1"/>
            </p:cNvSpPr>
            <p:nvPr/>
          </p:nvSpPr>
          <p:spPr bwMode="auto">
            <a:xfrm>
              <a:off x="3910013" y="6470650"/>
              <a:ext cx="189547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Counts vs. Acquisition Time (min)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" name="Line 66"/>
            <p:cNvSpPr>
              <a:spLocks noChangeShapeType="1"/>
            </p:cNvSpPr>
            <p:nvPr/>
          </p:nvSpPr>
          <p:spPr bwMode="auto">
            <a:xfrm>
              <a:off x="957263" y="6289675"/>
              <a:ext cx="7724775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67"/>
            <p:cNvSpPr>
              <a:spLocks noChangeShapeType="1"/>
            </p:cNvSpPr>
            <p:nvPr/>
          </p:nvSpPr>
          <p:spPr bwMode="auto">
            <a:xfrm>
              <a:off x="1528763" y="62896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8"/>
            <p:cNvSpPr>
              <a:spLocks noChangeArrowheads="1"/>
            </p:cNvSpPr>
            <p:nvPr/>
          </p:nvSpPr>
          <p:spPr bwMode="auto">
            <a:xfrm>
              <a:off x="1490663" y="6337300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Line 69"/>
            <p:cNvSpPr>
              <a:spLocks noChangeShapeType="1"/>
            </p:cNvSpPr>
            <p:nvPr/>
          </p:nvSpPr>
          <p:spPr bwMode="auto">
            <a:xfrm>
              <a:off x="2128838" y="62896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70"/>
            <p:cNvSpPr>
              <a:spLocks noChangeArrowheads="1"/>
            </p:cNvSpPr>
            <p:nvPr/>
          </p:nvSpPr>
          <p:spPr bwMode="auto">
            <a:xfrm>
              <a:off x="2090738" y="6337300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2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9" name="Line 71"/>
            <p:cNvSpPr>
              <a:spLocks noChangeShapeType="1"/>
            </p:cNvSpPr>
            <p:nvPr/>
          </p:nvSpPr>
          <p:spPr bwMode="auto">
            <a:xfrm>
              <a:off x="2719388" y="62896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72"/>
            <p:cNvSpPr>
              <a:spLocks noChangeArrowheads="1"/>
            </p:cNvSpPr>
            <p:nvPr/>
          </p:nvSpPr>
          <p:spPr bwMode="auto">
            <a:xfrm>
              <a:off x="2681288" y="6337300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3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Line 73"/>
            <p:cNvSpPr>
              <a:spLocks noChangeShapeType="1"/>
            </p:cNvSpPr>
            <p:nvPr/>
          </p:nvSpPr>
          <p:spPr bwMode="auto">
            <a:xfrm>
              <a:off x="3319463" y="62896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74"/>
            <p:cNvSpPr>
              <a:spLocks noChangeArrowheads="1"/>
            </p:cNvSpPr>
            <p:nvPr/>
          </p:nvSpPr>
          <p:spPr bwMode="auto">
            <a:xfrm>
              <a:off x="3281363" y="6337300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4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Line 75"/>
            <p:cNvSpPr>
              <a:spLocks noChangeShapeType="1"/>
            </p:cNvSpPr>
            <p:nvPr/>
          </p:nvSpPr>
          <p:spPr bwMode="auto">
            <a:xfrm>
              <a:off x="3919538" y="62896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76"/>
            <p:cNvSpPr>
              <a:spLocks noChangeArrowheads="1"/>
            </p:cNvSpPr>
            <p:nvPr/>
          </p:nvSpPr>
          <p:spPr bwMode="auto">
            <a:xfrm>
              <a:off x="3881438" y="6337300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5" name="Line 77"/>
            <p:cNvSpPr>
              <a:spLocks noChangeShapeType="1"/>
            </p:cNvSpPr>
            <p:nvPr/>
          </p:nvSpPr>
          <p:spPr bwMode="auto">
            <a:xfrm>
              <a:off x="4510088" y="62896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8"/>
            <p:cNvSpPr>
              <a:spLocks noChangeArrowheads="1"/>
            </p:cNvSpPr>
            <p:nvPr/>
          </p:nvSpPr>
          <p:spPr bwMode="auto">
            <a:xfrm>
              <a:off x="4471988" y="6337300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6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7" name="Line 79"/>
            <p:cNvSpPr>
              <a:spLocks noChangeShapeType="1"/>
            </p:cNvSpPr>
            <p:nvPr/>
          </p:nvSpPr>
          <p:spPr bwMode="auto">
            <a:xfrm>
              <a:off x="5110163" y="62896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80"/>
            <p:cNvSpPr>
              <a:spLocks noChangeArrowheads="1"/>
            </p:cNvSpPr>
            <p:nvPr/>
          </p:nvSpPr>
          <p:spPr bwMode="auto">
            <a:xfrm>
              <a:off x="5072063" y="6337300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7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9" name="Line 81"/>
            <p:cNvSpPr>
              <a:spLocks noChangeShapeType="1"/>
            </p:cNvSpPr>
            <p:nvPr/>
          </p:nvSpPr>
          <p:spPr bwMode="auto">
            <a:xfrm>
              <a:off x="5700713" y="62896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82"/>
            <p:cNvSpPr>
              <a:spLocks noChangeArrowheads="1"/>
            </p:cNvSpPr>
            <p:nvPr/>
          </p:nvSpPr>
          <p:spPr bwMode="auto">
            <a:xfrm>
              <a:off x="5662613" y="6337300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8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1" name="Line 83"/>
            <p:cNvSpPr>
              <a:spLocks noChangeShapeType="1"/>
            </p:cNvSpPr>
            <p:nvPr/>
          </p:nvSpPr>
          <p:spPr bwMode="auto">
            <a:xfrm>
              <a:off x="6300788" y="62896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84"/>
            <p:cNvSpPr>
              <a:spLocks noChangeArrowheads="1"/>
            </p:cNvSpPr>
            <p:nvPr/>
          </p:nvSpPr>
          <p:spPr bwMode="auto">
            <a:xfrm>
              <a:off x="6262688" y="6337300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9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3" name="Line 85"/>
            <p:cNvSpPr>
              <a:spLocks noChangeShapeType="1"/>
            </p:cNvSpPr>
            <p:nvPr/>
          </p:nvSpPr>
          <p:spPr bwMode="auto">
            <a:xfrm>
              <a:off x="6891338" y="62896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86"/>
            <p:cNvSpPr>
              <a:spLocks noChangeArrowheads="1"/>
            </p:cNvSpPr>
            <p:nvPr/>
          </p:nvSpPr>
          <p:spPr bwMode="auto">
            <a:xfrm>
              <a:off x="6824663" y="6337300"/>
              <a:ext cx="1905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" name="Line 87"/>
            <p:cNvSpPr>
              <a:spLocks noChangeShapeType="1"/>
            </p:cNvSpPr>
            <p:nvPr/>
          </p:nvSpPr>
          <p:spPr bwMode="auto">
            <a:xfrm>
              <a:off x="7491413" y="62896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88"/>
            <p:cNvSpPr>
              <a:spLocks noChangeArrowheads="1"/>
            </p:cNvSpPr>
            <p:nvPr/>
          </p:nvSpPr>
          <p:spPr bwMode="auto">
            <a:xfrm>
              <a:off x="7424738" y="6337300"/>
              <a:ext cx="1905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Line 89"/>
            <p:cNvSpPr>
              <a:spLocks noChangeShapeType="1"/>
            </p:cNvSpPr>
            <p:nvPr/>
          </p:nvSpPr>
          <p:spPr bwMode="auto">
            <a:xfrm>
              <a:off x="8091488" y="62896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90"/>
            <p:cNvSpPr>
              <a:spLocks noChangeArrowheads="1"/>
            </p:cNvSpPr>
            <p:nvPr/>
          </p:nvSpPr>
          <p:spPr bwMode="auto">
            <a:xfrm>
              <a:off x="8024813" y="6337300"/>
              <a:ext cx="1905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12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1038956" y="3042752"/>
            <a:ext cx="2179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Sample: </a:t>
            </a:r>
            <a:r>
              <a:rPr lang="en-US" b="1" dirty="0" err="1" smtClean="0"/>
              <a:t>NIST</a:t>
            </a:r>
            <a:r>
              <a:rPr lang="en-US" b="1" dirty="0" smtClean="0"/>
              <a:t> plasma</a:t>
            </a:r>
          </a:p>
          <a:p>
            <a:r>
              <a:rPr lang="en-US" b="1" dirty="0" smtClean="0"/>
              <a:t>Agilent 6550 </a:t>
            </a:r>
            <a:r>
              <a:rPr lang="en-US" b="1" dirty="0" err="1" smtClean="0"/>
              <a:t>ESI</a:t>
            </a:r>
            <a:r>
              <a:rPr lang="en-US" b="1" dirty="0" smtClean="0"/>
              <a:t>(+)</a:t>
            </a:r>
            <a:endParaRPr lang="en-US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1675586" y="2012683"/>
            <a:ext cx="590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Plasma equivalent injected: </a:t>
            </a:r>
            <a:r>
              <a:rPr lang="en-US" b="1" dirty="0" smtClean="0"/>
              <a:t>~331 </a:t>
            </a:r>
            <a:r>
              <a:rPr lang="en-US" b="1" dirty="0" err="1" smtClean="0"/>
              <a:t>nL</a:t>
            </a:r>
            <a:r>
              <a:rPr lang="en-US" b="1" dirty="0" smtClean="0"/>
              <a:t> (TEDDY PROTOCOL v. 1)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 rot="20798983">
            <a:off x="4601392" y="2854628"/>
            <a:ext cx="22570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>
                <a:solidFill>
                  <a:srgbClr val="000099"/>
                </a:solidFill>
              </a:rPr>
              <a:t>Many saturated ions</a:t>
            </a:r>
            <a:endParaRPr lang="en-US" sz="2800" b="1" i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59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476598" y="2564679"/>
            <a:ext cx="2218765" cy="4185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libri" pitchFamily="34" charset="0"/>
              </a:rPr>
              <a:t>10 </a:t>
            </a:r>
            <a:r>
              <a:rPr lang="en-US" sz="1400" b="1" dirty="0">
                <a:solidFill>
                  <a:srgbClr val="FF0000"/>
                </a:solidFill>
                <a:latin typeface="Calibri" pitchFamily="34" charset="0"/>
              </a:rPr>
              <a:t>µL plasma</a:t>
            </a:r>
          </a:p>
          <a:p>
            <a:r>
              <a:rPr lang="en-US" sz="1400" dirty="0">
                <a:latin typeface="Calibri" pitchFamily="34" charset="0"/>
                <a:sym typeface="Symbol" pitchFamily="18" charset="2"/>
              </a:rPr>
              <a:t></a:t>
            </a:r>
          </a:p>
          <a:p>
            <a:r>
              <a:rPr lang="en-US" sz="1400" dirty="0">
                <a:latin typeface="Calibri" pitchFamily="34" charset="0"/>
                <a:sym typeface="Symbol" pitchFamily="18" charset="2"/>
              </a:rPr>
              <a:t>225 µL </a:t>
            </a:r>
            <a:r>
              <a:rPr lang="en-US" sz="1400" dirty="0" err="1" smtClean="0">
                <a:latin typeface="Calibri" pitchFamily="34" charset="0"/>
                <a:sym typeface="Symbol" pitchFamily="18" charset="2"/>
              </a:rPr>
              <a:t>MeOH</a:t>
            </a:r>
            <a:endParaRPr lang="en-US" sz="1400" dirty="0" smtClean="0">
              <a:latin typeface="Calibri" pitchFamily="34" charset="0"/>
              <a:sym typeface="Symbol" pitchFamily="18" charset="2"/>
            </a:endParaRPr>
          </a:p>
          <a:p>
            <a:r>
              <a:rPr lang="en-US" sz="1400" dirty="0" smtClean="0">
                <a:latin typeface="Calibri" pitchFamily="34" charset="0"/>
                <a:sym typeface="Symbol" pitchFamily="18" charset="2"/>
              </a:rPr>
              <a:t>+ </a:t>
            </a:r>
            <a:r>
              <a:rPr lang="en-US" sz="1400" dirty="0">
                <a:latin typeface="Calibri" pitchFamily="34" charset="0"/>
                <a:sym typeface="Symbol" pitchFamily="18" charset="2"/>
              </a:rPr>
              <a:t>750 µL </a:t>
            </a:r>
            <a:r>
              <a:rPr lang="en-US" sz="1400" dirty="0" err="1" smtClean="0">
                <a:latin typeface="Calibri" pitchFamily="34" charset="0"/>
                <a:sym typeface="Symbol" pitchFamily="18" charset="2"/>
              </a:rPr>
              <a:t>MTBE</a:t>
            </a:r>
            <a:endParaRPr lang="en-US" sz="1400" dirty="0" smtClean="0">
              <a:latin typeface="Calibri" pitchFamily="34" charset="0"/>
              <a:sym typeface="Symbol" pitchFamily="18" charset="2"/>
            </a:endParaRPr>
          </a:p>
          <a:p>
            <a:r>
              <a:rPr lang="en-US" sz="1400" dirty="0" smtClean="0">
                <a:latin typeface="Calibri" pitchFamily="34" charset="0"/>
                <a:sym typeface="Symbol" pitchFamily="18" charset="2"/>
              </a:rPr>
              <a:t>+ </a:t>
            </a:r>
            <a:r>
              <a:rPr lang="en-US" sz="1400" dirty="0">
                <a:latin typeface="Calibri" pitchFamily="34" charset="0"/>
                <a:sym typeface="Symbol" pitchFamily="18" charset="2"/>
              </a:rPr>
              <a:t>188 µL H2O</a:t>
            </a:r>
          </a:p>
          <a:p>
            <a:r>
              <a:rPr lang="en-US" sz="1400" dirty="0">
                <a:latin typeface="Calibri" pitchFamily="34" charset="0"/>
                <a:sym typeface="Symbol" pitchFamily="18" charset="2"/>
              </a:rPr>
              <a:t></a:t>
            </a:r>
          </a:p>
          <a:p>
            <a:r>
              <a:rPr lang="en-US" sz="1400" b="1" dirty="0">
                <a:solidFill>
                  <a:srgbClr val="FF0000"/>
                </a:solidFill>
                <a:latin typeface="Calibri" pitchFamily="34" charset="0"/>
              </a:rPr>
              <a:t>350 µL aliquot</a:t>
            </a:r>
          </a:p>
          <a:p>
            <a:r>
              <a:rPr lang="en-US" sz="1400" dirty="0">
                <a:latin typeface="Calibri" pitchFamily="34" charset="0"/>
                <a:sym typeface="Symbol" pitchFamily="18" charset="2"/>
              </a:rPr>
              <a:t></a:t>
            </a:r>
          </a:p>
          <a:p>
            <a:r>
              <a:rPr lang="en-US" sz="1400" b="1" dirty="0">
                <a:solidFill>
                  <a:srgbClr val="FF0000"/>
                </a:solidFill>
                <a:latin typeface="Calibri" pitchFamily="34" charset="0"/>
              </a:rPr>
              <a:t>130 µL </a:t>
            </a:r>
            <a:r>
              <a:rPr lang="en-US" sz="1400" b="1" dirty="0" err="1" smtClean="0">
                <a:solidFill>
                  <a:srgbClr val="FF0000"/>
                </a:solidFill>
                <a:latin typeface="Calibri" pitchFamily="34" charset="0"/>
              </a:rPr>
              <a:t>resusp</a:t>
            </a:r>
            <a:r>
              <a:rPr lang="en-US" sz="1400" b="1" dirty="0" smtClean="0">
                <a:solidFill>
                  <a:srgbClr val="FF0000"/>
                </a:solidFill>
                <a:latin typeface="Calibri" pitchFamily="34" charset="0"/>
              </a:rPr>
              <a:t>.</a:t>
            </a:r>
          </a:p>
          <a:p>
            <a:r>
              <a:rPr lang="en-US" sz="1400" dirty="0" smtClean="0">
                <a:latin typeface="Calibri" pitchFamily="34" charset="0"/>
              </a:rPr>
              <a:t>in </a:t>
            </a:r>
            <a:r>
              <a:rPr lang="en-US" sz="1400" dirty="0" err="1">
                <a:latin typeface="Calibri" pitchFamily="34" charset="0"/>
              </a:rPr>
              <a:t>MeOH:toluene</a:t>
            </a:r>
            <a:r>
              <a:rPr lang="en-US" sz="1400" dirty="0">
                <a:latin typeface="Calibri" pitchFamily="34" charset="0"/>
              </a:rPr>
              <a:t> (9:1, v/v)</a:t>
            </a:r>
          </a:p>
          <a:p>
            <a:r>
              <a:rPr lang="en-US" sz="1400" dirty="0" smtClean="0">
                <a:latin typeface="Calibri" pitchFamily="34" charset="0"/>
                <a:sym typeface="Symbol" pitchFamily="18" charset="2"/>
              </a:rPr>
              <a:t></a:t>
            </a:r>
          </a:p>
          <a:p>
            <a:r>
              <a:rPr lang="en-US" sz="1400" b="1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3 µL injection</a:t>
            </a:r>
          </a:p>
          <a:p>
            <a:r>
              <a:rPr lang="en-US" sz="1400" b="1" dirty="0">
                <a:latin typeface="Calibri" pitchFamily="34" charset="0"/>
              </a:rPr>
              <a:t>LC–(</a:t>
            </a:r>
            <a:r>
              <a:rPr lang="en-US" sz="1400" b="1" dirty="0" err="1">
                <a:latin typeface="Calibri" pitchFamily="34" charset="0"/>
              </a:rPr>
              <a:t>ESI</a:t>
            </a:r>
            <a:r>
              <a:rPr lang="en-US" sz="1400" b="1" dirty="0">
                <a:latin typeface="Calibri" pitchFamily="34" charset="0"/>
              </a:rPr>
              <a:t>+/–)-</a:t>
            </a:r>
            <a:r>
              <a:rPr lang="en-US" sz="1400" b="1" dirty="0" err="1">
                <a:latin typeface="Calibri" pitchFamily="34" charset="0"/>
              </a:rPr>
              <a:t>QTOFMS</a:t>
            </a:r>
            <a:r>
              <a:rPr lang="en-US" sz="1400" b="1" dirty="0">
                <a:latin typeface="Calibri" pitchFamily="34" charset="0"/>
              </a:rPr>
              <a:t> 6550</a:t>
            </a:r>
          </a:p>
          <a:p>
            <a:endParaRPr lang="en-US" sz="1400" b="1" dirty="0" smtClean="0">
              <a:latin typeface="Calibri" pitchFamily="34" charset="0"/>
            </a:endParaRPr>
          </a:p>
          <a:p>
            <a:endParaRPr lang="en-US" sz="1400" b="1" dirty="0">
              <a:latin typeface="Calibri" pitchFamily="34" charset="0"/>
            </a:endParaRPr>
          </a:p>
          <a:p>
            <a:r>
              <a:rPr lang="en-US" sz="1400" b="1" dirty="0" smtClean="0">
                <a:latin typeface="Calibri" pitchFamily="34" charset="0"/>
              </a:rPr>
              <a:t>Plasma equivalent injected: ~83 </a:t>
            </a:r>
            <a:r>
              <a:rPr lang="en-US" sz="1400" b="1" dirty="0" err="1" smtClean="0">
                <a:latin typeface="Calibri" pitchFamily="34" charset="0"/>
              </a:rPr>
              <a:t>nL</a:t>
            </a:r>
            <a:endParaRPr lang="en-US" sz="1400" b="1" dirty="0" smtClean="0">
              <a:latin typeface="Calibri" pitchFamily="34" charset="0"/>
            </a:endParaRPr>
          </a:p>
          <a:p>
            <a:endParaRPr lang="en-US" sz="1400" b="1" dirty="0">
              <a:latin typeface="Calibri" pitchFamily="34" charset="0"/>
            </a:endParaRPr>
          </a:p>
          <a:p>
            <a:r>
              <a:rPr lang="en-US" sz="1400" b="1" dirty="0" smtClean="0">
                <a:latin typeface="Calibri" pitchFamily="34" charset="0"/>
              </a:rPr>
              <a:t>(25%)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74910" y="2029476"/>
            <a:ext cx="114326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Method A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718457" y="2029476"/>
            <a:ext cx="1133644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Method B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900238" y="2037880"/>
            <a:ext cx="1133644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Method C</a:t>
            </a:r>
            <a:endParaRPr lang="en-US" b="1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628807" y="2560945"/>
            <a:ext cx="2218765" cy="4185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libri" pitchFamily="34" charset="0"/>
              </a:rPr>
              <a:t>10 </a:t>
            </a:r>
            <a:r>
              <a:rPr lang="en-US" sz="1400" b="1" dirty="0">
                <a:solidFill>
                  <a:srgbClr val="FF0000"/>
                </a:solidFill>
                <a:latin typeface="Calibri" pitchFamily="34" charset="0"/>
              </a:rPr>
              <a:t>µL plasma</a:t>
            </a:r>
          </a:p>
          <a:p>
            <a:r>
              <a:rPr lang="en-US" sz="1400" dirty="0">
                <a:latin typeface="Calibri" pitchFamily="34" charset="0"/>
                <a:sym typeface="Symbol" pitchFamily="18" charset="2"/>
              </a:rPr>
              <a:t></a:t>
            </a:r>
          </a:p>
          <a:p>
            <a:r>
              <a:rPr lang="en-US" sz="1400" dirty="0">
                <a:latin typeface="Calibri" pitchFamily="34" charset="0"/>
                <a:sym typeface="Symbol" pitchFamily="18" charset="2"/>
              </a:rPr>
              <a:t>225 µL </a:t>
            </a:r>
            <a:r>
              <a:rPr lang="en-US" sz="1400" dirty="0" err="1" smtClean="0">
                <a:latin typeface="Calibri" pitchFamily="34" charset="0"/>
                <a:sym typeface="Symbol" pitchFamily="18" charset="2"/>
              </a:rPr>
              <a:t>MeOH</a:t>
            </a:r>
            <a:endParaRPr lang="en-US" sz="1400" dirty="0" smtClean="0">
              <a:latin typeface="Calibri" pitchFamily="34" charset="0"/>
              <a:sym typeface="Symbol" pitchFamily="18" charset="2"/>
            </a:endParaRPr>
          </a:p>
          <a:p>
            <a:r>
              <a:rPr lang="en-US" sz="1400" dirty="0" smtClean="0">
                <a:latin typeface="Calibri" pitchFamily="34" charset="0"/>
                <a:sym typeface="Symbol" pitchFamily="18" charset="2"/>
              </a:rPr>
              <a:t>+ </a:t>
            </a:r>
            <a:r>
              <a:rPr lang="en-US" sz="1400" dirty="0">
                <a:latin typeface="Calibri" pitchFamily="34" charset="0"/>
                <a:sym typeface="Symbol" pitchFamily="18" charset="2"/>
              </a:rPr>
              <a:t>750 µL </a:t>
            </a:r>
            <a:r>
              <a:rPr lang="en-US" sz="1400" dirty="0" err="1" smtClean="0">
                <a:latin typeface="Calibri" pitchFamily="34" charset="0"/>
                <a:sym typeface="Symbol" pitchFamily="18" charset="2"/>
              </a:rPr>
              <a:t>MTBE</a:t>
            </a:r>
            <a:endParaRPr lang="en-US" sz="1400" dirty="0" smtClean="0">
              <a:latin typeface="Calibri" pitchFamily="34" charset="0"/>
              <a:sym typeface="Symbol" pitchFamily="18" charset="2"/>
            </a:endParaRPr>
          </a:p>
          <a:p>
            <a:r>
              <a:rPr lang="en-US" sz="1400" dirty="0" smtClean="0">
                <a:latin typeface="Calibri" pitchFamily="34" charset="0"/>
                <a:sym typeface="Symbol" pitchFamily="18" charset="2"/>
              </a:rPr>
              <a:t>+ </a:t>
            </a:r>
            <a:r>
              <a:rPr lang="en-US" sz="1400" dirty="0">
                <a:latin typeface="Calibri" pitchFamily="34" charset="0"/>
                <a:sym typeface="Symbol" pitchFamily="18" charset="2"/>
              </a:rPr>
              <a:t>188 µL H2O</a:t>
            </a:r>
          </a:p>
          <a:p>
            <a:r>
              <a:rPr lang="en-US" sz="1400" dirty="0">
                <a:latin typeface="Calibri" pitchFamily="34" charset="0"/>
                <a:sym typeface="Symbol" pitchFamily="18" charset="2"/>
              </a:rPr>
              <a:t>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alibri" pitchFamily="34" charset="0"/>
              </a:rPr>
              <a:t>200 </a:t>
            </a:r>
            <a:r>
              <a:rPr lang="en-US" sz="1400" b="1" dirty="0">
                <a:solidFill>
                  <a:srgbClr val="FF0000"/>
                </a:solidFill>
                <a:latin typeface="Calibri" pitchFamily="34" charset="0"/>
              </a:rPr>
              <a:t>µL aliquot</a:t>
            </a:r>
          </a:p>
          <a:p>
            <a:r>
              <a:rPr lang="en-US" sz="1400" dirty="0">
                <a:latin typeface="Calibri" pitchFamily="34" charset="0"/>
                <a:sym typeface="Symbol" pitchFamily="18" charset="2"/>
              </a:rPr>
              <a:t>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alibri" pitchFamily="34" charset="0"/>
              </a:rPr>
              <a:t>150 </a:t>
            </a:r>
            <a:r>
              <a:rPr lang="en-US" sz="1400" b="1" dirty="0">
                <a:solidFill>
                  <a:srgbClr val="FF0000"/>
                </a:solidFill>
                <a:latin typeface="Calibri" pitchFamily="34" charset="0"/>
              </a:rPr>
              <a:t>µL </a:t>
            </a:r>
            <a:r>
              <a:rPr lang="en-US" sz="1400" b="1" dirty="0" err="1" smtClean="0">
                <a:solidFill>
                  <a:srgbClr val="FF0000"/>
                </a:solidFill>
                <a:latin typeface="Calibri" pitchFamily="34" charset="0"/>
              </a:rPr>
              <a:t>resusp</a:t>
            </a:r>
            <a:r>
              <a:rPr lang="en-US" sz="1400" b="1" dirty="0" smtClean="0">
                <a:solidFill>
                  <a:srgbClr val="FF0000"/>
                </a:solidFill>
                <a:latin typeface="Calibri" pitchFamily="34" charset="0"/>
              </a:rPr>
              <a:t>.</a:t>
            </a:r>
          </a:p>
          <a:p>
            <a:r>
              <a:rPr lang="en-US" sz="1400" dirty="0" smtClean="0">
                <a:latin typeface="Calibri" pitchFamily="34" charset="0"/>
              </a:rPr>
              <a:t>in </a:t>
            </a:r>
            <a:r>
              <a:rPr lang="en-US" sz="1400" dirty="0" err="1">
                <a:latin typeface="Calibri" pitchFamily="34" charset="0"/>
              </a:rPr>
              <a:t>MeOH:toluene</a:t>
            </a:r>
            <a:r>
              <a:rPr lang="en-US" sz="1400" dirty="0">
                <a:latin typeface="Calibri" pitchFamily="34" charset="0"/>
              </a:rPr>
              <a:t> (9:1, v/v)</a:t>
            </a:r>
          </a:p>
          <a:p>
            <a:r>
              <a:rPr lang="en-US" sz="1400" dirty="0" smtClean="0">
                <a:latin typeface="Calibri" pitchFamily="34" charset="0"/>
                <a:sym typeface="Symbol" pitchFamily="18" charset="2"/>
              </a:rPr>
              <a:t>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3 µL injection</a:t>
            </a:r>
          </a:p>
          <a:p>
            <a:r>
              <a:rPr lang="en-US" sz="1400" b="1" dirty="0" smtClean="0">
                <a:latin typeface="Calibri" pitchFamily="34" charset="0"/>
              </a:rPr>
              <a:t>LC–(</a:t>
            </a:r>
            <a:r>
              <a:rPr lang="en-US" sz="1400" b="1" dirty="0" err="1" smtClean="0">
                <a:latin typeface="Calibri" pitchFamily="34" charset="0"/>
              </a:rPr>
              <a:t>ESI</a:t>
            </a:r>
            <a:r>
              <a:rPr lang="en-US" sz="1400" b="1" dirty="0" smtClean="0">
                <a:latin typeface="Calibri" pitchFamily="34" charset="0"/>
              </a:rPr>
              <a:t>+/–)-</a:t>
            </a:r>
            <a:r>
              <a:rPr lang="en-US" sz="1400" b="1" dirty="0" err="1" smtClean="0">
                <a:latin typeface="Calibri" pitchFamily="34" charset="0"/>
              </a:rPr>
              <a:t>QTOFMS</a:t>
            </a:r>
            <a:r>
              <a:rPr lang="en-US" sz="1400" b="1" dirty="0" smtClean="0">
                <a:latin typeface="Calibri" pitchFamily="34" charset="0"/>
              </a:rPr>
              <a:t> 6550</a:t>
            </a:r>
          </a:p>
          <a:p>
            <a:endParaRPr lang="en-US" sz="1400" b="1" dirty="0">
              <a:latin typeface="Calibri" pitchFamily="34" charset="0"/>
            </a:endParaRPr>
          </a:p>
          <a:p>
            <a:endParaRPr lang="en-US" sz="1400" b="1" dirty="0" smtClean="0">
              <a:latin typeface="Calibri" pitchFamily="34" charset="0"/>
            </a:endParaRPr>
          </a:p>
          <a:p>
            <a:r>
              <a:rPr lang="en-US" sz="1400" b="1" dirty="0" smtClean="0">
                <a:latin typeface="Calibri" pitchFamily="34" charset="0"/>
              </a:rPr>
              <a:t>Plasma equivalent injected: ~41 </a:t>
            </a:r>
            <a:r>
              <a:rPr lang="en-US" sz="1400" b="1" dirty="0" err="1" smtClean="0">
                <a:latin typeface="Calibri" pitchFamily="34" charset="0"/>
              </a:rPr>
              <a:t>nL</a:t>
            </a:r>
            <a:endParaRPr lang="en-US" sz="1400" b="1" dirty="0" smtClean="0">
              <a:latin typeface="Calibri" pitchFamily="34" charset="0"/>
            </a:endParaRPr>
          </a:p>
          <a:p>
            <a:endParaRPr lang="en-US" sz="1400" b="1" dirty="0">
              <a:latin typeface="Calibri" pitchFamily="34" charset="0"/>
            </a:endParaRPr>
          </a:p>
          <a:p>
            <a:r>
              <a:rPr lang="en-US" sz="1400" b="1" dirty="0" smtClean="0">
                <a:latin typeface="Calibri" pitchFamily="34" charset="0"/>
              </a:rPr>
              <a:t>(12%)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04713" y="2559845"/>
            <a:ext cx="2218765" cy="4185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libri" pitchFamily="34" charset="0"/>
              </a:rPr>
              <a:t>10 </a:t>
            </a:r>
            <a:r>
              <a:rPr lang="en-US" sz="1400" b="1" dirty="0">
                <a:solidFill>
                  <a:srgbClr val="FF0000"/>
                </a:solidFill>
                <a:latin typeface="Calibri" pitchFamily="34" charset="0"/>
              </a:rPr>
              <a:t>µL plasma</a:t>
            </a:r>
          </a:p>
          <a:p>
            <a:r>
              <a:rPr lang="en-US" sz="1400" dirty="0">
                <a:latin typeface="Calibri" pitchFamily="34" charset="0"/>
                <a:sym typeface="Symbol" pitchFamily="18" charset="2"/>
              </a:rPr>
              <a:t></a:t>
            </a:r>
          </a:p>
          <a:p>
            <a:r>
              <a:rPr lang="en-US" sz="1400" dirty="0">
                <a:latin typeface="Calibri" pitchFamily="34" charset="0"/>
                <a:sym typeface="Symbol" pitchFamily="18" charset="2"/>
              </a:rPr>
              <a:t>225 µL </a:t>
            </a:r>
            <a:r>
              <a:rPr lang="en-US" sz="1400" dirty="0" err="1" smtClean="0">
                <a:latin typeface="Calibri" pitchFamily="34" charset="0"/>
                <a:sym typeface="Symbol" pitchFamily="18" charset="2"/>
              </a:rPr>
              <a:t>MeOH</a:t>
            </a:r>
            <a:endParaRPr lang="en-US" sz="1400" dirty="0" smtClean="0">
              <a:latin typeface="Calibri" pitchFamily="34" charset="0"/>
              <a:sym typeface="Symbol" pitchFamily="18" charset="2"/>
            </a:endParaRPr>
          </a:p>
          <a:p>
            <a:r>
              <a:rPr lang="en-US" sz="1400" dirty="0" smtClean="0">
                <a:latin typeface="Calibri" pitchFamily="34" charset="0"/>
                <a:sym typeface="Symbol" pitchFamily="18" charset="2"/>
              </a:rPr>
              <a:t>+ </a:t>
            </a:r>
            <a:r>
              <a:rPr lang="en-US" sz="1400" dirty="0">
                <a:latin typeface="Calibri" pitchFamily="34" charset="0"/>
                <a:sym typeface="Symbol" pitchFamily="18" charset="2"/>
              </a:rPr>
              <a:t>750 µL </a:t>
            </a:r>
            <a:r>
              <a:rPr lang="en-US" sz="1400" dirty="0" err="1" smtClean="0">
                <a:latin typeface="Calibri" pitchFamily="34" charset="0"/>
                <a:sym typeface="Symbol" pitchFamily="18" charset="2"/>
              </a:rPr>
              <a:t>MTBE</a:t>
            </a:r>
            <a:endParaRPr lang="en-US" sz="1400" dirty="0" smtClean="0">
              <a:latin typeface="Calibri" pitchFamily="34" charset="0"/>
              <a:sym typeface="Symbol" pitchFamily="18" charset="2"/>
            </a:endParaRPr>
          </a:p>
          <a:p>
            <a:r>
              <a:rPr lang="en-US" sz="1400" dirty="0" smtClean="0">
                <a:latin typeface="Calibri" pitchFamily="34" charset="0"/>
                <a:sym typeface="Symbol" pitchFamily="18" charset="2"/>
              </a:rPr>
              <a:t>+ </a:t>
            </a:r>
            <a:r>
              <a:rPr lang="en-US" sz="1400" dirty="0">
                <a:latin typeface="Calibri" pitchFamily="34" charset="0"/>
                <a:sym typeface="Symbol" pitchFamily="18" charset="2"/>
              </a:rPr>
              <a:t>188 µL H2O</a:t>
            </a:r>
          </a:p>
          <a:p>
            <a:r>
              <a:rPr lang="en-US" sz="1400" dirty="0">
                <a:latin typeface="Calibri" pitchFamily="34" charset="0"/>
                <a:sym typeface="Symbol" pitchFamily="18" charset="2"/>
              </a:rPr>
              <a:t>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alibri" pitchFamily="34" charset="0"/>
              </a:rPr>
              <a:t>100 </a:t>
            </a:r>
            <a:r>
              <a:rPr lang="en-US" sz="1400" b="1" dirty="0">
                <a:solidFill>
                  <a:srgbClr val="FF0000"/>
                </a:solidFill>
                <a:latin typeface="Calibri" pitchFamily="34" charset="0"/>
              </a:rPr>
              <a:t>µL aliquot</a:t>
            </a:r>
          </a:p>
          <a:p>
            <a:r>
              <a:rPr lang="en-US" sz="1400" dirty="0">
                <a:latin typeface="Calibri" pitchFamily="34" charset="0"/>
                <a:sym typeface="Symbol" pitchFamily="18" charset="2"/>
              </a:rPr>
              <a:t>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alibri" pitchFamily="34" charset="0"/>
              </a:rPr>
              <a:t>200 </a:t>
            </a:r>
            <a:r>
              <a:rPr lang="en-US" sz="1400" b="1" dirty="0">
                <a:solidFill>
                  <a:srgbClr val="FF0000"/>
                </a:solidFill>
                <a:latin typeface="Calibri" pitchFamily="34" charset="0"/>
              </a:rPr>
              <a:t>µL </a:t>
            </a:r>
            <a:r>
              <a:rPr lang="en-US" sz="1400" b="1" dirty="0" err="1" smtClean="0">
                <a:solidFill>
                  <a:srgbClr val="FF0000"/>
                </a:solidFill>
                <a:latin typeface="Calibri" pitchFamily="34" charset="0"/>
              </a:rPr>
              <a:t>resusp</a:t>
            </a:r>
            <a:r>
              <a:rPr lang="en-US" sz="1400" b="1" dirty="0" smtClean="0">
                <a:solidFill>
                  <a:srgbClr val="FF0000"/>
                </a:solidFill>
                <a:latin typeface="Calibri" pitchFamily="34" charset="0"/>
              </a:rPr>
              <a:t>.</a:t>
            </a:r>
          </a:p>
          <a:p>
            <a:r>
              <a:rPr lang="en-US" sz="1400" dirty="0" smtClean="0">
                <a:latin typeface="Calibri" pitchFamily="34" charset="0"/>
              </a:rPr>
              <a:t>in </a:t>
            </a:r>
            <a:r>
              <a:rPr lang="en-US" sz="1400" dirty="0" err="1">
                <a:latin typeface="Calibri" pitchFamily="34" charset="0"/>
              </a:rPr>
              <a:t>MeOH:toluene</a:t>
            </a:r>
            <a:r>
              <a:rPr lang="en-US" sz="1400" dirty="0">
                <a:latin typeface="Calibri" pitchFamily="34" charset="0"/>
              </a:rPr>
              <a:t> (9:1, v/v)</a:t>
            </a:r>
          </a:p>
          <a:p>
            <a:r>
              <a:rPr lang="en-US" sz="1400" dirty="0">
                <a:latin typeface="Calibri" pitchFamily="34" charset="0"/>
                <a:sym typeface="Symbol" pitchFamily="18" charset="2"/>
              </a:rPr>
              <a:t></a:t>
            </a:r>
          </a:p>
          <a:p>
            <a:r>
              <a:rPr lang="en-US" sz="1400" b="1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3 µL injection</a:t>
            </a:r>
          </a:p>
          <a:p>
            <a:r>
              <a:rPr lang="en-US" sz="1400" b="1" dirty="0">
                <a:latin typeface="Calibri" pitchFamily="34" charset="0"/>
              </a:rPr>
              <a:t>LC–(</a:t>
            </a:r>
            <a:r>
              <a:rPr lang="en-US" sz="1400" b="1" dirty="0" err="1">
                <a:latin typeface="Calibri" pitchFamily="34" charset="0"/>
              </a:rPr>
              <a:t>ESI</a:t>
            </a:r>
            <a:r>
              <a:rPr lang="en-US" sz="1400" b="1" dirty="0">
                <a:latin typeface="Calibri" pitchFamily="34" charset="0"/>
              </a:rPr>
              <a:t>+/–)-</a:t>
            </a:r>
            <a:r>
              <a:rPr lang="en-US" sz="1400" b="1" dirty="0" err="1">
                <a:latin typeface="Calibri" pitchFamily="34" charset="0"/>
              </a:rPr>
              <a:t>QTOFMS</a:t>
            </a:r>
            <a:r>
              <a:rPr lang="en-US" sz="1400" b="1" dirty="0">
                <a:latin typeface="Calibri" pitchFamily="34" charset="0"/>
              </a:rPr>
              <a:t> 6550</a:t>
            </a:r>
          </a:p>
          <a:p>
            <a:endParaRPr lang="en-US" sz="1400" b="1" dirty="0" smtClean="0">
              <a:latin typeface="Calibri" pitchFamily="34" charset="0"/>
            </a:endParaRPr>
          </a:p>
          <a:p>
            <a:endParaRPr lang="en-US" sz="1400" b="1" dirty="0">
              <a:latin typeface="Calibri" pitchFamily="34" charset="0"/>
            </a:endParaRPr>
          </a:p>
          <a:p>
            <a:r>
              <a:rPr lang="en-US" sz="1400" b="1" dirty="0" smtClean="0">
                <a:latin typeface="Calibri" pitchFamily="34" charset="0"/>
              </a:rPr>
              <a:t>Plasma equivalent injected: ~15 </a:t>
            </a:r>
            <a:r>
              <a:rPr lang="en-US" sz="1400" b="1" dirty="0" err="1" smtClean="0">
                <a:latin typeface="Calibri" pitchFamily="34" charset="0"/>
              </a:rPr>
              <a:t>nL</a:t>
            </a:r>
            <a:endParaRPr lang="en-US" sz="1400" b="1" dirty="0" smtClean="0">
              <a:latin typeface="Calibri" pitchFamily="34" charset="0"/>
            </a:endParaRPr>
          </a:p>
          <a:p>
            <a:endParaRPr lang="en-US" sz="1400" b="1" dirty="0">
              <a:latin typeface="Calibri" pitchFamily="34" charset="0"/>
            </a:endParaRPr>
          </a:p>
          <a:p>
            <a:r>
              <a:rPr lang="en-US" sz="1400" b="1" dirty="0" smtClean="0">
                <a:latin typeface="Calibri" pitchFamily="34" charset="0"/>
              </a:rPr>
              <a:t>(5%)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2448" y="2029476"/>
            <a:ext cx="1391728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Method SOP</a:t>
            </a:r>
            <a:endParaRPr lang="en-US" b="1" dirty="0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93" y="2560939"/>
            <a:ext cx="2218765" cy="4185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libri" pitchFamily="34" charset="0"/>
              </a:rPr>
              <a:t>20 </a:t>
            </a:r>
            <a:r>
              <a:rPr lang="en-US" sz="1400" b="1" dirty="0">
                <a:solidFill>
                  <a:srgbClr val="FF0000"/>
                </a:solidFill>
                <a:latin typeface="Calibri" pitchFamily="34" charset="0"/>
              </a:rPr>
              <a:t>µL plasma</a:t>
            </a:r>
          </a:p>
          <a:p>
            <a:r>
              <a:rPr lang="en-US" sz="1400" dirty="0">
                <a:latin typeface="Calibri" pitchFamily="34" charset="0"/>
                <a:sym typeface="Symbol" pitchFamily="18" charset="2"/>
              </a:rPr>
              <a:t></a:t>
            </a:r>
          </a:p>
          <a:p>
            <a:r>
              <a:rPr lang="en-US" sz="1400" dirty="0">
                <a:latin typeface="Calibri" pitchFamily="34" charset="0"/>
                <a:sym typeface="Symbol" pitchFamily="18" charset="2"/>
              </a:rPr>
              <a:t>225 µL </a:t>
            </a:r>
            <a:r>
              <a:rPr lang="en-US" sz="1400" dirty="0" err="1" smtClean="0">
                <a:latin typeface="Calibri" pitchFamily="34" charset="0"/>
                <a:sym typeface="Symbol" pitchFamily="18" charset="2"/>
              </a:rPr>
              <a:t>MeOH</a:t>
            </a:r>
            <a:endParaRPr lang="en-US" sz="1400" dirty="0" smtClean="0">
              <a:latin typeface="Calibri" pitchFamily="34" charset="0"/>
              <a:sym typeface="Symbol" pitchFamily="18" charset="2"/>
            </a:endParaRPr>
          </a:p>
          <a:p>
            <a:r>
              <a:rPr lang="en-US" sz="1400" dirty="0" smtClean="0">
                <a:latin typeface="Calibri" pitchFamily="34" charset="0"/>
                <a:sym typeface="Symbol" pitchFamily="18" charset="2"/>
              </a:rPr>
              <a:t>+ </a:t>
            </a:r>
            <a:r>
              <a:rPr lang="en-US" sz="1400" dirty="0">
                <a:latin typeface="Calibri" pitchFamily="34" charset="0"/>
                <a:sym typeface="Symbol" pitchFamily="18" charset="2"/>
              </a:rPr>
              <a:t>750 µL </a:t>
            </a:r>
            <a:r>
              <a:rPr lang="en-US" sz="1400" dirty="0" err="1" smtClean="0">
                <a:latin typeface="Calibri" pitchFamily="34" charset="0"/>
                <a:sym typeface="Symbol" pitchFamily="18" charset="2"/>
              </a:rPr>
              <a:t>MTBE</a:t>
            </a:r>
            <a:endParaRPr lang="en-US" sz="1400" dirty="0" smtClean="0">
              <a:latin typeface="Calibri" pitchFamily="34" charset="0"/>
              <a:sym typeface="Symbol" pitchFamily="18" charset="2"/>
            </a:endParaRPr>
          </a:p>
          <a:p>
            <a:r>
              <a:rPr lang="en-US" sz="1400" dirty="0" smtClean="0">
                <a:latin typeface="Calibri" pitchFamily="34" charset="0"/>
                <a:sym typeface="Symbol" pitchFamily="18" charset="2"/>
              </a:rPr>
              <a:t>+ </a:t>
            </a:r>
            <a:r>
              <a:rPr lang="en-US" sz="1400" dirty="0">
                <a:latin typeface="Calibri" pitchFamily="34" charset="0"/>
                <a:sym typeface="Symbol" pitchFamily="18" charset="2"/>
              </a:rPr>
              <a:t>188 µL H2O</a:t>
            </a:r>
          </a:p>
          <a:p>
            <a:r>
              <a:rPr lang="en-US" sz="1400" dirty="0">
                <a:latin typeface="Calibri" pitchFamily="34" charset="0"/>
                <a:sym typeface="Symbol" pitchFamily="18" charset="2"/>
              </a:rPr>
              <a:t></a:t>
            </a:r>
          </a:p>
          <a:p>
            <a:r>
              <a:rPr lang="en-US" sz="1400" b="1" dirty="0">
                <a:solidFill>
                  <a:srgbClr val="FF0000"/>
                </a:solidFill>
                <a:latin typeface="Calibri" pitchFamily="34" charset="0"/>
              </a:rPr>
              <a:t>350 µL aliquot</a:t>
            </a:r>
          </a:p>
          <a:p>
            <a:r>
              <a:rPr lang="en-US" sz="1400" dirty="0">
                <a:latin typeface="Calibri" pitchFamily="34" charset="0"/>
                <a:sym typeface="Symbol" pitchFamily="18" charset="2"/>
              </a:rPr>
              <a:t>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alibri" pitchFamily="34" charset="0"/>
              </a:rPr>
              <a:t>65 </a:t>
            </a:r>
            <a:r>
              <a:rPr lang="en-US" sz="1400" b="1" dirty="0">
                <a:solidFill>
                  <a:srgbClr val="FF0000"/>
                </a:solidFill>
                <a:latin typeface="Calibri" pitchFamily="34" charset="0"/>
              </a:rPr>
              <a:t>µL </a:t>
            </a:r>
            <a:r>
              <a:rPr lang="en-US" sz="1400" b="1" dirty="0" err="1" smtClean="0">
                <a:solidFill>
                  <a:srgbClr val="FF0000"/>
                </a:solidFill>
                <a:latin typeface="Calibri" pitchFamily="34" charset="0"/>
              </a:rPr>
              <a:t>resusp</a:t>
            </a:r>
            <a:r>
              <a:rPr lang="en-US" sz="1400" b="1" dirty="0" smtClean="0">
                <a:solidFill>
                  <a:srgbClr val="FF0000"/>
                </a:solidFill>
                <a:latin typeface="Calibri" pitchFamily="34" charset="0"/>
              </a:rPr>
              <a:t>.</a:t>
            </a:r>
          </a:p>
          <a:p>
            <a:r>
              <a:rPr lang="en-US" sz="1400" dirty="0" smtClean="0">
                <a:latin typeface="Calibri" pitchFamily="34" charset="0"/>
              </a:rPr>
              <a:t>in </a:t>
            </a:r>
            <a:r>
              <a:rPr lang="en-US" sz="1400" dirty="0" err="1">
                <a:latin typeface="Calibri" pitchFamily="34" charset="0"/>
              </a:rPr>
              <a:t>MeOH:toluene</a:t>
            </a:r>
            <a:r>
              <a:rPr lang="en-US" sz="1400" dirty="0">
                <a:latin typeface="Calibri" pitchFamily="34" charset="0"/>
              </a:rPr>
              <a:t> (9:1, v/v)</a:t>
            </a:r>
          </a:p>
          <a:p>
            <a:r>
              <a:rPr lang="en-US" sz="1400" dirty="0" smtClean="0">
                <a:latin typeface="Calibri" pitchFamily="34" charset="0"/>
                <a:sym typeface="Symbol" pitchFamily="18" charset="2"/>
              </a:rPr>
              <a:t></a:t>
            </a:r>
          </a:p>
          <a:p>
            <a:r>
              <a:rPr lang="en-US" sz="1400" b="1" dirty="0" smtClean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3 µL injection</a:t>
            </a:r>
            <a:endParaRPr lang="en-US" sz="1400" b="1" dirty="0">
              <a:solidFill>
                <a:srgbClr val="FF0000"/>
              </a:solidFill>
              <a:latin typeface="Calibri" pitchFamily="34" charset="0"/>
              <a:sym typeface="Symbol" pitchFamily="18" charset="2"/>
            </a:endParaRPr>
          </a:p>
          <a:p>
            <a:r>
              <a:rPr lang="en-US" sz="1400" b="1" dirty="0" smtClean="0">
                <a:latin typeface="Calibri" pitchFamily="34" charset="0"/>
              </a:rPr>
              <a:t>LC–</a:t>
            </a:r>
            <a:r>
              <a:rPr lang="en-US" sz="1400" b="1" dirty="0" err="1" smtClean="0">
                <a:latin typeface="Calibri" pitchFamily="34" charset="0"/>
              </a:rPr>
              <a:t>ESI</a:t>
            </a:r>
            <a:r>
              <a:rPr lang="en-US" sz="1400" b="1" dirty="0" smtClean="0">
                <a:latin typeface="Calibri" pitchFamily="34" charset="0"/>
              </a:rPr>
              <a:t>(+)-</a:t>
            </a:r>
            <a:r>
              <a:rPr lang="en-US" sz="1400" b="1" dirty="0" err="1" smtClean="0">
                <a:latin typeface="Calibri" pitchFamily="34" charset="0"/>
              </a:rPr>
              <a:t>QTOFMS</a:t>
            </a:r>
            <a:r>
              <a:rPr lang="en-US" sz="1400" b="1" dirty="0" smtClean="0">
                <a:latin typeface="Calibri" pitchFamily="34" charset="0"/>
              </a:rPr>
              <a:t> 6530</a:t>
            </a:r>
          </a:p>
          <a:p>
            <a:endParaRPr lang="en-US" sz="1400" b="1" dirty="0" smtClean="0">
              <a:latin typeface="Calibri" pitchFamily="34" charset="0"/>
            </a:endParaRPr>
          </a:p>
          <a:p>
            <a:endParaRPr lang="en-US" sz="1400" b="1" dirty="0">
              <a:latin typeface="Calibri" pitchFamily="34" charset="0"/>
            </a:endParaRPr>
          </a:p>
          <a:p>
            <a:r>
              <a:rPr lang="en-US" sz="1400" b="1" dirty="0" smtClean="0">
                <a:latin typeface="Calibri" pitchFamily="34" charset="0"/>
              </a:rPr>
              <a:t>Plasma equivalent injected: ~331 </a:t>
            </a:r>
            <a:r>
              <a:rPr lang="en-US" sz="1400" b="1" dirty="0" err="1" smtClean="0">
                <a:latin typeface="Calibri" pitchFamily="34" charset="0"/>
              </a:rPr>
              <a:t>nL</a:t>
            </a:r>
            <a:endParaRPr lang="en-US" sz="1400" b="1" dirty="0" smtClean="0">
              <a:latin typeface="Calibri" pitchFamily="34" charset="0"/>
            </a:endParaRPr>
          </a:p>
          <a:p>
            <a:endParaRPr lang="en-US" sz="1400" b="1" dirty="0">
              <a:latin typeface="Calibri" pitchFamily="34" charset="0"/>
            </a:endParaRPr>
          </a:p>
          <a:p>
            <a:r>
              <a:rPr lang="en-US" sz="1400" b="1" dirty="0" smtClean="0">
                <a:latin typeface="Calibri" pitchFamily="34" charset="0"/>
              </a:rPr>
              <a:t>(100%)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05269" y="1865627"/>
            <a:ext cx="6618210" cy="4874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9329" y="1860511"/>
            <a:ext cx="2295939" cy="4874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4654550" y="1865627"/>
            <a:ext cx="0" cy="4869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804713" y="1875088"/>
            <a:ext cx="0" cy="4860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00200" y="152400"/>
            <a:ext cx="64336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OF THE METHOD FROM THE AGILENT </a:t>
            </a: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6530</a:t>
            </a:r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6550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9329" y="1270000"/>
            <a:ext cx="2295939" cy="5905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05268" y="1270000"/>
            <a:ext cx="6618210" cy="5905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9329" y="1337859"/>
            <a:ext cx="22959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Agilent 6530</a:t>
            </a:r>
            <a:endParaRPr lang="en-US" sz="25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99424" y="1337297"/>
            <a:ext cx="66240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Agilent 6550</a:t>
            </a:r>
            <a:endParaRPr lang="en-US" sz="25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647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7832035" y="0"/>
            <a:ext cx="1311965" cy="1182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886" y="1422872"/>
            <a:ext cx="1995143" cy="1762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48"/>
          <p:cNvSpPr txBox="1"/>
          <p:nvPr/>
        </p:nvSpPr>
        <p:spPr>
          <a:xfrm rot="-5400000">
            <a:off x="-122667" y="2009021"/>
            <a:ext cx="950901" cy="4770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/>
              <a:t>PC(34:2)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i="1" dirty="0"/>
              <a:t>m/z</a:t>
            </a:r>
            <a:r>
              <a:rPr lang="en-US" sz="1100" b="1" dirty="0"/>
              <a:t> </a:t>
            </a:r>
            <a:r>
              <a:rPr lang="en-US" sz="1100" b="1" dirty="0" smtClean="0"/>
              <a:t>758.569</a:t>
            </a:r>
            <a:r>
              <a:rPr lang="en-US" sz="1100" b="1" dirty="0"/>
              <a:t> </a:t>
            </a:r>
          </a:p>
        </p:txBody>
      </p:sp>
      <p:pic>
        <p:nvPicPr>
          <p:cNvPr id="5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300" y="1480782"/>
            <a:ext cx="2002004" cy="1703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950" y="1423276"/>
            <a:ext cx="1987953" cy="1741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3278992" y="1024920"/>
            <a:ext cx="114326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Method A</a:t>
            </a:r>
            <a:endParaRPr 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5512032" y="1028856"/>
            <a:ext cx="1133644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Method B</a:t>
            </a:r>
            <a:endParaRPr 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7572579" y="1030999"/>
            <a:ext cx="1133644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Method C</a:t>
            </a:r>
            <a:endParaRPr lang="en-US" b="1" dirty="0"/>
          </a:p>
        </p:txBody>
      </p:sp>
      <p:sp>
        <p:nvSpPr>
          <p:cNvPr id="55" name="TextBox 54"/>
          <p:cNvSpPr txBox="1"/>
          <p:nvPr/>
        </p:nvSpPr>
        <p:spPr>
          <a:xfrm rot="-5400000">
            <a:off x="-147446" y="3851982"/>
            <a:ext cx="1031051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/>
              <a:t>TAG(52:3</a:t>
            </a:r>
            <a:r>
              <a:rPr lang="en-US" sz="1400" b="1" dirty="0" smtClean="0"/>
              <a:t>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i="1" dirty="0" smtClean="0"/>
              <a:t> </a:t>
            </a:r>
            <a:r>
              <a:rPr lang="en-US" sz="1100" b="1" i="1" dirty="0" smtClean="0"/>
              <a:t>m/z</a:t>
            </a:r>
            <a:r>
              <a:rPr lang="en-US" sz="1100" b="1" dirty="0" smtClean="0"/>
              <a:t> </a:t>
            </a:r>
            <a:r>
              <a:rPr lang="en-US" sz="1100" b="1" dirty="0"/>
              <a:t>874.7887</a:t>
            </a:r>
          </a:p>
        </p:txBody>
      </p:sp>
      <p:sp>
        <p:nvSpPr>
          <p:cNvPr id="56" name="TextBox 55"/>
          <p:cNvSpPr txBox="1"/>
          <p:nvPr/>
        </p:nvSpPr>
        <p:spPr>
          <a:xfrm rot="-5400000">
            <a:off x="-136912" y="5710120"/>
            <a:ext cx="990977" cy="47705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 err="1" smtClean="0"/>
              <a:t>LPC</a:t>
            </a:r>
            <a:r>
              <a:rPr lang="en-US" sz="1400" b="1" dirty="0" smtClean="0"/>
              <a:t>(16:0)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i="1" dirty="0" smtClean="0">
                <a:solidFill>
                  <a:schemeClr val="bg1"/>
                </a:solidFill>
                <a:latin typeface="Calibri" pitchFamily="34" charset="0"/>
              </a:rPr>
              <a:t>m</a:t>
            </a:r>
            <a:r>
              <a:rPr lang="en-US" sz="1100" b="1" dirty="0" smtClean="0"/>
              <a:t>/z </a:t>
            </a:r>
            <a:r>
              <a:rPr lang="en-US" sz="1100" b="1" dirty="0"/>
              <a:t>496.3398</a:t>
            </a:r>
          </a:p>
        </p:txBody>
      </p:sp>
      <p:pic>
        <p:nvPicPr>
          <p:cNvPr id="57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179" y="5078894"/>
            <a:ext cx="2019269" cy="1769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012" y="3286533"/>
            <a:ext cx="1956919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579" y="5156249"/>
            <a:ext cx="1991399" cy="169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446" y="3296058"/>
            <a:ext cx="2013919" cy="1713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00" y="5085134"/>
            <a:ext cx="1996029" cy="1762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50" y="3273082"/>
            <a:ext cx="1975997" cy="174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TextBox 22"/>
          <p:cNvSpPr txBox="1">
            <a:spLocks noChangeArrowheads="1"/>
          </p:cNvSpPr>
          <p:nvPr/>
        </p:nvSpPr>
        <p:spPr bwMode="auto">
          <a:xfrm>
            <a:off x="7613854" y="2694344"/>
            <a:ext cx="3593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" b="1">
                <a:solidFill>
                  <a:srgbClr val="FF0000"/>
                </a:solidFill>
                <a:latin typeface="Calibri" pitchFamily="34" charset="0"/>
              </a:rPr>
              <a:t>1 µL</a:t>
            </a:r>
          </a:p>
        </p:txBody>
      </p:sp>
      <p:sp>
        <p:nvSpPr>
          <p:cNvPr id="64" name="TextBox 23"/>
          <p:cNvSpPr txBox="1">
            <a:spLocks noChangeArrowheads="1"/>
          </p:cNvSpPr>
          <p:nvPr/>
        </p:nvSpPr>
        <p:spPr bwMode="auto">
          <a:xfrm>
            <a:off x="7869116" y="2475611"/>
            <a:ext cx="3593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  <a:latin typeface="Calibri" pitchFamily="34" charset="0"/>
              </a:rPr>
              <a:t>2 µL</a:t>
            </a:r>
          </a:p>
        </p:txBody>
      </p:sp>
      <p:sp>
        <p:nvSpPr>
          <p:cNvPr id="65" name="TextBox 24"/>
          <p:cNvSpPr txBox="1">
            <a:spLocks noChangeArrowheads="1"/>
          </p:cNvSpPr>
          <p:nvPr/>
        </p:nvSpPr>
        <p:spPr bwMode="auto">
          <a:xfrm>
            <a:off x="8167132" y="2169423"/>
            <a:ext cx="3593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  <a:latin typeface="Calibri" pitchFamily="34" charset="0"/>
              </a:rPr>
              <a:t>3 µL</a:t>
            </a:r>
          </a:p>
        </p:txBody>
      </p:sp>
      <p:sp>
        <p:nvSpPr>
          <p:cNvPr id="66" name="TextBox 25"/>
          <p:cNvSpPr txBox="1">
            <a:spLocks noChangeArrowheads="1"/>
          </p:cNvSpPr>
          <p:nvPr/>
        </p:nvSpPr>
        <p:spPr bwMode="auto">
          <a:xfrm>
            <a:off x="8526526" y="1914653"/>
            <a:ext cx="3593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  <a:latin typeface="Calibri" pitchFamily="34" charset="0"/>
              </a:rPr>
              <a:t>4 µL</a:t>
            </a:r>
          </a:p>
        </p:txBody>
      </p:sp>
      <p:sp>
        <p:nvSpPr>
          <p:cNvPr id="67" name="TextBox 26"/>
          <p:cNvSpPr txBox="1">
            <a:spLocks noChangeArrowheads="1"/>
          </p:cNvSpPr>
          <p:nvPr/>
        </p:nvSpPr>
        <p:spPr bwMode="auto">
          <a:xfrm>
            <a:off x="8741598" y="1638429"/>
            <a:ext cx="3593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  <a:latin typeface="Calibri" pitchFamily="34" charset="0"/>
              </a:rPr>
              <a:t>5 µL</a:t>
            </a:r>
          </a:p>
        </p:txBody>
      </p:sp>
      <p:sp>
        <p:nvSpPr>
          <p:cNvPr id="68" name="TextBox 27"/>
          <p:cNvSpPr txBox="1">
            <a:spLocks noChangeArrowheads="1"/>
          </p:cNvSpPr>
          <p:nvPr/>
        </p:nvSpPr>
        <p:spPr bwMode="auto">
          <a:xfrm>
            <a:off x="7327693" y="2854453"/>
            <a:ext cx="66396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  <a:latin typeface="Calibri" pitchFamily="34" charset="0"/>
              </a:rPr>
              <a:t>1 µL; dil. </a:t>
            </a:r>
            <a:r>
              <a:rPr lang="en-US" sz="800" b="1" dirty="0" err="1">
                <a:solidFill>
                  <a:srgbClr val="FF0000"/>
                </a:solidFill>
                <a:latin typeface="Calibri" pitchFamily="34" charset="0"/>
              </a:rPr>
              <a:t>2x</a:t>
            </a:r>
            <a:endParaRPr lang="en-US" sz="8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5544249" y="2583333"/>
            <a:ext cx="3593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  <a:latin typeface="Calibri" pitchFamily="34" charset="0"/>
              </a:rPr>
              <a:t>1 µL</a:t>
            </a: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5861758" y="2168633"/>
            <a:ext cx="3593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  <a:latin typeface="Calibri" pitchFamily="34" charset="0"/>
              </a:rPr>
              <a:t>2 µL</a:t>
            </a: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6095611" y="1914653"/>
            <a:ext cx="3593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  <a:latin typeface="Calibri" pitchFamily="34" charset="0"/>
              </a:rPr>
              <a:t>3 µL</a:t>
            </a:r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6357549" y="1746378"/>
            <a:ext cx="3593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  <a:latin typeface="Calibri" pitchFamily="34" charset="0"/>
              </a:rPr>
              <a:t>4 µL</a:t>
            </a: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6653584" y="1660881"/>
            <a:ext cx="3593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  <a:latin typeface="Calibri" pitchFamily="34" charset="0"/>
              </a:rPr>
              <a:t>5 µL</a:t>
            </a:r>
          </a:p>
        </p:txBody>
      </p:sp>
      <p:sp>
        <p:nvSpPr>
          <p:cNvPr id="74" name="TextBox 73"/>
          <p:cNvSpPr txBox="1">
            <a:spLocks noChangeArrowheads="1"/>
          </p:cNvSpPr>
          <p:nvPr/>
        </p:nvSpPr>
        <p:spPr bwMode="auto">
          <a:xfrm>
            <a:off x="5353314" y="2803880"/>
            <a:ext cx="66396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  <a:latin typeface="Calibri" pitchFamily="34" charset="0"/>
              </a:rPr>
              <a:t>1 µL; dil. </a:t>
            </a:r>
            <a:r>
              <a:rPr lang="en-US" sz="800" b="1" dirty="0" err="1">
                <a:solidFill>
                  <a:srgbClr val="FF0000"/>
                </a:solidFill>
                <a:latin typeface="Calibri" pitchFamily="34" charset="0"/>
              </a:rPr>
              <a:t>2x</a:t>
            </a:r>
            <a:endParaRPr lang="en-US" sz="8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75" name="TextBox 22"/>
          <p:cNvSpPr txBox="1">
            <a:spLocks noChangeArrowheads="1"/>
          </p:cNvSpPr>
          <p:nvPr/>
        </p:nvSpPr>
        <p:spPr bwMode="auto">
          <a:xfrm>
            <a:off x="3565993" y="1961822"/>
            <a:ext cx="3593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  <a:latin typeface="Calibri" pitchFamily="34" charset="0"/>
              </a:rPr>
              <a:t>1 µL</a:t>
            </a:r>
          </a:p>
        </p:txBody>
      </p:sp>
      <p:sp>
        <p:nvSpPr>
          <p:cNvPr id="76" name="TextBox 23"/>
          <p:cNvSpPr txBox="1">
            <a:spLocks noChangeArrowheads="1"/>
          </p:cNvSpPr>
          <p:nvPr/>
        </p:nvSpPr>
        <p:spPr bwMode="auto">
          <a:xfrm>
            <a:off x="3672626" y="1704542"/>
            <a:ext cx="3593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  <a:latin typeface="Calibri" pitchFamily="34" charset="0"/>
              </a:rPr>
              <a:t>2 µL</a:t>
            </a:r>
          </a:p>
        </p:txBody>
      </p:sp>
      <p:sp>
        <p:nvSpPr>
          <p:cNvPr id="77" name="TextBox 24"/>
          <p:cNvSpPr txBox="1">
            <a:spLocks noChangeArrowheads="1"/>
          </p:cNvSpPr>
          <p:nvPr/>
        </p:nvSpPr>
        <p:spPr bwMode="auto">
          <a:xfrm>
            <a:off x="3984294" y="1662567"/>
            <a:ext cx="3593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  <a:latin typeface="Calibri" pitchFamily="34" charset="0"/>
              </a:rPr>
              <a:t>3 µL</a:t>
            </a:r>
          </a:p>
        </p:txBody>
      </p:sp>
      <p:sp>
        <p:nvSpPr>
          <p:cNvPr id="78" name="TextBox 25"/>
          <p:cNvSpPr txBox="1">
            <a:spLocks noChangeArrowheads="1"/>
          </p:cNvSpPr>
          <p:nvPr/>
        </p:nvSpPr>
        <p:spPr bwMode="auto">
          <a:xfrm>
            <a:off x="4296063" y="1669505"/>
            <a:ext cx="3593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  <a:latin typeface="Calibri" pitchFamily="34" charset="0"/>
              </a:rPr>
              <a:t>4 µL</a:t>
            </a:r>
          </a:p>
        </p:txBody>
      </p:sp>
      <p:sp>
        <p:nvSpPr>
          <p:cNvPr id="79" name="TextBox 26"/>
          <p:cNvSpPr txBox="1">
            <a:spLocks noChangeArrowheads="1"/>
          </p:cNvSpPr>
          <p:nvPr/>
        </p:nvSpPr>
        <p:spPr bwMode="auto">
          <a:xfrm>
            <a:off x="4620673" y="1618021"/>
            <a:ext cx="3593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  <a:latin typeface="Calibri" pitchFamily="34" charset="0"/>
              </a:rPr>
              <a:t>5 µL</a:t>
            </a:r>
          </a:p>
        </p:txBody>
      </p:sp>
      <p:sp>
        <p:nvSpPr>
          <p:cNvPr id="80" name="TextBox 27"/>
          <p:cNvSpPr txBox="1">
            <a:spLocks noChangeArrowheads="1"/>
          </p:cNvSpPr>
          <p:nvPr/>
        </p:nvSpPr>
        <p:spPr bwMode="auto">
          <a:xfrm>
            <a:off x="3389893" y="2370578"/>
            <a:ext cx="66396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  <a:latin typeface="Calibri" pitchFamily="34" charset="0"/>
              </a:rPr>
              <a:t>1 µL; dil. </a:t>
            </a:r>
            <a:r>
              <a:rPr lang="en-US" sz="800" b="1" dirty="0" err="1">
                <a:solidFill>
                  <a:srgbClr val="FF0000"/>
                </a:solidFill>
                <a:latin typeface="Calibri" pitchFamily="34" charset="0"/>
              </a:rPr>
              <a:t>2x</a:t>
            </a:r>
            <a:endParaRPr lang="en-US" sz="8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81" name="TextBox 27"/>
          <p:cNvSpPr txBox="1">
            <a:spLocks noChangeArrowheads="1"/>
          </p:cNvSpPr>
          <p:nvPr/>
        </p:nvSpPr>
        <p:spPr bwMode="auto">
          <a:xfrm>
            <a:off x="3370184" y="2639009"/>
            <a:ext cx="66396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  <a:latin typeface="Calibri" pitchFamily="34" charset="0"/>
              </a:rPr>
              <a:t>1 µL; dil. </a:t>
            </a:r>
            <a:r>
              <a:rPr lang="en-US" sz="800" b="1" dirty="0" err="1" smtClean="0">
                <a:solidFill>
                  <a:srgbClr val="FF0000"/>
                </a:solidFill>
                <a:latin typeface="Calibri" pitchFamily="34" charset="0"/>
              </a:rPr>
              <a:t>4x</a:t>
            </a:r>
            <a:endParaRPr lang="en-US" sz="8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82" name="TextBox 27"/>
          <p:cNvSpPr txBox="1">
            <a:spLocks noChangeArrowheads="1"/>
          </p:cNvSpPr>
          <p:nvPr/>
        </p:nvSpPr>
        <p:spPr bwMode="auto">
          <a:xfrm>
            <a:off x="3243364" y="2756477"/>
            <a:ext cx="66396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  <a:latin typeface="Calibri" pitchFamily="34" charset="0"/>
              </a:rPr>
              <a:t>1 µL; dil. </a:t>
            </a:r>
            <a:r>
              <a:rPr lang="en-US" sz="800" b="1" dirty="0" err="1" smtClean="0">
                <a:solidFill>
                  <a:srgbClr val="FF0000"/>
                </a:solidFill>
                <a:latin typeface="Calibri" pitchFamily="34" charset="0"/>
              </a:rPr>
              <a:t>8x</a:t>
            </a:r>
            <a:endParaRPr lang="en-US" sz="8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83" name="TextBox 27"/>
          <p:cNvSpPr txBox="1">
            <a:spLocks noChangeArrowheads="1"/>
          </p:cNvSpPr>
          <p:nvPr/>
        </p:nvSpPr>
        <p:spPr bwMode="auto">
          <a:xfrm>
            <a:off x="3226422" y="2873725"/>
            <a:ext cx="71526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  <a:latin typeface="Calibri" pitchFamily="34" charset="0"/>
              </a:rPr>
              <a:t>1 µL; dil. </a:t>
            </a:r>
            <a:r>
              <a:rPr lang="en-US" sz="800" b="1" dirty="0" err="1" smtClean="0">
                <a:solidFill>
                  <a:srgbClr val="FF0000"/>
                </a:solidFill>
                <a:latin typeface="Calibri" pitchFamily="34" charset="0"/>
              </a:rPr>
              <a:t>10x</a:t>
            </a:r>
            <a:endParaRPr lang="en-US" sz="8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191342" y="1017021"/>
            <a:ext cx="1391728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Method SOP</a:t>
            </a:r>
            <a:endParaRPr lang="en-US" b="1" dirty="0"/>
          </a:p>
        </p:txBody>
      </p:sp>
      <p:pic>
        <p:nvPicPr>
          <p:cNvPr id="85" name="Picture 1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01" y="1422872"/>
            <a:ext cx="1870957" cy="1738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" name="Picture 1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58" y="3273082"/>
            <a:ext cx="1859644" cy="1727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1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17" y="5090825"/>
            <a:ext cx="1812224" cy="1683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" name="TextBox 22"/>
          <p:cNvSpPr txBox="1">
            <a:spLocks noChangeArrowheads="1"/>
          </p:cNvSpPr>
          <p:nvPr/>
        </p:nvSpPr>
        <p:spPr bwMode="auto">
          <a:xfrm>
            <a:off x="1228957" y="2803880"/>
            <a:ext cx="3593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  <a:latin typeface="Calibri" pitchFamily="34" charset="0"/>
              </a:rPr>
              <a:t>1 µL</a:t>
            </a:r>
          </a:p>
        </p:txBody>
      </p:sp>
      <p:sp>
        <p:nvSpPr>
          <p:cNvPr id="89" name="TextBox 23"/>
          <p:cNvSpPr txBox="1">
            <a:spLocks noChangeArrowheads="1"/>
          </p:cNvSpPr>
          <p:nvPr/>
        </p:nvSpPr>
        <p:spPr bwMode="auto">
          <a:xfrm>
            <a:off x="1499935" y="2196202"/>
            <a:ext cx="3593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  <a:latin typeface="Calibri" pitchFamily="34" charset="0"/>
              </a:rPr>
              <a:t>2 µL</a:t>
            </a:r>
          </a:p>
        </p:txBody>
      </p:sp>
      <p:sp>
        <p:nvSpPr>
          <p:cNvPr id="90" name="TextBox 24"/>
          <p:cNvSpPr txBox="1">
            <a:spLocks noChangeArrowheads="1"/>
          </p:cNvSpPr>
          <p:nvPr/>
        </p:nvSpPr>
        <p:spPr bwMode="auto">
          <a:xfrm>
            <a:off x="1809234" y="1884949"/>
            <a:ext cx="3593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  <a:latin typeface="Calibri" pitchFamily="34" charset="0"/>
              </a:rPr>
              <a:t>3 µL</a:t>
            </a:r>
          </a:p>
        </p:txBody>
      </p:sp>
      <p:sp>
        <p:nvSpPr>
          <p:cNvPr id="91" name="TextBox 25"/>
          <p:cNvSpPr txBox="1">
            <a:spLocks noChangeArrowheads="1"/>
          </p:cNvSpPr>
          <p:nvPr/>
        </p:nvSpPr>
        <p:spPr bwMode="auto">
          <a:xfrm>
            <a:off x="2036554" y="1736075"/>
            <a:ext cx="3593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  <a:latin typeface="Calibri" pitchFamily="34" charset="0"/>
              </a:rPr>
              <a:t>4 µL</a:t>
            </a:r>
          </a:p>
        </p:txBody>
      </p:sp>
      <p:sp>
        <p:nvSpPr>
          <p:cNvPr id="92" name="TextBox 26"/>
          <p:cNvSpPr txBox="1">
            <a:spLocks noChangeArrowheads="1"/>
          </p:cNvSpPr>
          <p:nvPr/>
        </p:nvSpPr>
        <p:spPr bwMode="auto">
          <a:xfrm>
            <a:off x="2395948" y="1660320"/>
            <a:ext cx="3593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FF0000"/>
                </a:solidFill>
                <a:latin typeface="Calibri" pitchFamily="34" charset="0"/>
              </a:rPr>
              <a:t>5 µL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600200" y="152400"/>
            <a:ext cx="643368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OF THE METHOD FROM THE AGILENT </a:t>
            </a:r>
            <a:r>
              <a:rPr lang="en-US" sz="15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6530</a:t>
            </a:r>
            <a:r>
              <a:rPr lang="en-US" sz="15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en-US" sz="15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6550</a:t>
            </a:r>
          </a:p>
          <a:p>
            <a:r>
              <a:rPr lang="en-US" sz="20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LINEARITY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6564627" y="785168"/>
            <a:ext cx="75693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solidFill>
                  <a:srgbClr val="008000"/>
                </a:solidFill>
                <a:sym typeface="Wingdings"/>
              </a:rPr>
              <a:t></a:t>
            </a:r>
            <a:endParaRPr lang="en-US" sz="5000" dirty="0">
              <a:solidFill>
                <a:srgbClr val="008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98310" y="510648"/>
            <a:ext cx="221823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i="1" dirty="0" smtClean="0">
                <a:solidFill>
                  <a:srgbClr val="000099"/>
                </a:solidFill>
              </a:rPr>
              <a:t>Compromise:</a:t>
            </a:r>
          </a:p>
          <a:p>
            <a:pPr algn="ctr"/>
            <a:r>
              <a:rPr lang="en-US" sz="1200" b="1" i="1" dirty="0" smtClean="0">
                <a:solidFill>
                  <a:srgbClr val="000099"/>
                </a:solidFill>
              </a:rPr>
              <a:t>Linearity vs. number of features</a:t>
            </a:r>
          </a:p>
        </p:txBody>
      </p:sp>
    </p:spTree>
    <p:extLst>
      <p:ext uri="{BB962C8B-B14F-4D97-AF65-F5344CB8AC3E}">
        <p14:creationId xmlns:p14="http://schemas.microsoft.com/office/powerpoint/2010/main" val="220151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1524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NIH: </a:t>
            </a:r>
            <a:r>
              <a:rPr lang="en-US" sz="32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PROJECT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-1712265" y="3998266"/>
            <a:ext cx="449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sz="24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095872" y="1506582"/>
            <a:ext cx="7514728" cy="51845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600" b="1" dirty="0"/>
              <a:t>Metabolic pathways associated with atherosclerosis and cardiovascular risk </a:t>
            </a:r>
            <a:r>
              <a:rPr lang="en-US" sz="2600" b="1" dirty="0" smtClean="0"/>
              <a:t>factor</a:t>
            </a:r>
          </a:p>
          <a:p>
            <a:pPr>
              <a:buFont typeface="Wingdings" pitchFamily="2" charset="2"/>
              <a:buChar char="§"/>
            </a:pPr>
            <a:r>
              <a:rPr lang="en-US" sz="2600" b="1" dirty="0" smtClean="0"/>
              <a:t>(</a:t>
            </a:r>
            <a:r>
              <a:rPr lang="en-US" sz="2600" b="1" dirty="0" err="1" smtClean="0"/>
              <a:t>RFA</a:t>
            </a:r>
            <a:r>
              <a:rPr lang="en-US" sz="2600" b="1" dirty="0" smtClean="0"/>
              <a:t>-HL-12-009 </a:t>
            </a:r>
            <a:r>
              <a:rPr lang="en-US" sz="2600" b="1" dirty="0"/>
              <a:t>Anchoring </a:t>
            </a:r>
            <a:r>
              <a:rPr lang="en-US" sz="2600" b="1" dirty="0" err="1"/>
              <a:t>Metabolomic</a:t>
            </a:r>
            <a:r>
              <a:rPr lang="en-US" sz="2600" b="1" dirty="0"/>
              <a:t> Changes to Phenotype)</a:t>
            </a:r>
          </a:p>
          <a:p>
            <a:pPr>
              <a:buFont typeface="Wingdings" pitchFamily="2" charset="2"/>
              <a:buChar char="§"/>
            </a:pPr>
            <a:endParaRPr lang="en-US" sz="2600" b="1" dirty="0" smtClean="0"/>
          </a:p>
          <a:p>
            <a:pPr>
              <a:buFont typeface="Wingdings" pitchFamily="2" charset="2"/>
              <a:buChar char="§"/>
            </a:pPr>
            <a:r>
              <a:rPr lang="en-US" sz="2600" b="1" dirty="0" smtClean="0"/>
              <a:t>04/01/2012—03/31/2017</a:t>
            </a:r>
          </a:p>
        </p:txBody>
      </p:sp>
    </p:spTree>
    <p:extLst>
      <p:ext uri="{BB962C8B-B14F-4D97-AF65-F5344CB8AC3E}">
        <p14:creationId xmlns:p14="http://schemas.microsoft.com/office/powerpoint/2010/main" val="156210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00200" y="152400"/>
            <a:ext cx="64336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OF THE METHOD FROM THE AGILENT </a:t>
            </a: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6530</a:t>
            </a:r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6550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66738" y="1898383"/>
            <a:ext cx="8115300" cy="4848225"/>
            <a:chOff x="566738" y="1793875"/>
            <a:chExt cx="8115300" cy="4848225"/>
          </a:xfrm>
        </p:grpSpPr>
        <p:sp>
          <p:nvSpPr>
            <p:cNvPr id="10" name="Line 5"/>
            <p:cNvSpPr>
              <a:spLocks noChangeShapeType="1"/>
            </p:cNvSpPr>
            <p:nvPr/>
          </p:nvSpPr>
          <p:spPr bwMode="auto">
            <a:xfrm flipV="1">
              <a:off x="928688" y="1974850"/>
              <a:ext cx="0" cy="424815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814388" y="1793875"/>
              <a:ext cx="114300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8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566738" y="1812925"/>
              <a:ext cx="25717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x10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Line 8"/>
            <p:cNvSpPr>
              <a:spLocks noChangeShapeType="1"/>
            </p:cNvSpPr>
            <p:nvPr/>
          </p:nvSpPr>
          <p:spPr bwMode="auto">
            <a:xfrm flipH="1">
              <a:off x="890588" y="6223000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795338" y="6156325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 flipH="1">
              <a:off x="890588" y="60229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633413" y="5956300"/>
              <a:ext cx="29527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0.05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Line 12"/>
            <p:cNvSpPr>
              <a:spLocks noChangeShapeType="1"/>
            </p:cNvSpPr>
            <p:nvPr/>
          </p:nvSpPr>
          <p:spPr bwMode="auto">
            <a:xfrm flipH="1">
              <a:off x="890588" y="58324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700088" y="5765800"/>
              <a:ext cx="2286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Line 14"/>
            <p:cNvSpPr>
              <a:spLocks noChangeShapeType="1"/>
            </p:cNvSpPr>
            <p:nvPr/>
          </p:nvSpPr>
          <p:spPr bwMode="auto">
            <a:xfrm flipH="1">
              <a:off x="890588" y="5632450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>
              <a:off x="633413" y="5565775"/>
              <a:ext cx="29527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0.15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Line 16"/>
            <p:cNvSpPr>
              <a:spLocks noChangeShapeType="1"/>
            </p:cNvSpPr>
            <p:nvPr/>
          </p:nvSpPr>
          <p:spPr bwMode="auto">
            <a:xfrm flipH="1">
              <a:off x="890588" y="543242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7"/>
            <p:cNvSpPr>
              <a:spLocks noChangeArrowheads="1"/>
            </p:cNvSpPr>
            <p:nvPr/>
          </p:nvSpPr>
          <p:spPr bwMode="auto">
            <a:xfrm>
              <a:off x="700088" y="5365750"/>
              <a:ext cx="2286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0.2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Line 18"/>
            <p:cNvSpPr>
              <a:spLocks noChangeShapeType="1"/>
            </p:cNvSpPr>
            <p:nvPr/>
          </p:nvSpPr>
          <p:spPr bwMode="auto">
            <a:xfrm flipH="1">
              <a:off x="890588" y="524192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9"/>
            <p:cNvSpPr>
              <a:spLocks noChangeArrowheads="1"/>
            </p:cNvSpPr>
            <p:nvPr/>
          </p:nvSpPr>
          <p:spPr bwMode="auto">
            <a:xfrm>
              <a:off x="633413" y="5175250"/>
              <a:ext cx="29527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0.25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Line 20"/>
            <p:cNvSpPr>
              <a:spLocks noChangeShapeType="1"/>
            </p:cNvSpPr>
            <p:nvPr/>
          </p:nvSpPr>
          <p:spPr bwMode="auto">
            <a:xfrm flipH="1">
              <a:off x="890588" y="5041900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1"/>
            <p:cNvSpPr>
              <a:spLocks noChangeArrowheads="1"/>
            </p:cNvSpPr>
            <p:nvPr/>
          </p:nvSpPr>
          <p:spPr bwMode="auto">
            <a:xfrm>
              <a:off x="700088" y="4975225"/>
              <a:ext cx="2286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0.3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Line 22"/>
            <p:cNvSpPr>
              <a:spLocks noChangeShapeType="1"/>
            </p:cNvSpPr>
            <p:nvPr/>
          </p:nvSpPr>
          <p:spPr bwMode="auto">
            <a:xfrm flipH="1">
              <a:off x="890588" y="48418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633413" y="4775200"/>
              <a:ext cx="29527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0.35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Line 24"/>
            <p:cNvSpPr>
              <a:spLocks noChangeShapeType="1"/>
            </p:cNvSpPr>
            <p:nvPr/>
          </p:nvSpPr>
          <p:spPr bwMode="auto">
            <a:xfrm flipH="1">
              <a:off x="890588" y="46513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5"/>
            <p:cNvSpPr>
              <a:spLocks noChangeArrowheads="1"/>
            </p:cNvSpPr>
            <p:nvPr/>
          </p:nvSpPr>
          <p:spPr bwMode="auto">
            <a:xfrm>
              <a:off x="700088" y="4584700"/>
              <a:ext cx="2286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0.4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Line 26"/>
            <p:cNvSpPr>
              <a:spLocks noChangeShapeType="1"/>
            </p:cNvSpPr>
            <p:nvPr/>
          </p:nvSpPr>
          <p:spPr bwMode="auto">
            <a:xfrm flipH="1">
              <a:off x="890588" y="4451350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7"/>
            <p:cNvSpPr>
              <a:spLocks noChangeArrowheads="1"/>
            </p:cNvSpPr>
            <p:nvPr/>
          </p:nvSpPr>
          <p:spPr bwMode="auto">
            <a:xfrm>
              <a:off x="633413" y="4384675"/>
              <a:ext cx="29527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0.45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Line 28"/>
            <p:cNvSpPr>
              <a:spLocks noChangeShapeType="1"/>
            </p:cNvSpPr>
            <p:nvPr/>
          </p:nvSpPr>
          <p:spPr bwMode="auto">
            <a:xfrm flipH="1">
              <a:off x="890588" y="425132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700088" y="4184650"/>
              <a:ext cx="2286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Line 30"/>
            <p:cNvSpPr>
              <a:spLocks noChangeShapeType="1"/>
            </p:cNvSpPr>
            <p:nvPr/>
          </p:nvSpPr>
          <p:spPr bwMode="auto">
            <a:xfrm flipH="1">
              <a:off x="890588" y="406082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1"/>
            <p:cNvSpPr>
              <a:spLocks noChangeArrowheads="1"/>
            </p:cNvSpPr>
            <p:nvPr/>
          </p:nvSpPr>
          <p:spPr bwMode="auto">
            <a:xfrm>
              <a:off x="633413" y="3994150"/>
              <a:ext cx="29527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0.55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Line 32"/>
            <p:cNvSpPr>
              <a:spLocks noChangeShapeType="1"/>
            </p:cNvSpPr>
            <p:nvPr/>
          </p:nvSpPr>
          <p:spPr bwMode="auto">
            <a:xfrm flipH="1">
              <a:off x="890588" y="3860800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3"/>
            <p:cNvSpPr>
              <a:spLocks noChangeArrowheads="1"/>
            </p:cNvSpPr>
            <p:nvPr/>
          </p:nvSpPr>
          <p:spPr bwMode="auto">
            <a:xfrm>
              <a:off x="700088" y="3794125"/>
              <a:ext cx="2286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0.6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Line 34"/>
            <p:cNvSpPr>
              <a:spLocks noChangeShapeType="1"/>
            </p:cNvSpPr>
            <p:nvPr/>
          </p:nvSpPr>
          <p:spPr bwMode="auto">
            <a:xfrm flipH="1">
              <a:off x="890588" y="3670300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5"/>
            <p:cNvSpPr>
              <a:spLocks noChangeArrowheads="1"/>
            </p:cNvSpPr>
            <p:nvPr/>
          </p:nvSpPr>
          <p:spPr bwMode="auto">
            <a:xfrm>
              <a:off x="633413" y="3603625"/>
              <a:ext cx="29527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0.65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Line 36"/>
            <p:cNvSpPr>
              <a:spLocks noChangeShapeType="1"/>
            </p:cNvSpPr>
            <p:nvPr/>
          </p:nvSpPr>
          <p:spPr bwMode="auto">
            <a:xfrm flipH="1">
              <a:off x="890588" y="34702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7"/>
            <p:cNvSpPr>
              <a:spLocks noChangeArrowheads="1"/>
            </p:cNvSpPr>
            <p:nvPr/>
          </p:nvSpPr>
          <p:spPr bwMode="auto">
            <a:xfrm>
              <a:off x="700088" y="3403600"/>
              <a:ext cx="2286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0.7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Line 38"/>
            <p:cNvSpPr>
              <a:spLocks noChangeShapeType="1"/>
            </p:cNvSpPr>
            <p:nvPr/>
          </p:nvSpPr>
          <p:spPr bwMode="auto">
            <a:xfrm flipH="1">
              <a:off x="890588" y="3270250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9"/>
            <p:cNvSpPr>
              <a:spLocks noChangeArrowheads="1"/>
            </p:cNvSpPr>
            <p:nvPr/>
          </p:nvSpPr>
          <p:spPr bwMode="auto">
            <a:xfrm>
              <a:off x="633413" y="3203575"/>
              <a:ext cx="29527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0.75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Line 40"/>
            <p:cNvSpPr>
              <a:spLocks noChangeShapeType="1"/>
            </p:cNvSpPr>
            <p:nvPr/>
          </p:nvSpPr>
          <p:spPr bwMode="auto">
            <a:xfrm flipH="1">
              <a:off x="890588" y="3079750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1"/>
            <p:cNvSpPr>
              <a:spLocks noChangeArrowheads="1"/>
            </p:cNvSpPr>
            <p:nvPr/>
          </p:nvSpPr>
          <p:spPr bwMode="auto">
            <a:xfrm>
              <a:off x="700088" y="3013075"/>
              <a:ext cx="2286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0.8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Line 42"/>
            <p:cNvSpPr>
              <a:spLocks noChangeShapeType="1"/>
            </p:cNvSpPr>
            <p:nvPr/>
          </p:nvSpPr>
          <p:spPr bwMode="auto">
            <a:xfrm flipH="1">
              <a:off x="890588" y="287972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3"/>
            <p:cNvSpPr>
              <a:spLocks noChangeArrowheads="1"/>
            </p:cNvSpPr>
            <p:nvPr/>
          </p:nvSpPr>
          <p:spPr bwMode="auto">
            <a:xfrm>
              <a:off x="633413" y="2813050"/>
              <a:ext cx="29527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0.85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Line 44"/>
            <p:cNvSpPr>
              <a:spLocks noChangeShapeType="1"/>
            </p:cNvSpPr>
            <p:nvPr/>
          </p:nvSpPr>
          <p:spPr bwMode="auto">
            <a:xfrm flipH="1">
              <a:off x="890588" y="2679700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5"/>
            <p:cNvSpPr>
              <a:spLocks noChangeArrowheads="1"/>
            </p:cNvSpPr>
            <p:nvPr/>
          </p:nvSpPr>
          <p:spPr bwMode="auto">
            <a:xfrm>
              <a:off x="700088" y="2613025"/>
              <a:ext cx="2286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0.9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Line 46"/>
            <p:cNvSpPr>
              <a:spLocks noChangeShapeType="1"/>
            </p:cNvSpPr>
            <p:nvPr/>
          </p:nvSpPr>
          <p:spPr bwMode="auto">
            <a:xfrm flipH="1">
              <a:off x="890588" y="2489200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47"/>
            <p:cNvSpPr>
              <a:spLocks noChangeArrowheads="1"/>
            </p:cNvSpPr>
            <p:nvPr/>
          </p:nvSpPr>
          <p:spPr bwMode="auto">
            <a:xfrm>
              <a:off x="633413" y="2422525"/>
              <a:ext cx="29527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0.95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Line 48"/>
            <p:cNvSpPr>
              <a:spLocks noChangeShapeType="1"/>
            </p:cNvSpPr>
            <p:nvPr/>
          </p:nvSpPr>
          <p:spPr bwMode="auto">
            <a:xfrm flipH="1">
              <a:off x="890588" y="22891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49"/>
            <p:cNvSpPr>
              <a:spLocks noChangeArrowheads="1"/>
            </p:cNvSpPr>
            <p:nvPr/>
          </p:nvSpPr>
          <p:spPr bwMode="auto">
            <a:xfrm>
              <a:off x="795338" y="2222500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Line 50"/>
            <p:cNvSpPr>
              <a:spLocks noChangeShapeType="1"/>
            </p:cNvSpPr>
            <p:nvPr/>
          </p:nvSpPr>
          <p:spPr bwMode="auto">
            <a:xfrm flipH="1">
              <a:off x="890588" y="2089150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1"/>
            <p:cNvSpPr>
              <a:spLocks noChangeArrowheads="1"/>
            </p:cNvSpPr>
            <p:nvPr/>
          </p:nvSpPr>
          <p:spPr bwMode="auto">
            <a:xfrm>
              <a:off x="633413" y="2022475"/>
              <a:ext cx="29527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1.05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Freeform 54"/>
            <p:cNvSpPr>
              <a:spLocks/>
            </p:cNvSpPr>
            <p:nvPr/>
          </p:nvSpPr>
          <p:spPr bwMode="auto">
            <a:xfrm>
              <a:off x="957263" y="4632325"/>
              <a:ext cx="4705350" cy="1419225"/>
            </a:xfrm>
            <a:custGeom>
              <a:avLst/>
              <a:gdLst>
                <a:gd name="T0" fmla="*/ 78 w 2964"/>
                <a:gd name="T1" fmla="*/ 882 h 894"/>
                <a:gd name="T2" fmla="*/ 138 w 2964"/>
                <a:gd name="T3" fmla="*/ 888 h 894"/>
                <a:gd name="T4" fmla="*/ 174 w 2964"/>
                <a:gd name="T5" fmla="*/ 768 h 894"/>
                <a:gd name="T6" fmla="*/ 234 w 2964"/>
                <a:gd name="T7" fmla="*/ 870 h 894"/>
                <a:gd name="T8" fmla="*/ 282 w 2964"/>
                <a:gd name="T9" fmla="*/ 762 h 894"/>
                <a:gd name="T10" fmla="*/ 342 w 2964"/>
                <a:gd name="T11" fmla="*/ 876 h 894"/>
                <a:gd name="T12" fmla="*/ 402 w 2964"/>
                <a:gd name="T13" fmla="*/ 870 h 894"/>
                <a:gd name="T14" fmla="*/ 462 w 2964"/>
                <a:gd name="T15" fmla="*/ 840 h 894"/>
                <a:gd name="T16" fmla="*/ 516 w 2964"/>
                <a:gd name="T17" fmla="*/ 870 h 894"/>
                <a:gd name="T18" fmla="*/ 558 w 2964"/>
                <a:gd name="T19" fmla="*/ 792 h 894"/>
                <a:gd name="T20" fmla="*/ 612 w 2964"/>
                <a:gd name="T21" fmla="*/ 858 h 894"/>
                <a:gd name="T22" fmla="*/ 678 w 2964"/>
                <a:gd name="T23" fmla="*/ 864 h 894"/>
                <a:gd name="T24" fmla="*/ 726 w 2964"/>
                <a:gd name="T25" fmla="*/ 864 h 894"/>
                <a:gd name="T26" fmla="*/ 792 w 2964"/>
                <a:gd name="T27" fmla="*/ 858 h 894"/>
                <a:gd name="T28" fmla="*/ 846 w 2964"/>
                <a:gd name="T29" fmla="*/ 864 h 894"/>
                <a:gd name="T30" fmla="*/ 900 w 2964"/>
                <a:gd name="T31" fmla="*/ 864 h 894"/>
                <a:gd name="T32" fmla="*/ 966 w 2964"/>
                <a:gd name="T33" fmla="*/ 870 h 894"/>
                <a:gd name="T34" fmla="*/ 1032 w 2964"/>
                <a:gd name="T35" fmla="*/ 858 h 894"/>
                <a:gd name="T36" fmla="*/ 1080 w 2964"/>
                <a:gd name="T37" fmla="*/ 816 h 894"/>
                <a:gd name="T38" fmla="*/ 1122 w 2964"/>
                <a:gd name="T39" fmla="*/ 828 h 894"/>
                <a:gd name="T40" fmla="*/ 1164 w 2964"/>
                <a:gd name="T41" fmla="*/ 786 h 894"/>
                <a:gd name="T42" fmla="*/ 1194 w 2964"/>
                <a:gd name="T43" fmla="*/ 726 h 894"/>
                <a:gd name="T44" fmla="*/ 1242 w 2964"/>
                <a:gd name="T45" fmla="*/ 744 h 894"/>
                <a:gd name="T46" fmla="*/ 1272 w 2964"/>
                <a:gd name="T47" fmla="*/ 756 h 894"/>
                <a:gd name="T48" fmla="*/ 1320 w 2964"/>
                <a:gd name="T49" fmla="*/ 768 h 894"/>
                <a:gd name="T50" fmla="*/ 1374 w 2964"/>
                <a:gd name="T51" fmla="*/ 810 h 894"/>
                <a:gd name="T52" fmla="*/ 1410 w 2964"/>
                <a:gd name="T53" fmla="*/ 762 h 894"/>
                <a:gd name="T54" fmla="*/ 1488 w 2964"/>
                <a:gd name="T55" fmla="*/ 828 h 894"/>
                <a:gd name="T56" fmla="*/ 1542 w 2964"/>
                <a:gd name="T57" fmla="*/ 840 h 894"/>
                <a:gd name="T58" fmla="*/ 1590 w 2964"/>
                <a:gd name="T59" fmla="*/ 840 h 894"/>
                <a:gd name="T60" fmla="*/ 1644 w 2964"/>
                <a:gd name="T61" fmla="*/ 840 h 894"/>
                <a:gd name="T62" fmla="*/ 1704 w 2964"/>
                <a:gd name="T63" fmla="*/ 834 h 894"/>
                <a:gd name="T64" fmla="*/ 1734 w 2964"/>
                <a:gd name="T65" fmla="*/ 792 h 894"/>
                <a:gd name="T66" fmla="*/ 1776 w 2964"/>
                <a:gd name="T67" fmla="*/ 798 h 894"/>
                <a:gd name="T68" fmla="*/ 1806 w 2964"/>
                <a:gd name="T69" fmla="*/ 660 h 894"/>
                <a:gd name="T70" fmla="*/ 1848 w 2964"/>
                <a:gd name="T71" fmla="*/ 648 h 894"/>
                <a:gd name="T72" fmla="*/ 1878 w 2964"/>
                <a:gd name="T73" fmla="*/ 426 h 894"/>
                <a:gd name="T74" fmla="*/ 1908 w 2964"/>
                <a:gd name="T75" fmla="*/ 102 h 894"/>
                <a:gd name="T76" fmla="*/ 1944 w 2964"/>
                <a:gd name="T77" fmla="*/ 258 h 894"/>
                <a:gd name="T78" fmla="*/ 1998 w 2964"/>
                <a:gd name="T79" fmla="*/ 600 h 894"/>
                <a:gd name="T80" fmla="*/ 2052 w 2964"/>
                <a:gd name="T81" fmla="*/ 708 h 894"/>
                <a:gd name="T82" fmla="*/ 2088 w 2964"/>
                <a:gd name="T83" fmla="*/ 612 h 894"/>
                <a:gd name="T84" fmla="*/ 2112 w 2964"/>
                <a:gd name="T85" fmla="*/ 282 h 894"/>
                <a:gd name="T86" fmla="*/ 2172 w 2964"/>
                <a:gd name="T87" fmla="*/ 336 h 894"/>
                <a:gd name="T88" fmla="*/ 2226 w 2964"/>
                <a:gd name="T89" fmla="*/ 690 h 894"/>
                <a:gd name="T90" fmla="*/ 2250 w 2964"/>
                <a:gd name="T91" fmla="*/ 486 h 894"/>
                <a:gd name="T92" fmla="*/ 2304 w 2964"/>
                <a:gd name="T93" fmla="*/ 780 h 894"/>
                <a:gd name="T94" fmla="*/ 2334 w 2964"/>
                <a:gd name="T95" fmla="*/ 768 h 894"/>
                <a:gd name="T96" fmla="*/ 2370 w 2964"/>
                <a:gd name="T97" fmla="*/ 726 h 894"/>
                <a:gd name="T98" fmla="*/ 2406 w 2964"/>
                <a:gd name="T99" fmla="*/ 792 h 894"/>
                <a:gd name="T100" fmla="*/ 2460 w 2964"/>
                <a:gd name="T101" fmla="*/ 816 h 894"/>
                <a:gd name="T102" fmla="*/ 2538 w 2964"/>
                <a:gd name="T103" fmla="*/ 810 h 894"/>
                <a:gd name="T104" fmla="*/ 2580 w 2964"/>
                <a:gd name="T105" fmla="*/ 768 h 894"/>
                <a:gd name="T106" fmla="*/ 2646 w 2964"/>
                <a:gd name="T107" fmla="*/ 822 h 894"/>
                <a:gd name="T108" fmla="*/ 2700 w 2964"/>
                <a:gd name="T109" fmla="*/ 822 h 894"/>
                <a:gd name="T110" fmla="*/ 2730 w 2964"/>
                <a:gd name="T111" fmla="*/ 804 h 894"/>
                <a:gd name="T112" fmla="*/ 2790 w 2964"/>
                <a:gd name="T113" fmla="*/ 828 h 894"/>
                <a:gd name="T114" fmla="*/ 2838 w 2964"/>
                <a:gd name="T115" fmla="*/ 810 h 894"/>
                <a:gd name="T116" fmla="*/ 2892 w 2964"/>
                <a:gd name="T117" fmla="*/ 792 h 894"/>
                <a:gd name="T118" fmla="*/ 2952 w 2964"/>
                <a:gd name="T119" fmla="*/ 828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64" h="894">
                  <a:moveTo>
                    <a:pt x="0" y="888"/>
                  </a:moveTo>
                  <a:lnTo>
                    <a:pt x="6" y="888"/>
                  </a:lnTo>
                  <a:lnTo>
                    <a:pt x="12" y="888"/>
                  </a:lnTo>
                  <a:lnTo>
                    <a:pt x="18" y="888"/>
                  </a:lnTo>
                  <a:lnTo>
                    <a:pt x="24" y="888"/>
                  </a:lnTo>
                  <a:lnTo>
                    <a:pt x="30" y="888"/>
                  </a:lnTo>
                  <a:lnTo>
                    <a:pt x="36" y="888"/>
                  </a:lnTo>
                  <a:lnTo>
                    <a:pt x="42" y="888"/>
                  </a:lnTo>
                  <a:lnTo>
                    <a:pt x="48" y="888"/>
                  </a:lnTo>
                  <a:lnTo>
                    <a:pt x="48" y="882"/>
                  </a:lnTo>
                  <a:lnTo>
                    <a:pt x="48" y="888"/>
                  </a:lnTo>
                  <a:lnTo>
                    <a:pt x="48" y="882"/>
                  </a:lnTo>
                  <a:lnTo>
                    <a:pt x="54" y="888"/>
                  </a:lnTo>
                  <a:lnTo>
                    <a:pt x="60" y="888"/>
                  </a:lnTo>
                  <a:lnTo>
                    <a:pt x="66" y="888"/>
                  </a:lnTo>
                  <a:lnTo>
                    <a:pt x="72" y="888"/>
                  </a:lnTo>
                  <a:lnTo>
                    <a:pt x="78" y="882"/>
                  </a:lnTo>
                  <a:lnTo>
                    <a:pt x="84" y="888"/>
                  </a:lnTo>
                  <a:lnTo>
                    <a:pt x="90" y="888"/>
                  </a:lnTo>
                  <a:lnTo>
                    <a:pt x="96" y="888"/>
                  </a:lnTo>
                  <a:lnTo>
                    <a:pt x="102" y="888"/>
                  </a:lnTo>
                  <a:lnTo>
                    <a:pt x="108" y="888"/>
                  </a:lnTo>
                  <a:lnTo>
                    <a:pt x="114" y="888"/>
                  </a:lnTo>
                  <a:lnTo>
                    <a:pt x="120" y="888"/>
                  </a:lnTo>
                  <a:lnTo>
                    <a:pt x="120" y="882"/>
                  </a:lnTo>
                  <a:lnTo>
                    <a:pt x="120" y="888"/>
                  </a:lnTo>
                  <a:lnTo>
                    <a:pt x="120" y="882"/>
                  </a:lnTo>
                  <a:lnTo>
                    <a:pt x="126" y="888"/>
                  </a:lnTo>
                  <a:lnTo>
                    <a:pt x="126" y="882"/>
                  </a:lnTo>
                  <a:lnTo>
                    <a:pt x="126" y="888"/>
                  </a:lnTo>
                  <a:lnTo>
                    <a:pt x="126" y="882"/>
                  </a:lnTo>
                  <a:lnTo>
                    <a:pt x="132" y="882"/>
                  </a:lnTo>
                  <a:lnTo>
                    <a:pt x="132" y="888"/>
                  </a:lnTo>
                  <a:lnTo>
                    <a:pt x="138" y="888"/>
                  </a:lnTo>
                  <a:lnTo>
                    <a:pt x="144" y="888"/>
                  </a:lnTo>
                  <a:lnTo>
                    <a:pt x="144" y="894"/>
                  </a:lnTo>
                  <a:lnTo>
                    <a:pt x="150" y="888"/>
                  </a:lnTo>
                  <a:lnTo>
                    <a:pt x="156" y="876"/>
                  </a:lnTo>
                  <a:lnTo>
                    <a:pt x="156" y="852"/>
                  </a:lnTo>
                  <a:lnTo>
                    <a:pt x="156" y="876"/>
                  </a:lnTo>
                  <a:lnTo>
                    <a:pt x="156" y="852"/>
                  </a:lnTo>
                  <a:lnTo>
                    <a:pt x="162" y="828"/>
                  </a:lnTo>
                  <a:lnTo>
                    <a:pt x="162" y="804"/>
                  </a:lnTo>
                  <a:lnTo>
                    <a:pt x="162" y="828"/>
                  </a:lnTo>
                  <a:lnTo>
                    <a:pt x="162" y="804"/>
                  </a:lnTo>
                  <a:lnTo>
                    <a:pt x="168" y="816"/>
                  </a:lnTo>
                  <a:lnTo>
                    <a:pt x="168" y="822"/>
                  </a:lnTo>
                  <a:lnTo>
                    <a:pt x="174" y="798"/>
                  </a:lnTo>
                  <a:lnTo>
                    <a:pt x="174" y="768"/>
                  </a:lnTo>
                  <a:lnTo>
                    <a:pt x="174" y="798"/>
                  </a:lnTo>
                  <a:lnTo>
                    <a:pt x="174" y="768"/>
                  </a:lnTo>
                  <a:lnTo>
                    <a:pt x="180" y="738"/>
                  </a:lnTo>
                  <a:lnTo>
                    <a:pt x="180" y="708"/>
                  </a:lnTo>
                  <a:lnTo>
                    <a:pt x="180" y="738"/>
                  </a:lnTo>
                  <a:lnTo>
                    <a:pt x="180" y="708"/>
                  </a:lnTo>
                  <a:lnTo>
                    <a:pt x="186" y="708"/>
                  </a:lnTo>
                  <a:lnTo>
                    <a:pt x="186" y="738"/>
                  </a:lnTo>
                  <a:lnTo>
                    <a:pt x="192" y="774"/>
                  </a:lnTo>
                  <a:lnTo>
                    <a:pt x="192" y="798"/>
                  </a:lnTo>
                  <a:lnTo>
                    <a:pt x="198" y="816"/>
                  </a:lnTo>
                  <a:lnTo>
                    <a:pt x="204" y="822"/>
                  </a:lnTo>
                  <a:lnTo>
                    <a:pt x="210" y="828"/>
                  </a:lnTo>
                  <a:lnTo>
                    <a:pt x="216" y="840"/>
                  </a:lnTo>
                  <a:lnTo>
                    <a:pt x="216" y="846"/>
                  </a:lnTo>
                  <a:lnTo>
                    <a:pt x="222" y="852"/>
                  </a:lnTo>
                  <a:lnTo>
                    <a:pt x="222" y="858"/>
                  </a:lnTo>
                  <a:lnTo>
                    <a:pt x="228" y="864"/>
                  </a:lnTo>
                  <a:lnTo>
                    <a:pt x="234" y="870"/>
                  </a:lnTo>
                  <a:lnTo>
                    <a:pt x="240" y="870"/>
                  </a:lnTo>
                  <a:lnTo>
                    <a:pt x="246" y="864"/>
                  </a:lnTo>
                  <a:lnTo>
                    <a:pt x="246" y="870"/>
                  </a:lnTo>
                  <a:lnTo>
                    <a:pt x="252" y="864"/>
                  </a:lnTo>
                  <a:lnTo>
                    <a:pt x="252" y="846"/>
                  </a:lnTo>
                  <a:lnTo>
                    <a:pt x="252" y="864"/>
                  </a:lnTo>
                  <a:lnTo>
                    <a:pt x="252" y="846"/>
                  </a:lnTo>
                  <a:lnTo>
                    <a:pt x="258" y="840"/>
                  </a:lnTo>
                  <a:lnTo>
                    <a:pt x="258" y="846"/>
                  </a:lnTo>
                  <a:lnTo>
                    <a:pt x="264" y="852"/>
                  </a:lnTo>
                  <a:lnTo>
                    <a:pt x="264" y="858"/>
                  </a:lnTo>
                  <a:lnTo>
                    <a:pt x="270" y="858"/>
                  </a:lnTo>
                  <a:lnTo>
                    <a:pt x="276" y="834"/>
                  </a:lnTo>
                  <a:lnTo>
                    <a:pt x="276" y="792"/>
                  </a:lnTo>
                  <a:lnTo>
                    <a:pt x="276" y="834"/>
                  </a:lnTo>
                  <a:lnTo>
                    <a:pt x="276" y="792"/>
                  </a:lnTo>
                  <a:lnTo>
                    <a:pt x="282" y="762"/>
                  </a:lnTo>
                  <a:lnTo>
                    <a:pt x="282" y="774"/>
                  </a:lnTo>
                  <a:lnTo>
                    <a:pt x="288" y="792"/>
                  </a:lnTo>
                  <a:lnTo>
                    <a:pt x="288" y="804"/>
                  </a:lnTo>
                  <a:lnTo>
                    <a:pt x="294" y="816"/>
                  </a:lnTo>
                  <a:lnTo>
                    <a:pt x="294" y="840"/>
                  </a:lnTo>
                  <a:lnTo>
                    <a:pt x="300" y="864"/>
                  </a:lnTo>
                  <a:lnTo>
                    <a:pt x="306" y="870"/>
                  </a:lnTo>
                  <a:lnTo>
                    <a:pt x="306" y="876"/>
                  </a:lnTo>
                  <a:lnTo>
                    <a:pt x="312" y="876"/>
                  </a:lnTo>
                  <a:lnTo>
                    <a:pt x="318" y="882"/>
                  </a:lnTo>
                  <a:lnTo>
                    <a:pt x="318" y="876"/>
                  </a:lnTo>
                  <a:lnTo>
                    <a:pt x="318" y="882"/>
                  </a:lnTo>
                  <a:lnTo>
                    <a:pt x="318" y="876"/>
                  </a:lnTo>
                  <a:lnTo>
                    <a:pt x="324" y="876"/>
                  </a:lnTo>
                  <a:lnTo>
                    <a:pt x="330" y="876"/>
                  </a:lnTo>
                  <a:lnTo>
                    <a:pt x="336" y="876"/>
                  </a:lnTo>
                  <a:lnTo>
                    <a:pt x="342" y="876"/>
                  </a:lnTo>
                  <a:lnTo>
                    <a:pt x="342" y="882"/>
                  </a:lnTo>
                  <a:lnTo>
                    <a:pt x="348" y="876"/>
                  </a:lnTo>
                  <a:lnTo>
                    <a:pt x="354" y="882"/>
                  </a:lnTo>
                  <a:lnTo>
                    <a:pt x="360" y="876"/>
                  </a:lnTo>
                  <a:lnTo>
                    <a:pt x="366" y="876"/>
                  </a:lnTo>
                  <a:lnTo>
                    <a:pt x="366" y="870"/>
                  </a:lnTo>
                  <a:lnTo>
                    <a:pt x="366" y="876"/>
                  </a:lnTo>
                  <a:lnTo>
                    <a:pt x="366" y="870"/>
                  </a:lnTo>
                  <a:lnTo>
                    <a:pt x="372" y="876"/>
                  </a:lnTo>
                  <a:lnTo>
                    <a:pt x="372" y="870"/>
                  </a:lnTo>
                  <a:lnTo>
                    <a:pt x="372" y="876"/>
                  </a:lnTo>
                  <a:lnTo>
                    <a:pt x="372" y="870"/>
                  </a:lnTo>
                  <a:lnTo>
                    <a:pt x="378" y="870"/>
                  </a:lnTo>
                  <a:lnTo>
                    <a:pt x="384" y="870"/>
                  </a:lnTo>
                  <a:lnTo>
                    <a:pt x="390" y="870"/>
                  </a:lnTo>
                  <a:lnTo>
                    <a:pt x="396" y="870"/>
                  </a:lnTo>
                  <a:lnTo>
                    <a:pt x="402" y="870"/>
                  </a:lnTo>
                  <a:lnTo>
                    <a:pt x="408" y="864"/>
                  </a:lnTo>
                  <a:lnTo>
                    <a:pt x="414" y="870"/>
                  </a:lnTo>
                  <a:lnTo>
                    <a:pt x="420" y="870"/>
                  </a:lnTo>
                  <a:lnTo>
                    <a:pt x="426" y="870"/>
                  </a:lnTo>
                  <a:lnTo>
                    <a:pt x="426" y="876"/>
                  </a:lnTo>
                  <a:lnTo>
                    <a:pt x="432" y="876"/>
                  </a:lnTo>
                  <a:lnTo>
                    <a:pt x="438" y="876"/>
                  </a:lnTo>
                  <a:lnTo>
                    <a:pt x="444" y="870"/>
                  </a:lnTo>
                  <a:lnTo>
                    <a:pt x="444" y="864"/>
                  </a:lnTo>
                  <a:lnTo>
                    <a:pt x="444" y="870"/>
                  </a:lnTo>
                  <a:lnTo>
                    <a:pt x="444" y="864"/>
                  </a:lnTo>
                  <a:lnTo>
                    <a:pt x="450" y="858"/>
                  </a:lnTo>
                  <a:lnTo>
                    <a:pt x="450" y="852"/>
                  </a:lnTo>
                  <a:lnTo>
                    <a:pt x="450" y="858"/>
                  </a:lnTo>
                  <a:lnTo>
                    <a:pt x="450" y="852"/>
                  </a:lnTo>
                  <a:lnTo>
                    <a:pt x="456" y="846"/>
                  </a:lnTo>
                  <a:lnTo>
                    <a:pt x="462" y="840"/>
                  </a:lnTo>
                  <a:lnTo>
                    <a:pt x="468" y="846"/>
                  </a:lnTo>
                  <a:lnTo>
                    <a:pt x="474" y="852"/>
                  </a:lnTo>
                  <a:lnTo>
                    <a:pt x="480" y="858"/>
                  </a:lnTo>
                  <a:lnTo>
                    <a:pt x="480" y="864"/>
                  </a:lnTo>
                  <a:lnTo>
                    <a:pt x="486" y="864"/>
                  </a:lnTo>
                  <a:lnTo>
                    <a:pt x="486" y="870"/>
                  </a:lnTo>
                  <a:lnTo>
                    <a:pt x="492" y="864"/>
                  </a:lnTo>
                  <a:lnTo>
                    <a:pt x="492" y="870"/>
                  </a:lnTo>
                  <a:lnTo>
                    <a:pt x="498" y="870"/>
                  </a:lnTo>
                  <a:lnTo>
                    <a:pt x="498" y="858"/>
                  </a:lnTo>
                  <a:lnTo>
                    <a:pt x="498" y="870"/>
                  </a:lnTo>
                  <a:lnTo>
                    <a:pt x="498" y="858"/>
                  </a:lnTo>
                  <a:lnTo>
                    <a:pt x="504" y="864"/>
                  </a:lnTo>
                  <a:lnTo>
                    <a:pt x="510" y="858"/>
                  </a:lnTo>
                  <a:lnTo>
                    <a:pt x="510" y="864"/>
                  </a:lnTo>
                  <a:lnTo>
                    <a:pt x="516" y="864"/>
                  </a:lnTo>
                  <a:lnTo>
                    <a:pt x="516" y="870"/>
                  </a:lnTo>
                  <a:lnTo>
                    <a:pt x="522" y="876"/>
                  </a:lnTo>
                  <a:lnTo>
                    <a:pt x="528" y="876"/>
                  </a:lnTo>
                  <a:lnTo>
                    <a:pt x="534" y="870"/>
                  </a:lnTo>
                  <a:lnTo>
                    <a:pt x="534" y="876"/>
                  </a:lnTo>
                  <a:lnTo>
                    <a:pt x="540" y="876"/>
                  </a:lnTo>
                  <a:lnTo>
                    <a:pt x="540" y="864"/>
                  </a:lnTo>
                  <a:lnTo>
                    <a:pt x="540" y="876"/>
                  </a:lnTo>
                  <a:lnTo>
                    <a:pt x="540" y="864"/>
                  </a:lnTo>
                  <a:lnTo>
                    <a:pt x="546" y="858"/>
                  </a:lnTo>
                  <a:lnTo>
                    <a:pt x="546" y="846"/>
                  </a:lnTo>
                  <a:lnTo>
                    <a:pt x="546" y="858"/>
                  </a:lnTo>
                  <a:lnTo>
                    <a:pt x="546" y="846"/>
                  </a:lnTo>
                  <a:lnTo>
                    <a:pt x="552" y="828"/>
                  </a:lnTo>
                  <a:lnTo>
                    <a:pt x="552" y="804"/>
                  </a:lnTo>
                  <a:lnTo>
                    <a:pt x="552" y="828"/>
                  </a:lnTo>
                  <a:lnTo>
                    <a:pt x="552" y="804"/>
                  </a:lnTo>
                  <a:lnTo>
                    <a:pt x="558" y="792"/>
                  </a:lnTo>
                  <a:lnTo>
                    <a:pt x="558" y="774"/>
                  </a:lnTo>
                  <a:lnTo>
                    <a:pt x="558" y="792"/>
                  </a:lnTo>
                  <a:lnTo>
                    <a:pt x="558" y="774"/>
                  </a:lnTo>
                  <a:lnTo>
                    <a:pt x="564" y="780"/>
                  </a:lnTo>
                  <a:lnTo>
                    <a:pt x="564" y="792"/>
                  </a:lnTo>
                  <a:lnTo>
                    <a:pt x="570" y="798"/>
                  </a:lnTo>
                  <a:lnTo>
                    <a:pt x="570" y="810"/>
                  </a:lnTo>
                  <a:lnTo>
                    <a:pt x="576" y="822"/>
                  </a:lnTo>
                  <a:lnTo>
                    <a:pt x="576" y="834"/>
                  </a:lnTo>
                  <a:lnTo>
                    <a:pt x="582" y="846"/>
                  </a:lnTo>
                  <a:lnTo>
                    <a:pt x="582" y="852"/>
                  </a:lnTo>
                  <a:lnTo>
                    <a:pt x="588" y="852"/>
                  </a:lnTo>
                  <a:lnTo>
                    <a:pt x="588" y="858"/>
                  </a:lnTo>
                  <a:lnTo>
                    <a:pt x="594" y="864"/>
                  </a:lnTo>
                  <a:lnTo>
                    <a:pt x="600" y="864"/>
                  </a:lnTo>
                  <a:lnTo>
                    <a:pt x="606" y="864"/>
                  </a:lnTo>
                  <a:lnTo>
                    <a:pt x="612" y="858"/>
                  </a:lnTo>
                  <a:lnTo>
                    <a:pt x="618" y="852"/>
                  </a:lnTo>
                  <a:lnTo>
                    <a:pt x="624" y="852"/>
                  </a:lnTo>
                  <a:lnTo>
                    <a:pt x="624" y="846"/>
                  </a:lnTo>
                  <a:lnTo>
                    <a:pt x="624" y="852"/>
                  </a:lnTo>
                  <a:lnTo>
                    <a:pt x="624" y="846"/>
                  </a:lnTo>
                  <a:lnTo>
                    <a:pt x="630" y="840"/>
                  </a:lnTo>
                  <a:lnTo>
                    <a:pt x="636" y="834"/>
                  </a:lnTo>
                  <a:lnTo>
                    <a:pt x="642" y="834"/>
                  </a:lnTo>
                  <a:lnTo>
                    <a:pt x="642" y="840"/>
                  </a:lnTo>
                  <a:lnTo>
                    <a:pt x="648" y="846"/>
                  </a:lnTo>
                  <a:lnTo>
                    <a:pt x="648" y="852"/>
                  </a:lnTo>
                  <a:lnTo>
                    <a:pt x="654" y="858"/>
                  </a:lnTo>
                  <a:lnTo>
                    <a:pt x="660" y="864"/>
                  </a:lnTo>
                  <a:lnTo>
                    <a:pt x="666" y="864"/>
                  </a:lnTo>
                  <a:lnTo>
                    <a:pt x="672" y="864"/>
                  </a:lnTo>
                  <a:lnTo>
                    <a:pt x="672" y="870"/>
                  </a:lnTo>
                  <a:lnTo>
                    <a:pt x="678" y="864"/>
                  </a:lnTo>
                  <a:lnTo>
                    <a:pt x="684" y="852"/>
                  </a:lnTo>
                  <a:lnTo>
                    <a:pt x="690" y="846"/>
                  </a:lnTo>
                  <a:lnTo>
                    <a:pt x="690" y="840"/>
                  </a:lnTo>
                  <a:lnTo>
                    <a:pt x="690" y="846"/>
                  </a:lnTo>
                  <a:lnTo>
                    <a:pt x="690" y="840"/>
                  </a:lnTo>
                  <a:lnTo>
                    <a:pt x="696" y="828"/>
                  </a:lnTo>
                  <a:lnTo>
                    <a:pt x="696" y="822"/>
                  </a:lnTo>
                  <a:lnTo>
                    <a:pt x="696" y="828"/>
                  </a:lnTo>
                  <a:lnTo>
                    <a:pt x="696" y="822"/>
                  </a:lnTo>
                  <a:lnTo>
                    <a:pt x="702" y="822"/>
                  </a:lnTo>
                  <a:lnTo>
                    <a:pt x="702" y="828"/>
                  </a:lnTo>
                  <a:lnTo>
                    <a:pt x="708" y="828"/>
                  </a:lnTo>
                  <a:lnTo>
                    <a:pt x="708" y="840"/>
                  </a:lnTo>
                  <a:lnTo>
                    <a:pt x="714" y="846"/>
                  </a:lnTo>
                  <a:lnTo>
                    <a:pt x="714" y="852"/>
                  </a:lnTo>
                  <a:lnTo>
                    <a:pt x="720" y="858"/>
                  </a:lnTo>
                  <a:lnTo>
                    <a:pt x="726" y="864"/>
                  </a:lnTo>
                  <a:lnTo>
                    <a:pt x="732" y="864"/>
                  </a:lnTo>
                  <a:lnTo>
                    <a:pt x="732" y="870"/>
                  </a:lnTo>
                  <a:lnTo>
                    <a:pt x="738" y="864"/>
                  </a:lnTo>
                  <a:lnTo>
                    <a:pt x="738" y="870"/>
                  </a:lnTo>
                  <a:lnTo>
                    <a:pt x="744" y="864"/>
                  </a:lnTo>
                  <a:lnTo>
                    <a:pt x="750" y="870"/>
                  </a:lnTo>
                  <a:lnTo>
                    <a:pt x="756" y="870"/>
                  </a:lnTo>
                  <a:lnTo>
                    <a:pt x="762" y="870"/>
                  </a:lnTo>
                  <a:lnTo>
                    <a:pt x="768" y="864"/>
                  </a:lnTo>
                  <a:lnTo>
                    <a:pt x="768" y="858"/>
                  </a:lnTo>
                  <a:lnTo>
                    <a:pt x="768" y="864"/>
                  </a:lnTo>
                  <a:lnTo>
                    <a:pt x="768" y="858"/>
                  </a:lnTo>
                  <a:lnTo>
                    <a:pt x="774" y="852"/>
                  </a:lnTo>
                  <a:lnTo>
                    <a:pt x="780" y="846"/>
                  </a:lnTo>
                  <a:lnTo>
                    <a:pt x="780" y="852"/>
                  </a:lnTo>
                  <a:lnTo>
                    <a:pt x="786" y="858"/>
                  </a:lnTo>
                  <a:lnTo>
                    <a:pt x="792" y="858"/>
                  </a:lnTo>
                  <a:lnTo>
                    <a:pt x="798" y="870"/>
                  </a:lnTo>
                  <a:lnTo>
                    <a:pt x="804" y="870"/>
                  </a:lnTo>
                  <a:lnTo>
                    <a:pt x="810" y="876"/>
                  </a:lnTo>
                  <a:lnTo>
                    <a:pt x="816" y="876"/>
                  </a:lnTo>
                  <a:lnTo>
                    <a:pt x="816" y="870"/>
                  </a:lnTo>
                  <a:lnTo>
                    <a:pt x="816" y="876"/>
                  </a:lnTo>
                  <a:lnTo>
                    <a:pt x="816" y="870"/>
                  </a:lnTo>
                  <a:lnTo>
                    <a:pt x="822" y="870"/>
                  </a:lnTo>
                  <a:lnTo>
                    <a:pt x="828" y="870"/>
                  </a:lnTo>
                  <a:lnTo>
                    <a:pt x="834" y="870"/>
                  </a:lnTo>
                  <a:lnTo>
                    <a:pt x="840" y="870"/>
                  </a:lnTo>
                  <a:lnTo>
                    <a:pt x="840" y="864"/>
                  </a:lnTo>
                  <a:lnTo>
                    <a:pt x="840" y="870"/>
                  </a:lnTo>
                  <a:lnTo>
                    <a:pt x="840" y="864"/>
                  </a:lnTo>
                  <a:lnTo>
                    <a:pt x="846" y="864"/>
                  </a:lnTo>
                  <a:lnTo>
                    <a:pt x="846" y="858"/>
                  </a:lnTo>
                  <a:lnTo>
                    <a:pt x="846" y="864"/>
                  </a:lnTo>
                  <a:lnTo>
                    <a:pt x="846" y="858"/>
                  </a:lnTo>
                  <a:lnTo>
                    <a:pt x="852" y="852"/>
                  </a:lnTo>
                  <a:lnTo>
                    <a:pt x="852" y="846"/>
                  </a:lnTo>
                  <a:lnTo>
                    <a:pt x="852" y="852"/>
                  </a:lnTo>
                  <a:lnTo>
                    <a:pt x="852" y="846"/>
                  </a:lnTo>
                  <a:lnTo>
                    <a:pt x="858" y="846"/>
                  </a:lnTo>
                  <a:lnTo>
                    <a:pt x="864" y="846"/>
                  </a:lnTo>
                  <a:lnTo>
                    <a:pt x="870" y="846"/>
                  </a:lnTo>
                  <a:lnTo>
                    <a:pt x="870" y="852"/>
                  </a:lnTo>
                  <a:lnTo>
                    <a:pt x="876" y="852"/>
                  </a:lnTo>
                  <a:lnTo>
                    <a:pt x="876" y="858"/>
                  </a:lnTo>
                  <a:lnTo>
                    <a:pt x="882" y="864"/>
                  </a:lnTo>
                  <a:lnTo>
                    <a:pt x="888" y="864"/>
                  </a:lnTo>
                  <a:lnTo>
                    <a:pt x="894" y="864"/>
                  </a:lnTo>
                  <a:lnTo>
                    <a:pt x="894" y="870"/>
                  </a:lnTo>
                  <a:lnTo>
                    <a:pt x="900" y="858"/>
                  </a:lnTo>
                  <a:lnTo>
                    <a:pt x="900" y="864"/>
                  </a:lnTo>
                  <a:lnTo>
                    <a:pt x="906" y="870"/>
                  </a:lnTo>
                  <a:lnTo>
                    <a:pt x="912" y="870"/>
                  </a:lnTo>
                  <a:lnTo>
                    <a:pt x="912" y="864"/>
                  </a:lnTo>
                  <a:lnTo>
                    <a:pt x="912" y="870"/>
                  </a:lnTo>
                  <a:lnTo>
                    <a:pt x="912" y="864"/>
                  </a:lnTo>
                  <a:lnTo>
                    <a:pt x="918" y="870"/>
                  </a:lnTo>
                  <a:lnTo>
                    <a:pt x="924" y="870"/>
                  </a:lnTo>
                  <a:lnTo>
                    <a:pt x="930" y="870"/>
                  </a:lnTo>
                  <a:lnTo>
                    <a:pt x="936" y="876"/>
                  </a:lnTo>
                  <a:lnTo>
                    <a:pt x="936" y="870"/>
                  </a:lnTo>
                  <a:lnTo>
                    <a:pt x="936" y="876"/>
                  </a:lnTo>
                  <a:lnTo>
                    <a:pt x="936" y="870"/>
                  </a:lnTo>
                  <a:lnTo>
                    <a:pt x="942" y="870"/>
                  </a:lnTo>
                  <a:lnTo>
                    <a:pt x="948" y="870"/>
                  </a:lnTo>
                  <a:lnTo>
                    <a:pt x="954" y="864"/>
                  </a:lnTo>
                  <a:lnTo>
                    <a:pt x="960" y="870"/>
                  </a:lnTo>
                  <a:lnTo>
                    <a:pt x="966" y="870"/>
                  </a:lnTo>
                  <a:lnTo>
                    <a:pt x="972" y="870"/>
                  </a:lnTo>
                  <a:lnTo>
                    <a:pt x="978" y="870"/>
                  </a:lnTo>
                  <a:lnTo>
                    <a:pt x="984" y="870"/>
                  </a:lnTo>
                  <a:lnTo>
                    <a:pt x="990" y="870"/>
                  </a:lnTo>
                  <a:lnTo>
                    <a:pt x="990" y="864"/>
                  </a:lnTo>
                  <a:lnTo>
                    <a:pt x="990" y="870"/>
                  </a:lnTo>
                  <a:lnTo>
                    <a:pt x="990" y="864"/>
                  </a:lnTo>
                  <a:lnTo>
                    <a:pt x="996" y="858"/>
                  </a:lnTo>
                  <a:lnTo>
                    <a:pt x="1002" y="864"/>
                  </a:lnTo>
                  <a:lnTo>
                    <a:pt x="1008" y="858"/>
                  </a:lnTo>
                  <a:lnTo>
                    <a:pt x="1008" y="864"/>
                  </a:lnTo>
                  <a:lnTo>
                    <a:pt x="1014" y="864"/>
                  </a:lnTo>
                  <a:lnTo>
                    <a:pt x="1020" y="864"/>
                  </a:lnTo>
                  <a:lnTo>
                    <a:pt x="1026" y="858"/>
                  </a:lnTo>
                  <a:lnTo>
                    <a:pt x="1026" y="864"/>
                  </a:lnTo>
                  <a:lnTo>
                    <a:pt x="1032" y="864"/>
                  </a:lnTo>
                  <a:lnTo>
                    <a:pt x="1032" y="858"/>
                  </a:lnTo>
                  <a:lnTo>
                    <a:pt x="1032" y="864"/>
                  </a:lnTo>
                  <a:lnTo>
                    <a:pt x="1032" y="858"/>
                  </a:lnTo>
                  <a:lnTo>
                    <a:pt x="1038" y="864"/>
                  </a:lnTo>
                  <a:lnTo>
                    <a:pt x="1038" y="858"/>
                  </a:lnTo>
                  <a:lnTo>
                    <a:pt x="1038" y="864"/>
                  </a:lnTo>
                  <a:lnTo>
                    <a:pt x="1038" y="858"/>
                  </a:lnTo>
                  <a:lnTo>
                    <a:pt x="1044" y="858"/>
                  </a:lnTo>
                  <a:lnTo>
                    <a:pt x="1050" y="858"/>
                  </a:lnTo>
                  <a:lnTo>
                    <a:pt x="1056" y="858"/>
                  </a:lnTo>
                  <a:lnTo>
                    <a:pt x="1062" y="858"/>
                  </a:lnTo>
                  <a:lnTo>
                    <a:pt x="1068" y="852"/>
                  </a:lnTo>
                  <a:lnTo>
                    <a:pt x="1074" y="846"/>
                  </a:lnTo>
                  <a:lnTo>
                    <a:pt x="1074" y="840"/>
                  </a:lnTo>
                  <a:lnTo>
                    <a:pt x="1074" y="846"/>
                  </a:lnTo>
                  <a:lnTo>
                    <a:pt x="1074" y="840"/>
                  </a:lnTo>
                  <a:lnTo>
                    <a:pt x="1080" y="834"/>
                  </a:lnTo>
                  <a:lnTo>
                    <a:pt x="1080" y="816"/>
                  </a:lnTo>
                  <a:lnTo>
                    <a:pt x="1080" y="834"/>
                  </a:lnTo>
                  <a:lnTo>
                    <a:pt x="1080" y="816"/>
                  </a:lnTo>
                  <a:lnTo>
                    <a:pt x="1086" y="804"/>
                  </a:lnTo>
                  <a:lnTo>
                    <a:pt x="1086" y="792"/>
                  </a:lnTo>
                  <a:lnTo>
                    <a:pt x="1086" y="804"/>
                  </a:lnTo>
                  <a:lnTo>
                    <a:pt x="1086" y="792"/>
                  </a:lnTo>
                  <a:lnTo>
                    <a:pt x="1092" y="798"/>
                  </a:lnTo>
                  <a:lnTo>
                    <a:pt x="1092" y="810"/>
                  </a:lnTo>
                  <a:lnTo>
                    <a:pt x="1098" y="822"/>
                  </a:lnTo>
                  <a:lnTo>
                    <a:pt x="1098" y="834"/>
                  </a:lnTo>
                  <a:lnTo>
                    <a:pt x="1104" y="840"/>
                  </a:lnTo>
                  <a:lnTo>
                    <a:pt x="1110" y="840"/>
                  </a:lnTo>
                  <a:lnTo>
                    <a:pt x="1116" y="834"/>
                  </a:lnTo>
                  <a:lnTo>
                    <a:pt x="1122" y="834"/>
                  </a:lnTo>
                  <a:lnTo>
                    <a:pt x="1122" y="828"/>
                  </a:lnTo>
                  <a:lnTo>
                    <a:pt x="1122" y="834"/>
                  </a:lnTo>
                  <a:lnTo>
                    <a:pt x="1122" y="828"/>
                  </a:lnTo>
                  <a:lnTo>
                    <a:pt x="1128" y="828"/>
                  </a:lnTo>
                  <a:lnTo>
                    <a:pt x="1128" y="822"/>
                  </a:lnTo>
                  <a:lnTo>
                    <a:pt x="1128" y="828"/>
                  </a:lnTo>
                  <a:lnTo>
                    <a:pt x="1128" y="822"/>
                  </a:lnTo>
                  <a:lnTo>
                    <a:pt x="1134" y="810"/>
                  </a:lnTo>
                  <a:lnTo>
                    <a:pt x="1140" y="804"/>
                  </a:lnTo>
                  <a:lnTo>
                    <a:pt x="1140" y="798"/>
                  </a:lnTo>
                  <a:lnTo>
                    <a:pt x="1140" y="804"/>
                  </a:lnTo>
                  <a:lnTo>
                    <a:pt x="1140" y="798"/>
                  </a:lnTo>
                  <a:lnTo>
                    <a:pt x="1146" y="798"/>
                  </a:lnTo>
                  <a:lnTo>
                    <a:pt x="1146" y="792"/>
                  </a:lnTo>
                  <a:lnTo>
                    <a:pt x="1146" y="798"/>
                  </a:lnTo>
                  <a:lnTo>
                    <a:pt x="1146" y="792"/>
                  </a:lnTo>
                  <a:lnTo>
                    <a:pt x="1152" y="786"/>
                  </a:lnTo>
                  <a:lnTo>
                    <a:pt x="1158" y="780"/>
                  </a:lnTo>
                  <a:lnTo>
                    <a:pt x="1158" y="786"/>
                  </a:lnTo>
                  <a:lnTo>
                    <a:pt x="1164" y="786"/>
                  </a:lnTo>
                  <a:lnTo>
                    <a:pt x="1164" y="780"/>
                  </a:lnTo>
                  <a:lnTo>
                    <a:pt x="1164" y="786"/>
                  </a:lnTo>
                  <a:lnTo>
                    <a:pt x="1164" y="780"/>
                  </a:lnTo>
                  <a:lnTo>
                    <a:pt x="1170" y="780"/>
                  </a:lnTo>
                  <a:lnTo>
                    <a:pt x="1170" y="774"/>
                  </a:lnTo>
                  <a:lnTo>
                    <a:pt x="1170" y="780"/>
                  </a:lnTo>
                  <a:lnTo>
                    <a:pt x="1170" y="774"/>
                  </a:lnTo>
                  <a:lnTo>
                    <a:pt x="1176" y="768"/>
                  </a:lnTo>
                  <a:lnTo>
                    <a:pt x="1182" y="768"/>
                  </a:lnTo>
                  <a:lnTo>
                    <a:pt x="1182" y="762"/>
                  </a:lnTo>
                  <a:lnTo>
                    <a:pt x="1182" y="768"/>
                  </a:lnTo>
                  <a:lnTo>
                    <a:pt x="1182" y="762"/>
                  </a:lnTo>
                  <a:lnTo>
                    <a:pt x="1188" y="738"/>
                  </a:lnTo>
                  <a:lnTo>
                    <a:pt x="1188" y="732"/>
                  </a:lnTo>
                  <a:lnTo>
                    <a:pt x="1188" y="738"/>
                  </a:lnTo>
                  <a:lnTo>
                    <a:pt x="1188" y="732"/>
                  </a:lnTo>
                  <a:lnTo>
                    <a:pt x="1194" y="726"/>
                  </a:lnTo>
                  <a:lnTo>
                    <a:pt x="1194" y="732"/>
                  </a:lnTo>
                  <a:lnTo>
                    <a:pt x="1200" y="732"/>
                  </a:lnTo>
                  <a:lnTo>
                    <a:pt x="1200" y="750"/>
                  </a:lnTo>
                  <a:lnTo>
                    <a:pt x="1206" y="756"/>
                  </a:lnTo>
                  <a:lnTo>
                    <a:pt x="1206" y="768"/>
                  </a:lnTo>
                  <a:lnTo>
                    <a:pt x="1212" y="780"/>
                  </a:lnTo>
                  <a:lnTo>
                    <a:pt x="1218" y="786"/>
                  </a:lnTo>
                  <a:lnTo>
                    <a:pt x="1218" y="792"/>
                  </a:lnTo>
                  <a:lnTo>
                    <a:pt x="1224" y="792"/>
                  </a:lnTo>
                  <a:lnTo>
                    <a:pt x="1224" y="798"/>
                  </a:lnTo>
                  <a:lnTo>
                    <a:pt x="1230" y="792"/>
                  </a:lnTo>
                  <a:lnTo>
                    <a:pt x="1230" y="798"/>
                  </a:lnTo>
                  <a:lnTo>
                    <a:pt x="1236" y="780"/>
                  </a:lnTo>
                  <a:lnTo>
                    <a:pt x="1236" y="762"/>
                  </a:lnTo>
                  <a:lnTo>
                    <a:pt x="1236" y="780"/>
                  </a:lnTo>
                  <a:lnTo>
                    <a:pt x="1236" y="762"/>
                  </a:lnTo>
                  <a:lnTo>
                    <a:pt x="1242" y="744"/>
                  </a:lnTo>
                  <a:lnTo>
                    <a:pt x="1242" y="732"/>
                  </a:lnTo>
                  <a:lnTo>
                    <a:pt x="1242" y="744"/>
                  </a:lnTo>
                  <a:lnTo>
                    <a:pt x="1242" y="732"/>
                  </a:lnTo>
                  <a:lnTo>
                    <a:pt x="1248" y="744"/>
                  </a:lnTo>
                  <a:lnTo>
                    <a:pt x="1248" y="756"/>
                  </a:lnTo>
                  <a:lnTo>
                    <a:pt x="1254" y="762"/>
                  </a:lnTo>
                  <a:lnTo>
                    <a:pt x="1254" y="756"/>
                  </a:lnTo>
                  <a:lnTo>
                    <a:pt x="1254" y="762"/>
                  </a:lnTo>
                  <a:lnTo>
                    <a:pt x="1254" y="756"/>
                  </a:lnTo>
                  <a:lnTo>
                    <a:pt x="1260" y="744"/>
                  </a:lnTo>
                  <a:lnTo>
                    <a:pt x="1260" y="732"/>
                  </a:lnTo>
                  <a:lnTo>
                    <a:pt x="1260" y="744"/>
                  </a:lnTo>
                  <a:lnTo>
                    <a:pt x="1260" y="732"/>
                  </a:lnTo>
                  <a:lnTo>
                    <a:pt x="1266" y="726"/>
                  </a:lnTo>
                  <a:lnTo>
                    <a:pt x="1266" y="738"/>
                  </a:lnTo>
                  <a:lnTo>
                    <a:pt x="1272" y="744"/>
                  </a:lnTo>
                  <a:lnTo>
                    <a:pt x="1272" y="756"/>
                  </a:lnTo>
                  <a:lnTo>
                    <a:pt x="1278" y="762"/>
                  </a:lnTo>
                  <a:lnTo>
                    <a:pt x="1278" y="756"/>
                  </a:lnTo>
                  <a:lnTo>
                    <a:pt x="1278" y="762"/>
                  </a:lnTo>
                  <a:lnTo>
                    <a:pt x="1278" y="756"/>
                  </a:lnTo>
                  <a:lnTo>
                    <a:pt x="1284" y="756"/>
                  </a:lnTo>
                  <a:lnTo>
                    <a:pt x="1284" y="750"/>
                  </a:lnTo>
                  <a:lnTo>
                    <a:pt x="1284" y="756"/>
                  </a:lnTo>
                  <a:lnTo>
                    <a:pt x="1284" y="750"/>
                  </a:lnTo>
                  <a:lnTo>
                    <a:pt x="1290" y="738"/>
                  </a:lnTo>
                  <a:lnTo>
                    <a:pt x="1296" y="738"/>
                  </a:lnTo>
                  <a:lnTo>
                    <a:pt x="1302" y="732"/>
                  </a:lnTo>
                  <a:lnTo>
                    <a:pt x="1302" y="738"/>
                  </a:lnTo>
                  <a:lnTo>
                    <a:pt x="1308" y="744"/>
                  </a:lnTo>
                  <a:lnTo>
                    <a:pt x="1308" y="750"/>
                  </a:lnTo>
                  <a:lnTo>
                    <a:pt x="1314" y="750"/>
                  </a:lnTo>
                  <a:lnTo>
                    <a:pt x="1314" y="762"/>
                  </a:lnTo>
                  <a:lnTo>
                    <a:pt x="1320" y="768"/>
                  </a:lnTo>
                  <a:lnTo>
                    <a:pt x="1326" y="768"/>
                  </a:lnTo>
                  <a:lnTo>
                    <a:pt x="1326" y="774"/>
                  </a:lnTo>
                  <a:lnTo>
                    <a:pt x="1332" y="780"/>
                  </a:lnTo>
                  <a:lnTo>
                    <a:pt x="1332" y="786"/>
                  </a:lnTo>
                  <a:lnTo>
                    <a:pt x="1338" y="786"/>
                  </a:lnTo>
                  <a:lnTo>
                    <a:pt x="1344" y="792"/>
                  </a:lnTo>
                  <a:lnTo>
                    <a:pt x="1350" y="798"/>
                  </a:lnTo>
                  <a:lnTo>
                    <a:pt x="1356" y="798"/>
                  </a:lnTo>
                  <a:lnTo>
                    <a:pt x="1356" y="804"/>
                  </a:lnTo>
                  <a:lnTo>
                    <a:pt x="1362" y="798"/>
                  </a:lnTo>
                  <a:lnTo>
                    <a:pt x="1368" y="804"/>
                  </a:lnTo>
                  <a:lnTo>
                    <a:pt x="1368" y="798"/>
                  </a:lnTo>
                  <a:lnTo>
                    <a:pt x="1368" y="804"/>
                  </a:lnTo>
                  <a:lnTo>
                    <a:pt x="1368" y="798"/>
                  </a:lnTo>
                  <a:lnTo>
                    <a:pt x="1374" y="810"/>
                  </a:lnTo>
                  <a:lnTo>
                    <a:pt x="1374" y="804"/>
                  </a:lnTo>
                  <a:lnTo>
                    <a:pt x="1374" y="810"/>
                  </a:lnTo>
                  <a:lnTo>
                    <a:pt x="1374" y="804"/>
                  </a:lnTo>
                  <a:lnTo>
                    <a:pt x="1380" y="810"/>
                  </a:lnTo>
                  <a:lnTo>
                    <a:pt x="1380" y="798"/>
                  </a:lnTo>
                  <a:lnTo>
                    <a:pt x="1380" y="810"/>
                  </a:lnTo>
                  <a:lnTo>
                    <a:pt x="1380" y="798"/>
                  </a:lnTo>
                  <a:lnTo>
                    <a:pt x="1386" y="786"/>
                  </a:lnTo>
                  <a:lnTo>
                    <a:pt x="1386" y="768"/>
                  </a:lnTo>
                  <a:lnTo>
                    <a:pt x="1386" y="786"/>
                  </a:lnTo>
                  <a:lnTo>
                    <a:pt x="1386" y="768"/>
                  </a:lnTo>
                  <a:lnTo>
                    <a:pt x="1392" y="756"/>
                  </a:lnTo>
                  <a:lnTo>
                    <a:pt x="1392" y="744"/>
                  </a:lnTo>
                  <a:lnTo>
                    <a:pt x="1392" y="756"/>
                  </a:lnTo>
                  <a:lnTo>
                    <a:pt x="1392" y="744"/>
                  </a:lnTo>
                  <a:lnTo>
                    <a:pt x="1398" y="744"/>
                  </a:lnTo>
                  <a:lnTo>
                    <a:pt x="1404" y="738"/>
                  </a:lnTo>
                  <a:lnTo>
                    <a:pt x="1410" y="750"/>
                  </a:lnTo>
                  <a:lnTo>
                    <a:pt x="1410" y="762"/>
                  </a:lnTo>
                  <a:lnTo>
                    <a:pt x="1416" y="768"/>
                  </a:lnTo>
                  <a:lnTo>
                    <a:pt x="1416" y="786"/>
                  </a:lnTo>
                  <a:lnTo>
                    <a:pt x="1422" y="804"/>
                  </a:lnTo>
                  <a:lnTo>
                    <a:pt x="1422" y="810"/>
                  </a:lnTo>
                  <a:lnTo>
                    <a:pt x="1428" y="822"/>
                  </a:lnTo>
                  <a:lnTo>
                    <a:pt x="1434" y="822"/>
                  </a:lnTo>
                  <a:lnTo>
                    <a:pt x="1434" y="828"/>
                  </a:lnTo>
                  <a:lnTo>
                    <a:pt x="1440" y="828"/>
                  </a:lnTo>
                  <a:lnTo>
                    <a:pt x="1446" y="822"/>
                  </a:lnTo>
                  <a:lnTo>
                    <a:pt x="1446" y="828"/>
                  </a:lnTo>
                  <a:lnTo>
                    <a:pt x="1452" y="834"/>
                  </a:lnTo>
                  <a:lnTo>
                    <a:pt x="1458" y="834"/>
                  </a:lnTo>
                  <a:lnTo>
                    <a:pt x="1464" y="834"/>
                  </a:lnTo>
                  <a:lnTo>
                    <a:pt x="1470" y="834"/>
                  </a:lnTo>
                  <a:lnTo>
                    <a:pt x="1476" y="834"/>
                  </a:lnTo>
                  <a:lnTo>
                    <a:pt x="1482" y="834"/>
                  </a:lnTo>
                  <a:lnTo>
                    <a:pt x="1488" y="828"/>
                  </a:lnTo>
                  <a:lnTo>
                    <a:pt x="1488" y="834"/>
                  </a:lnTo>
                  <a:lnTo>
                    <a:pt x="1494" y="834"/>
                  </a:lnTo>
                  <a:lnTo>
                    <a:pt x="1494" y="840"/>
                  </a:lnTo>
                  <a:lnTo>
                    <a:pt x="1500" y="840"/>
                  </a:lnTo>
                  <a:lnTo>
                    <a:pt x="1506" y="840"/>
                  </a:lnTo>
                  <a:lnTo>
                    <a:pt x="1506" y="846"/>
                  </a:lnTo>
                  <a:lnTo>
                    <a:pt x="1512" y="846"/>
                  </a:lnTo>
                  <a:lnTo>
                    <a:pt x="1518" y="840"/>
                  </a:lnTo>
                  <a:lnTo>
                    <a:pt x="1518" y="846"/>
                  </a:lnTo>
                  <a:lnTo>
                    <a:pt x="1524" y="840"/>
                  </a:lnTo>
                  <a:lnTo>
                    <a:pt x="1530" y="840"/>
                  </a:lnTo>
                  <a:lnTo>
                    <a:pt x="1530" y="846"/>
                  </a:lnTo>
                  <a:lnTo>
                    <a:pt x="1536" y="846"/>
                  </a:lnTo>
                  <a:lnTo>
                    <a:pt x="1536" y="840"/>
                  </a:lnTo>
                  <a:lnTo>
                    <a:pt x="1536" y="846"/>
                  </a:lnTo>
                  <a:lnTo>
                    <a:pt x="1536" y="840"/>
                  </a:lnTo>
                  <a:lnTo>
                    <a:pt x="1542" y="840"/>
                  </a:lnTo>
                  <a:lnTo>
                    <a:pt x="1548" y="834"/>
                  </a:lnTo>
                  <a:lnTo>
                    <a:pt x="1548" y="828"/>
                  </a:lnTo>
                  <a:lnTo>
                    <a:pt x="1548" y="834"/>
                  </a:lnTo>
                  <a:lnTo>
                    <a:pt x="1548" y="828"/>
                  </a:lnTo>
                  <a:lnTo>
                    <a:pt x="1554" y="822"/>
                  </a:lnTo>
                  <a:lnTo>
                    <a:pt x="1554" y="810"/>
                  </a:lnTo>
                  <a:lnTo>
                    <a:pt x="1554" y="822"/>
                  </a:lnTo>
                  <a:lnTo>
                    <a:pt x="1554" y="810"/>
                  </a:lnTo>
                  <a:lnTo>
                    <a:pt x="1560" y="810"/>
                  </a:lnTo>
                  <a:lnTo>
                    <a:pt x="1566" y="810"/>
                  </a:lnTo>
                  <a:lnTo>
                    <a:pt x="1566" y="816"/>
                  </a:lnTo>
                  <a:lnTo>
                    <a:pt x="1572" y="822"/>
                  </a:lnTo>
                  <a:lnTo>
                    <a:pt x="1572" y="828"/>
                  </a:lnTo>
                  <a:lnTo>
                    <a:pt x="1578" y="834"/>
                  </a:lnTo>
                  <a:lnTo>
                    <a:pt x="1578" y="840"/>
                  </a:lnTo>
                  <a:lnTo>
                    <a:pt x="1584" y="840"/>
                  </a:lnTo>
                  <a:lnTo>
                    <a:pt x="1590" y="840"/>
                  </a:lnTo>
                  <a:lnTo>
                    <a:pt x="1596" y="840"/>
                  </a:lnTo>
                  <a:lnTo>
                    <a:pt x="1596" y="834"/>
                  </a:lnTo>
                  <a:lnTo>
                    <a:pt x="1596" y="840"/>
                  </a:lnTo>
                  <a:lnTo>
                    <a:pt x="1596" y="834"/>
                  </a:lnTo>
                  <a:lnTo>
                    <a:pt x="1602" y="828"/>
                  </a:lnTo>
                  <a:lnTo>
                    <a:pt x="1608" y="816"/>
                  </a:lnTo>
                  <a:lnTo>
                    <a:pt x="1608" y="810"/>
                  </a:lnTo>
                  <a:lnTo>
                    <a:pt x="1608" y="816"/>
                  </a:lnTo>
                  <a:lnTo>
                    <a:pt x="1608" y="810"/>
                  </a:lnTo>
                  <a:lnTo>
                    <a:pt x="1614" y="804"/>
                  </a:lnTo>
                  <a:lnTo>
                    <a:pt x="1620" y="810"/>
                  </a:lnTo>
                  <a:lnTo>
                    <a:pt x="1626" y="822"/>
                  </a:lnTo>
                  <a:lnTo>
                    <a:pt x="1626" y="828"/>
                  </a:lnTo>
                  <a:lnTo>
                    <a:pt x="1632" y="834"/>
                  </a:lnTo>
                  <a:lnTo>
                    <a:pt x="1638" y="840"/>
                  </a:lnTo>
                  <a:lnTo>
                    <a:pt x="1638" y="846"/>
                  </a:lnTo>
                  <a:lnTo>
                    <a:pt x="1644" y="840"/>
                  </a:lnTo>
                  <a:lnTo>
                    <a:pt x="1650" y="840"/>
                  </a:lnTo>
                  <a:lnTo>
                    <a:pt x="1656" y="846"/>
                  </a:lnTo>
                  <a:lnTo>
                    <a:pt x="1656" y="834"/>
                  </a:lnTo>
                  <a:lnTo>
                    <a:pt x="1656" y="846"/>
                  </a:lnTo>
                  <a:lnTo>
                    <a:pt x="1656" y="834"/>
                  </a:lnTo>
                  <a:lnTo>
                    <a:pt x="1662" y="840"/>
                  </a:lnTo>
                  <a:lnTo>
                    <a:pt x="1668" y="840"/>
                  </a:lnTo>
                  <a:lnTo>
                    <a:pt x="1674" y="834"/>
                  </a:lnTo>
                  <a:lnTo>
                    <a:pt x="1680" y="834"/>
                  </a:lnTo>
                  <a:lnTo>
                    <a:pt x="1686" y="834"/>
                  </a:lnTo>
                  <a:lnTo>
                    <a:pt x="1686" y="828"/>
                  </a:lnTo>
                  <a:lnTo>
                    <a:pt x="1686" y="834"/>
                  </a:lnTo>
                  <a:lnTo>
                    <a:pt x="1686" y="828"/>
                  </a:lnTo>
                  <a:lnTo>
                    <a:pt x="1692" y="822"/>
                  </a:lnTo>
                  <a:lnTo>
                    <a:pt x="1692" y="828"/>
                  </a:lnTo>
                  <a:lnTo>
                    <a:pt x="1698" y="834"/>
                  </a:lnTo>
                  <a:lnTo>
                    <a:pt x="1704" y="834"/>
                  </a:lnTo>
                  <a:lnTo>
                    <a:pt x="1704" y="828"/>
                  </a:lnTo>
                  <a:lnTo>
                    <a:pt x="1704" y="834"/>
                  </a:lnTo>
                  <a:lnTo>
                    <a:pt x="1704" y="828"/>
                  </a:lnTo>
                  <a:lnTo>
                    <a:pt x="1710" y="834"/>
                  </a:lnTo>
                  <a:lnTo>
                    <a:pt x="1710" y="828"/>
                  </a:lnTo>
                  <a:lnTo>
                    <a:pt x="1710" y="834"/>
                  </a:lnTo>
                  <a:lnTo>
                    <a:pt x="1710" y="828"/>
                  </a:lnTo>
                  <a:lnTo>
                    <a:pt x="1716" y="828"/>
                  </a:lnTo>
                  <a:lnTo>
                    <a:pt x="1716" y="822"/>
                  </a:lnTo>
                  <a:lnTo>
                    <a:pt x="1716" y="828"/>
                  </a:lnTo>
                  <a:lnTo>
                    <a:pt x="1716" y="822"/>
                  </a:lnTo>
                  <a:lnTo>
                    <a:pt x="1722" y="816"/>
                  </a:lnTo>
                  <a:lnTo>
                    <a:pt x="1728" y="810"/>
                  </a:lnTo>
                  <a:lnTo>
                    <a:pt x="1728" y="804"/>
                  </a:lnTo>
                  <a:lnTo>
                    <a:pt x="1728" y="810"/>
                  </a:lnTo>
                  <a:lnTo>
                    <a:pt x="1728" y="804"/>
                  </a:lnTo>
                  <a:lnTo>
                    <a:pt x="1734" y="792"/>
                  </a:lnTo>
                  <a:lnTo>
                    <a:pt x="1740" y="786"/>
                  </a:lnTo>
                  <a:lnTo>
                    <a:pt x="1746" y="786"/>
                  </a:lnTo>
                  <a:lnTo>
                    <a:pt x="1752" y="786"/>
                  </a:lnTo>
                  <a:lnTo>
                    <a:pt x="1752" y="780"/>
                  </a:lnTo>
                  <a:lnTo>
                    <a:pt x="1752" y="786"/>
                  </a:lnTo>
                  <a:lnTo>
                    <a:pt x="1752" y="780"/>
                  </a:lnTo>
                  <a:lnTo>
                    <a:pt x="1758" y="792"/>
                  </a:lnTo>
                  <a:lnTo>
                    <a:pt x="1758" y="786"/>
                  </a:lnTo>
                  <a:lnTo>
                    <a:pt x="1758" y="792"/>
                  </a:lnTo>
                  <a:lnTo>
                    <a:pt x="1758" y="786"/>
                  </a:lnTo>
                  <a:lnTo>
                    <a:pt x="1764" y="786"/>
                  </a:lnTo>
                  <a:lnTo>
                    <a:pt x="1770" y="792"/>
                  </a:lnTo>
                  <a:lnTo>
                    <a:pt x="1770" y="786"/>
                  </a:lnTo>
                  <a:lnTo>
                    <a:pt x="1770" y="792"/>
                  </a:lnTo>
                  <a:lnTo>
                    <a:pt x="1770" y="786"/>
                  </a:lnTo>
                  <a:lnTo>
                    <a:pt x="1776" y="792"/>
                  </a:lnTo>
                  <a:lnTo>
                    <a:pt x="1776" y="798"/>
                  </a:lnTo>
                  <a:lnTo>
                    <a:pt x="1782" y="792"/>
                  </a:lnTo>
                  <a:lnTo>
                    <a:pt x="1788" y="780"/>
                  </a:lnTo>
                  <a:lnTo>
                    <a:pt x="1788" y="768"/>
                  </a:lnTo>
                  <a:lnTo>
                    <a:pt x="1788" y="780"/>
                  </a:lnTo>
                  <a:lnTo>
                    <a:pt x="1788" y="768"/>
                  </a:lnTo>
                  <a:lnTo>
                    <a:pt x="1794" y="744"/>
                  </a:lnTo>
                  <a:lnTo>
                    <a:pt x="1794" y="714"/>
                  </a:lnTo>
                  <a:lnTo>
                    <a:pt x="1794" y="744"/>
                  </a:lnTo>
                  <a:lnTo>
                    <a:pt x="1794" y="714"/>
                  </a:lnTo>
                  <a:lnTo>
                    <a:pt x="1800" y="708"/>
                  </a:lnTo>
                  <a:lnTo>
                    <a:pt x="1800" y="684"/>
                  </a:lnTo>
                  <a:lnTo>
                    <a:pt x="1800" y="708"/>
                  </a:lnTo>
                  <a:lnTo>
                    <a:pt x="1800" y="684"/>
                  </a:lnTo>
                  <a:lnTo>
                    <a:pt x="1806" y="672"/>
                  </a:lnTo>
                  <a:lnTo>
                    <a:pt x="1806" y="660"/>
                  </a:lnTo>
                  <a:lnTo>
                    <a:pt x="1806" y="672"/>
                  </a:lnTo>
                  <a:lnTo>
                    <a:pt x="1806" y="660"/>
                  </a:lnTo>
                  <a:lnTo>
                    <a:pt x="1812" y="636"/>
                  </a:lnTo>
                  <a:lnTo>
                    <a:pt x="1812" y="618"/>
                  </a:lnTo>
                  <a:lnTo>
                    <a:pt x="1812" y="636"/>
                  </a:lnTo>
                  <a:lnTo>
                    <a:pt x="1812" y="618"/>
                  </a:lnTo>
                  <a:lnTo>
                    <a:pt x="1818" y="624"/>
                  </a:lnTo>
                  <a:lnTo>
                    <a:pt x="1824" y="600"/>
                  </a:lnTo>
                  <a:lnTo>
                    <a:pt x="1824" y="612"/>
                  </a:lnTo>
                  <a:lnTo>
                    <a:pt x="1830" y="594"/>
                  </a:lnTo>
                  <a:lnTo>
                    <a:pt x="1830" y="570"/>
                  </a:lnTo>
                  <a:lnTo>
                    <a:pt x="1830" y="594"/>
                  </a:lnTo>
                  <a:lnTo>
                    <a:pt x="1830" y="570"/>
                  </a:lnTo>
                  <a:lnTo>
                    <a:pt x="1836" y="552"/>
                  </a:lnTo>
                  <a:lnTo>
                    <a:pt x="1836" y="558"/>
                  </a:lnTo>
                  <a:lnTo>
                    <a:pt x="1842" y="576"/>
                  </a:lnTo>
                  <a:lnTo>
                    <a:pt x="1842" y="588"/>
                  </a:lnTo>
                  <a:lnTo>
                    <a:pt x="1848" y="618"/>
                  </a:lnTo>
                  <a:lnTo>
                    <a:pt x="1848" y="648"/>
                  </a:lnTo>
                  <a:lnTo>
                    <a:pt x="1854" y="660"/>
                  </a:lnTo>
                  <a:lnTo>
                    <a:pt x="1854" y="672"/>
                  </a:lnTo>
                  <a:lnTo>
                    <a:pt x="1860" y="684"/>
                  </a:lnTo>
                  <a:lnTo>
                    <a:pt x="1860" y="678"/>
                  </a:lnTo>
                  <a:lnTo>
                    <a:pt x="1860" y="684"/>
                  </a:lnTo>
                  <a:lnTo>
                    <a:pt x="1860" y="678"/>
                  </a:lnTo>
                  <a:lnTo>
                    <a:pt x="1866" y="636"/>
                  </a:lnTo>
                  <a:lnTo>
                    <a:pt x="1866" y="588"/>
                  </a:lnTo>
                  <a:lnTo>
                    <a:pt x="1866" y="636"/>
                  </a:lnTo>
                  <a:lnTo>
                    <a:pt x="1866" y="588"/>
                  </a:lnTo>
                  <a:lnTo>
                    <a:pt x="1872" y="534"/>
                  </a:lnTo>
                  <a:lnTo>
                    <a:pt x="1872" y="492"/>
                  </a:lnTo>
                  <a:lnTo>
                    <a:pt x="1872" y="534"/>
                  </a:lnTo>
                  <a:lnTo>
                    <a:pt x="1872" y="492"/>
                  </a:lnTo>
                  <a:lnTo>
                    <a:pt x="1878" y="426"/>
                  </a:lnTo>
                  <a:lnTo>
                    <a:pt x="1878" y="402"/>
                  </a:lnTo>
                  <a:lnTo>
                    <a:pt x="1878" y="426"/>
                  </a:lnTo>
                  <a:lnTo>
                    <a:pt x="1878" y="402"/>
                  </a:lnTo>
                  <a:lnTo>
                    <a:pt x="1884" y="384"/>
                  </a:lnTo>
                  <a:lnTo>
                    <a:pt x="1884" y="378"/>
                  </a:lnTo>
                  <a:lnTo>
                    <a:pt x="1884" y="384"/>
                  </a:lnTo>
                  <a:lnTo>
                    <a:pt x="1884" y="378"/>
                  </a:lnTo>
                  <a:lnTo>
                    <a:pt x="1890" y="360"/>
                  </a:lnTo>
                  <a:lnTo>
                    <a:pt x="1896" y="360"/>
                  </a:lnTo>
                  <a:lnTo>
                    <a:pt x="1896" y="348"/>
                  </a:lnTo>
                  <a:lnTo>
                    <a:pt x="1896" y="360"/>
                  </a:lnTo>
                  <a:lnTo>
                    <a:pt x="1896" y="348"/>
                  </a:lnTo>
                  <a:lnTo>
                    <a:pt x="1902" y="270"/>
                  </a:lnTo>
                  <a:lnTo>
                    <a:pt x="1902" y="174"/>
                  </a:lnTo>
                  <a:lnTo>
                    <a:pt x="1902" y="270"/>
                  </a:lnTo>
                  <a:lnTo>
                    <a:pt x="1902" y="174"/>
                  </a:lnTo>
                  <a:lnTo>
                    <a:pt x="1908" y="102"/>
                  </a:lnTo>
                  <a:lnTo>
                    <a:pt x="1908" y="60"/>
                  </a:lnTo>
                  <a:lnTo>
                    <a:pt x="1908" y="102"/>
                  </a:lnTo>
                  <a:lnTo>
                    <a:pt x="1908" y="60"/>
                  </a:lnTo>
                  <a:lnTo>
                    <a:pt x="1914" y="18"/>
                  </a:lnTo>
                  <a:lnTo>
                    <a:pt x="1914" y="6"/>
                  </a:lnTo>
                  <a:lnTo>
                    <a:pt x="1914" y="18"/>
                  </a:lnTo>
                  <a:lnTo>
                    <a:pt x="1914" y="6"/>
                  </a:lnTo>
                  <a:lnTo>
                    <a:pt x="1920" y="18"/>
                  </a:lnTo>
                  <a:lnTo>
                    <a:pt x="1920" y="0"/>
                  </a:lnTo>
                  <a:lnTo>
                    <a:pt x="1920" y="18"/>
                  </a:lnTo>
                  <a:lnTo>
                    <a:pt x="1920" y="0"/>
                  </a:lnTo>
                  <a:lnTo>
                    <a:pt x="1926" y="30"/>
                  </a:lnTo>
                  <a:lnTo>
                    <a:pt x="1926" y="36"/>
                  </a:lnTo>
                  <a:lnTo>
                    <a:pt x="1932" y="54"/>
                  </a:lnTo>
                  <a:lnTo>
                    <a:pt x="1932" y="66"/>
                  </a:lnTo>
                  <a:lnTo>
                    <a:pt x="1938" y="114"/>
                  </a:lnTo>
                  <a:lnTo>
                    <a:pt x="1938" y="126"/>
                  </a:lnTo>
                  <a:lnTo>
                    <a:pt x="1944" y="186"/>
                  </a:lnTo>
                  <a:lnTo>
                    <a:pt x="1944" y="258"/>
                  </a:lnTo>
                  <a:lnTo>
                    <a:pt x="1950" y="318"/>
                  </a:lnTo>
                  <a:lnTo>
                    <a:pt x="1950" y="378"/>
                  </a:lnTo>
                  <a:lnTo>
                    <a:pt x="1956" y="426"/>
                  </a:lnTo>
                  <a:lnTo>
                    <a:pt x="1956" y="474"/>
                  </a:lnTo>
                  <a:lnTo>
                    <a:pt x="1962" y="498"/>
                  </a:lnTo>
                  <a:lnTo>
                    <a:pt x="1962" y="522"/>
                  </a:lnTo>
                  <a:lnTo>
                    <a:pt x="1968" y="528"/>
                  </a:lnTo>
                  <a:lnTo>
                    <a:pt x="1974" y="522"/>
                  </a:lnTo>
                  <a:lnTo>
                    <a:pt x="1974" y="528"/>
                  </a:lnTo>
                  <a:lnTo>
                    <a:pt x="1980" y="522"/>
                  </a:lnTo>
                  <a:lnTo>
                    <a:pt x="1980" y="534"/>
                  </a:lnTo>
                  <a:lnTo>
                    <a:pt x="1986" y="522"/>
                  </a:lnTo>
                  <a:lnTo>
                    <a:pt x="1986" y="540"/>
                  </a:lnTo>
                  <a:lnTo>
                    <a:pt x="1992" y="540"/>
                  </a:lnTo>
                  <a:lnTo>
                    <a:pt x="1992" y="552"/>
                  </a:lnTo>
                  <a:lnTo>
                    <a:pt x="1998" y="594"/>
                  </a:lnTo>
                  <a:lnTo>
                    <a:pt x="1998" y="600"/>
                  </a:lnTo>
                  <a:lnTo>
                    <a:pt x="2004" y="636"/>
                  </a:lnTo>
                  <a:lnTo>
                    <a:pt x="2004" y="660"/>
                  </a:lnTo>
                  <a:lnTo>
                    <a:pt x="2010" y="678"/>
                  </a:lnTo>
                  <a:lnTo>
                    <a:pt x="2010" y="690"/>
                  </a:lnTo>
                  <a:lnTo>
                    <a:pt x="2016" y="702"/>
                  </a:lnTo>
                  <a:lnTo>
                    <a:pt x="2016" y="714"/>
                  </a:lnTo>
                  <a:lnTo>
                    <a:pt x="2022" y="714"/>
                  </a:lnTo>
                  <a:lnTo>
                    <a:pt x="2022" y="726"/>
                  </a:lnTo>
                  <a:lnTo>
                    <a:pt x="2028" y="726"/>
                  </a:lnTo>
                  <a:lnTo>
                    <a:pt x="2028" y="732"/>
                  </a:lnTo>
                  <a:lnTo>
                    <a:pt x="2034" y="732"/>
                  </a:lnTo>
                  <a:lnTo>
                    <a:pt x="2040" y="732"/>
                  </a:lnTo>
                  <a:lnTo>
                    <a:pt x="2040" y="714"/>
                  </a:lnTo>
                  <a:lnTo>
                    <a:pt x="2040" y="732"/>
                  </a:lnTo>
                  <a:lnTo>
                    <a:pt x="2040" y="714"/>
                  </a:lnTo>
                  <a:lnTo>
                    <a:pt x="2046" y="714"/>
                  </a:lnTo>
                  <a:lnTo>
                    <a:pt x="2052" y="708"/>
                  </a:lnTo>
                  <a:lnTo>
                    <a:pt x="2058" y="702"/>
                  </a:lnTo>
                  <a:lnTo>
                    <a:pt x="2058" y="696"/>
                  </a:lnTo>
                  <a:lnTo>
                    <a:pt x="2058" y="702"/>
                  </a:lnTo>
                  <a:lnTo>
                    <a:pt x="2058" y="696"/>
                  </a:lnTo>
                  <a:lnTo>
                    <a:pt x="2064" y="696"/>
                  </a:lnTo>
                  <a:lnTo>
                    <a:pt x="2064" y="702"/>
                  </a:lnTo>
                  <a:lnTo>
                    <a:pt x="2070" y="702"/>
                  </a:lnTo>
                  <a:lnTo>
                    <a:pt x="2076" y="708"/>
                  </a:lnTo>
                  <a:lnTo>
                    <a:pt x="2076" y="702"/>
                  </a:lnTo>
                  <a:lnTo>
                    <a:pt x="2076" y="708"/>
                  </a:lnTo>
                  <a:lnTo>
                    <a:pt x="2076" y="702"/>
                  </a:lnTo>
                  <a:lnTo>
                    <a:pt x="2082" y="696"/>
                  </a:lnTo>
                  <a:lnTo>
                    <a:pt x="2082" y="678"/>
                  </a:lnTo>
                  <a:lnTo>
                    <a:pt x="2082" y="696"/>
                  </a:lnTo>
                  <a:lnTo>
                    <a:pt x="2082" y="678"/>
                  </a:lnTo>
                  <a:lnTo>
                    <a:pt x="2088" y="654"/>
                  </a:lnTo>
                  <a:lnTo>
                    <a:pt x="2088" y="612"/>
                  </a:lnTo>
                  <a:lnTo>
                    <a:pt x="2088" y="654"/>
                  </a:lnTo>
                  <a:lnTo>
                    <a:pt x="2088" y="612"/>
                  </a:lnTo>
                  <a:lnTo>
                    <a:pt x="2094" y="558"/>
                  </a:lnTo>
                  <a:lnTo>
                    <a:pt x="2094" y="510"/>
                  </a:lnTo>
                  <a:lnTo>
                    <a:pt x="2094" y="558"/>
                  </a:lnTo>
                  <a:lnTo>
                    <a:pt x="2094" y="510"/>
                  </a:lnTo>
                  <a:lnTo>
                    <a:pt x="2100" y="480"/>
                  </a:lnTo>
                  <a:lnTo>
                    <a:pt x="2100" y="426"/>
                  </a:lnTo>
                  <a:lnTo>
                    <a:pt x="2100" y="480"/>
                  </a:lnTo>
                  <a:lnTo>
                    <a:pt x="2100" y="426"/>
                  </a:lnTo>
                  <a:lnTo>
                    <a:pt x="2106" y="390"/>
                  </a:lnTo>
                  <a:lnTo>
                    <a:pt x="2106" y="330"/>
                  </a:lnTo>
                  <a:lnTo>
                    <a:pt x="2106" y="390"/>
                  </a:lnTo>
                  <a:lnTo>
                    <a:pt x="2106" y="330"/>
                  </a:lnTo>
                  <a:lnTo>
                    <a:pt x="2112" y="282"/>
                  </a:lnTo>
                  <a:lnTo>
                    <a:pt x="2112" y="204"/>
                  </a:lnTo>
                  <a:lnTo>
                    <a:pt x="2112" y="282"/>
                  </a:lnTo>
                  <a:lnTo>
                    <a:pt x="2112" y="204"/>
                  </a:lnTo>
                  <a:lnTo>
                    <a:pt x="2118" y="138"/>
                  </a:lnTo>
                  <a:lnTo>
                    <a:pt x="2124" y="78"/>
                  </a:lnTo>
                  <a:lnTo>
                    <a:pt x="2124" y="96"/>
                  </a:lnTo>
                  <a:lnTo>
                    <a:pt x="2130" y="78"/>
                  </a:lnTo>
                  <a:lnTo>
                    <a:pt x="2130" y="90"/>
                  </a:lnTo>
                  <a:lnTo>
                    <a:pt x="2136" y="90"/>
                  </a:lnTo>
                  <a:lnTo>
                    <a:pt x="2136" y="138"/>
                  </a:lnTo>
                  <a:lnTo>
                    <a:pt x="2142" y="180"/>
                  </a:lnTo>
                  <a:lnTo>
                    <a:pt x="2148" y="210"/>
                  </a:lnTo>
                  <a:lnTo>
                    <a:pt x="2148" y="222"/>
                  </a:lnTo>
                  <a:lnTo>
                    <a:pt x="2154" y="252"/>
                  </a:lnTo>
                  <a:lnTo>
                    <a:pt x="2160" y="264"/>
                  </a:lnTo>
                  <a:lnTo>
                    <a:pt x="2160" y="294"/>
                  </a:lnTo>
                  <a:lnTo>
                    <a:pt x="2166" y="294"/>
                  </a:lnTo>
                  <a:lnTo>
                    <a:pt x="2166" y="312"/>
                  </a:lnTo>
                  <a:lnTo>
                    <a:pt x="2172" y="336"/>
                  </a:lnTo>
                  <a:lnTo>
                    <a:pt x="2172" y="372"/>
                  </a:lnTo>
                  <a:lnTo>
                    <a:pt x="2178" y="390"/>
                  </a:lnTo>
                  <a:lnTo>
                    <a:pt x="2178" y="414"/>
                  </a:lnTo>
                  <a:lnTo>
                    <a:pt x="2184" y="450"/>
                  </a:lnTo>
                  <a:lnTo>
                    <a:pt x="2184" y="492"/>
                  </a:lnTo>
                  <a:lnTo>
                    <a:pt x="2190" y="522"/>
                  </a:lnTo>
                  <a:lnTo>
                    <a:pt x="2190" y="564"/>
                  </a:lnTo>
                  <a:lnTo>
                    <a:pt x="2196" y="606"/>
                  </a:lnTo>
                  <a:lnTo>
                    <a:pt x="2202" y="636"/>
                  </a:lnTo>
                  <a:lnTo>
                    <a:pt x="2202" y="660"/>
                  </a:lnTo>
                  <a:lnTo>
                    <a:pt x="2208" y="678"/>
                  </a:lnTo>
                  <a:lnTo>
                    <a:pt x="2208" y="690"/>
                  </a:lnTo>
                  <a:lnTo>
                    <a:pt x="2214" y="690"/>
                  </a:lnTo>
                  <a:lnTo>
                    <a:pt x="2220" y="696"/>
                  </a:lnTo>
                  <a:lnTo>
                    <a:pt x="2226" y="690"/>
                  </a:lnTo>
                  <a:lnTo>
                    <a:pt x="2226" y="684"/>
                  </a:lnTo>
                  <a:lnTo>
                    <a:pt x="2226" y="690"/>
                  </a:lnTo>
                  <a:lnTo>
                    <a:pt x="2226" y="684"/>
                  </a:lnTo>
                  <a:lnTo>
                    <a:pt x="2232" y="684"/>
                  </a:lnTo>
                  <a:lnTo>
                    <a:pt x="2232" y="666"/>
                  </a:lnTo>
                  <a:lnTo>
                    <a:pt x="2232" y="684"/>
                  </a:lnTo>
                  <a:lnTo>
                    <a:pt x="2232" y="666"/>
                  </a:lnTo>
                  <a:lnTo>
                    <a:pt x="2238" y="630"/>
                  </a:lnTo>
                  <a:lnTo>
                    <a:pt x="2238" y="594"/>
                  </a:lnTo>
                  <a:lnTo>
                    <a:pt x="2238" y="630"/>
                  </a:lnTo>
                  <a:lnTo>
                    <a:pt x="2238" y="594"/>
                  </a:lnTo>
                  <a:lnTo>
                    <a:pt x="2244" y="564"/>
                  </a:lnTo>
                  <a:lnTo>
                    <a:pt x="2244" y="522"/>
                  </a:lnTo>
                  <a:lnTo>
                    <a:pt x="2244" y="564"/>
                  </a:lnTo>
                  <a:lnTo>
                    <a:pt x="2244" y="522"/>
                  </a:lnTo>
                  <a:lnTo>
                    <a:pt x="2250" y="504"/>
                  </a:lnTo>
                  <a:lnTo>
                    <a:pt x="2250" y="486"/>
                  </a:lnTo>
                  <a:lnTo>
                    <a:pt x="2250" y="504"/>
                  </a:lnTo>
                  <a:lnTo>
                    <a:pt x="2250" y="486"/>
                  </a:lnTo>
                  <a:lnTo>
                    <a:pt x="2256" y="498"/>
                  </a:lnTo>
                  <a:lnTo>
                    <a:pt x="2256" y="504"/>
                  </a:lnTo>
                  <a:lnTo>
                    <a:pt x="2262" y="522"/>
                  </a:lnTo>
                  <a:lnTo>
                    <a:pt x="2262" y="558"/>
                  </a:lnTo>
                  <a:lnTo>
                    <a:pt x="2268" y="582"/>
                  </a:lnTo>
                  <a:lnTo>
                    <a:pt x="2274" y="630"/>
                  </a:lnTo>
                  <a:lnTo>
                    <a:pt x="2274" y="666"/>
                  </a:lnTo>
                  <a:lnTo>
                    <a:pt x="2280" y="684"/>
                  </a:lnTo>
                  <a:lnTo>
                    <a:pt x="2280" y="714"/>
                  </a:lnTo>
                  <a:lnTo>
                    <a:pt x="2286" y="738"/>
                  </a:lnTo>
                  <a:lnTo>
                    <a:pt x="2286" y="756"/>
                  </a:lnTo>
                  <a:lnTo>
                    <a:pt x="2292" y="774"/>
                  </a:lnTo>
                  <a:lnTo>
                    <a:pt x="2292" y="780"/>
                  </a:lnTo>
                  <a:lnTo>
                    <a:pt x="2298" y="786"/>
                  </a:lnTo>
                  <a:lnTo>
                    <a:pt x="2298" y="792"/>
                  </a:lnTo>
                  <a:lnTo>
                    <a:pt x="2304" y="792"/>
                  </a:lnTo>
                  <a:lnTo>
                    <a:pt x="2304" y="780"/>
                  </a:lnTo>
                  <a:lnTo>
                    <a:pt x="2304" y="792"/>
                  </a:lnTo>
                  <a:lnTo>
                    <a:pt x="2304" y="780"/>
                  </a:lnTo>
                  <a:lnTo>
                    <a:pt x="2310" y="792"/>
                  </a:lnTo>
                  <a:lnTo>
                    <a:pt x="2310" y="786"/>
                  </a:lnTo>
                  <a:lnTo>
                    <a:pt x="2310" y="792"/>
                  </a:lnTo>
                  <a:lnTo>
                    <a:pt x="2310" y="786"/>
                  </a:lnTo>
                  <a:lnTo>
                    <a:pt x="2316" y="798"/>
                  </a:lnTo>
                  <a:lnTo>
                    <a:pt x="2316" y="792"/>
                  </a:lnTo>
                  <a:lnTo>
                    <a:pt x="2316" y="798"/>
                  </a:lnTo>
                  <a:lnTo>
                    <a:pt x="2316" y="792"/>
                  </a:lnTo>
                  <a:lnTo>
                    <a:pt x="2322" y="792"/>
                  </a:lnTo>
                  <a:lnTo>
                    <a:pt x="2328" y="792"/>
                  </a:lnTo>
                  <a:lnTo>
                    <a:pt x="2328" y="786"/>
                  </a:lnTo>
                  <a:lnTo>
                    <a:pt x="2328" y="792"/>
                  </a:lnTo>
                  <a:lnTo>
                    <a:pt x="2328" y="786"/>
                  </a:lnTo>
                  <a:lnTo>
                    <a:pt x="2334" y="780"/>
                  </a:lnTo>
                  <a:lnTo>
                    <a:pt x="2334" y="768"/>
                  </a:lnTo>
                  <a:lnTo>
                    <a:pt x="2334" y="780"/>
                  </a:lnTo>
                  <a:lnTo>
                    <a:pt x="2334" y="768"/>
                  </a:lnTo>
                  <a:lnTo>
                    <a:pt x="2340" y="756"/>
                  </a:lnTo>
                  <a:lnTo>
                    <a:pt x="2340" y="744"/>
                  </a:lnTo>
                  <a:lnTo>
                    <a:pt x="2340" y="756"/>
                  </a:lnTo>
                  <a:lnTo>
                    <a:pt x="2340" y="744"/>
                  </a:lnTo>
                  <a:lnTo>
                    <a:pt x="2346" y="732"/>
                  </a:lnTo>
                  <a:lnTo>
                    <a:pt x="2352" y="726"/>
                  </a:lnTo>
                  <a:lnTo>
                    <a:pt x="2352" y="720"/>
                  </a:lnTo>
                  <a:lnTo>
                    <a:pt x="2352" y="726"/>
                  </a:lnTo>
                  <a:lnTo>
                    <a:pt x="2352" y="720"/>
                  </a:lnTo>
                  <a:lnTo>
                    <a:pt x="2358" y="702"/>
                  </a:lnTo>
                  <a:lnTo>
                    <a:pt x="2358" y="708"/>
                  </a:lnTo>
                  <a:lnTo>
                    <a:pt x="2364" y="714"/>
                  </a:lnTo>
                  <a:lnTo>
                    <a:pt x="2364" y="720"/>
                  </a:lnTo>
                  <a:lnTo>
                    <a:pt x="2370" y="732"/>
                  </a:lnTo>
                  <a:lnTo>
                    <a:pt x="2370" y="726"/>
                  </a:lnTo>
                  <a:lnTo>
                    <a:pt x="2370" y="732"/>
                  </a:lnTo>
                  <a:lnTo>
                    <a:pt x="2370" y="726"/>
                  </a:lnTo>
                  <a:lnTo>
                    <a:pt x="2376" y="738"/>
                  </a:lnTo>
                  <a:lnTo>
                    <a:pt x="2382" y="750"/>
                  </a:lnTo>
                  <a:lnTo>
                    <a:pt x="2382" y="744"/>
                  </a:lnTo>
                  <a:lnTo>
                    <a:pt x="2382" y="750"/>
                  </a:lnTo>
                  <a:lnTo>
                    <a:pt x="2382" y="744"/>
                  </a:lnTo>
                  <a:lnTo>
                    <a:pt x="2388" y="756"/>
                  </a:lnTo>
                  <a:lnTo>
                    <a:pt x="2388" y="750"/>
                  </a:lnTo>
                  <a:lnTo>
                    <a:pt x="2388" y="756"/>
                  </a:lnTo>
                  <a:lnTo>
                    <a:pt x="2388" y="750"/>
                  </a:lnTo>
                  <a:lnTo>
                    <a:pt x="2394" y="762"/>
                  </a:lnTo>
                  <a:lnTo>
                    <a:pt x="2394" y="774"/>
                  </a:lnTo>
                  <a:lnTo>
                    <a:pt x="2400" y="780"/>
                  </a:lnTo>
                  <a:lnTo>
                    <a:pt x="2406" y="792"/>
                  </a:lnTo>
                  <a:lnTo>
                    <a:pt x="2406" y="786"/>
                  </a:lnTo>
                  <a:lnTo>
                    <a:pt x="2406" y="792"/>
                  </a:lnTo>
                  <a:lnTo>
                    <a:pt x="2406" y="786"/>
                  </a:lnTo>
                  <a:lnTo>
                    <a:pt x="2412" y="792"/>
                  </a:lnTo>
                  <a:lnTo>
                    <a:pt x="2412" y="804"/>
                  </a:lnTo>
                  <a:lnTo>
                    <a:pt x="2418" y="804"/>
                  </a:lnTo>
                  <a:lnTo>
                    <a:pt x="2424" y="816"/>
                  </a:lnTo>
                  <a:lnTo>
                    <a:pt x="2430" y="816"/>
                  </a:lnTo>
                  <a:lnTo>
                    <a:pt x="2430" y="810"/>
                  </a:lnTo>
                  <a:lnTo>
                    <a:pt x="2430" y="816"/>
                  </a:lnTo>
                  <a:lnTo>
                    <a:pt x="2430" y="810"/>
                  </a:lnTo>
                  <a:lnTo>
                    <a:pt x="2436" y="822"/>
                  </a:lnTo>
                  <a:lnTo>
                    <a:pt x="2442" y="822"/>
                  </a:lnTo>
                  <a:lnTo>
                    <a:pt x="2448" y="822"/>
                  </a:lnTo>
                  <a:lnTo>
                    <a:pt x="2454" y="822"/>
                  </a:lnTo>
                  <a:lnTo>
                    <a:pt x="2460" y="828"/>
                  </a:lnTo>
                  <a:lnTo>
                    <a:pt x="2460" y="816"/>
                  </a:lnTo>
                  <a:lnTo>
                    <a:pt x="2460" y="828"/>
                  </a:lnTo>
                  <a:lnTo>
                    <a:pt x="2460" y="816"/>
                  </a:lnTo>
                  <a:lnTo>
                    <a:pt x="2466" y="822"/>
                  </a:lnTo>
                  <a:lnTo>
                    <a:pt x="2472" y="822"/>
                  </a:lnTo>
                  <a:lnTo>
                    <a:pt x="2472" y="828"/>
                  </a:lnTo>
                  <a:lnTo>
                    <a:pt x="2478" y="828"/>
                  </a:lnTo>
                  <a:lnTo>
                    <a:pt x="2478" y="822"/>
                  </a:lnTo>
                  <a:lnTo>
                    <a:pt x="2478" y="828"/>
                  </a:lnTo>
                  <a:lnTo>
                    <a:pt x="2478" y="822"/>
                  </a:lnTo>
                  <a:lnTo>
                    <a:pt x="2484" y="822"/>
                  </a:lnTo>
                  <a:lnTo>
                    <a:pt x="2490" y="822"/>
                  </a:lnTo>
                  <a:lnTo>
                    <a:pt x="2496" y="822"/>
                  </a:lnTo>
                  <a:lnTo>
                    <a:pt x="2502" y="822"/>
                  </a:lnTo>
                  <a:lnTo>
                    <a:pt x="2508" y="828"/>
                  </a:lnTo>
                  <a:lnTo>
                    <a:pt x="2514" y="822"/>
                  </a:lnTo>
                  <a:lnTo>
                    <a:pt x="2520" y="828"/>
                  </a:lnTo>
                  <a:lnTo>
                    <a:pt x="2526" y="822"/>
                  </a:lnTo>
                  <a:lnTo>
                    <a:pt x="2532" y="816"/>
                  </a:lnTo>
                  <a:lnTo>
                    <a:pt x="2538" y="810"/>
                  </a:lnTo>
                  <a:lnTo>
                    <a:pt x="2538" y="804"/>
                  </a:lnTo>
                  <a:lnTo>
                    <a:pt x="2538" y="810"/>
                  </a:lnTo>
                  <a:lnTo>
                    <a:pt x="2538" y="804"/>
                  </a:lnTo>
                  <a:lnTo>
                    <a:pt x="2544" y="798"/>
                  </a:lnTo>
                  <a:lnTo>
                    <a:pt x="2550" y="792"/>
                  </a:lnTo>
                  <a:lnTo>
                    <a:pt x="2550" y="780"/>
                  </a:lnTo>
                  <a:lnTo>
                    <a:pt x="2550" y="792"/>
                  </a:lnTo>
                  <a:lnTo>
                    <a:pt x="2550" y="780"/>
                  </a:lnTo>
                  <a:lnTo>
                    <a:pt x="2556" y="774"/>
                  </a:lnTo>
                  <a:lnTo>
                    <a:pt x="2556" y="780"/>
                  </a:lnTo>
                  <a:lnTo>
                    <a:pt x="2562" y="774"/>
                  </a:lnTo>
                  <a:lnTo>
                    <a:pt x="2568" y="774"/>
                  </a:lnTo>
                  <a:lnTo>
                    <a:pt x="2568" y="768"/>
                  </a:lnTo>
                  <a:lnTo>
                    <a:pt x="2568" y="774"/>
                  </a:lnTo>
                  <a:lnTo>
                    <a:pt x="2568" y="768"/>
                  </a:lnTo>
                  <a:lnTo>
                    <a:pt x="2574" y="780"/>
                  </a:lnTo>
                  <a:lnTo>
                    <a:pt x="2580" y="768"/>
                  </a:lnTo>
                  <a:lnTo>
                    <a:pt x="2580" y="780"/>
                  </a:lnTo>
                  <a:lnTo>
                    <a:pt x="2586" y="780"/>
                  </a:lnTo>
                  <a:lnTo>
                    <a:pt x="2592" y="780"/>
                  </a:lnTo>
                  <a:lnTo>
                    <a:pt x="2598" y="792"/>
                  </a:lnTo>
                  <a:lnTo>
                    <a:pt x="2604" y="792"/>
                  </a:lnTo>
                  <a:lnTo>
                    <a:pt x="2604" y="798"/>
                  </a:lnTo>
                  <a:lnTo>
                    <a:pt x="2610" y="798"/>
                  </a:lnTo>
                  <a:lnTo>
                    <a:pt x="2610" y="804"/>
                  </a:lnTo>
                  <a:lnTo>
                    <a:pt x="2616" y="804"/>
                  </a:lnTo>
                  <a:lnTo>
                    <a:pt x="2622" y="810"/>
                  </a:lnTo>
                  <a:lnTo>
                    <a:pt x="2622" y="804"/>
                  </a:lnTo>
                  <a:lnTo>
                    <a:pt x="2622" y="810"/>
                  </a:lnTo>
                  <a:lnTo>
                    <a:pt x="2622" y="804"/>
                  </a:lnTo>
                  <a:lnTo>
                    <a:pt x="2628" y="810"/>
                  </a:lnTo>
                  <a:lnTo>
                    <a:pt x="2634" y="810"/>
                  </a:lnTo>
                  <a:lnTo>
                    <a:pt x="2640" y="816"/>
                  </a:lnTo>
                  <a:lnTo>
                    <a:pt x="2646" y="822"/>
                  </a:lnTo>
                  <a:lnTo>
                    <a:pt x="2652" y="822"/>
                  </a:lnTo>
                  <a:lnTo>
                    <a:pt x="2658" y="822"/>
                  </a:lnTo>
                  <a:lnTo>
                    <a:pt x="2664" y="828"/>
                  </a:lnTo>
                  <a:lnTo>
                    <a:pt x="2664" y="822"/>
                  </a:lnTo>
                  <a:lnTo>
                    <a:pt x="2664" y="828"/>
                  </a:lnTo>
                  <a:lnTo>
                    <a:pt x="2664" y="822"/>
                  </a:lnTo>
                  <a:lnTo>
                    <a:pt x="2670" y="822"/>
                  </a:lnTo>
                  <a:lnTo>
                    <a:pt x="2670" y="828"/>
                  </a:lnTo>
                  <a:lnTo>
                    <a:pt x="2676" y="828"/>
                  </a:lnTo>
                  <a:lnTo>
                    <a:pt x="2682" y="828"/>
                  </a:lnTo>
                  <a:lnTo>
                    <a:pt x="2688" y="828"/>
                  </a:lnTo>
                  <a:lnTo>
                    <a:pt x="2688" y="822"/>
                  </a:lnTo>
                  <a:lnTo>
                    <a:pt x="2688" y="828"/>
                  </a:lnTo>
                  <a:lnTo>
                    <a:pt x="2688" y="822"/>
                  </a:lnTo>
                  <a:lnTo>
                    <a:pt x="2694" y="822"/>
                  </a:lnTo>
                  <a:lnTo>
                    <a:pt x="2700" y="828"/>
                  </a:lnTo>
                  <a:lnTo>
                    <a:pt x="2700" y="822"/>
                  </a:lnTo>
                  <a:lnTo>
                    <a:pt x="2700" y="828"/>
                  </a:lnTo>
                  <a:lnTo>
                    <a:pt x="2700" y="822"/>
                  </a:lnTo>
                  <a:lnTo>
                    <a:pt x="2706" y="816"/>
                  </a:lnTo>
                  <a:lnTo>
                    <a:pt x="2706" y="822"/>
                  </a:lnTo>
                  <a:lnTo>
                    <a:pt x="2712" y="816"/>
                  </a:lnTo>
                  <a:lnTo>
                    <a:pt x="2712" y="810"/>
                  </a:lnTo>
                  <a:lnTo>
                    <a:pt x="2712" y="816"/>
                  </a:lnTo>
                  <a:lnTo>
                    <a:pt x="2712" y="810"/>
                  </a:lnTo>
                  <a:lnTo>
                    <a:pt x="2718" y="810"/>
                  </a:lnTo>
                  <a:lnTo>
                    <a:pt x="2718" y="804"/>
                  </a:lnTo>
                  <a:lnTo>
                    <a:pt x="2718" y="810"/>
                  </a:lnTo>
                  <a:lnTo>
                    <a:pt x="2718" y="804"/>
                  </a:lnTo>
                  <a:lnTo>
                    <a:pt x="2724" y="804"/>
                  </a:lnTo>
                  <a:lnTo>
                    <a:pt x="2730" y="810"/>
                  </a:lnTo>
                  <a:lnTo>
                    <a:pt x="2730" y="804"/>
                  </a:lnTo>
                  <a:lnTo>
                    <a:pt x="2730" y="810"/>
                  </a:lnTo>
                  <a:lnTo>
                    <a:pt x="2730" y="804"/>
                  </a:lnTo>
                  <a:lnTo>
                    <a:pt x="2736" y="810"/>
                  </a:lnTo>
                  <a:lnTo>
                    <a:pt x="2736" y="816"/>
                  </a:lnTo>
                  <a:lnTo>
                    <a:pt x="2742" y="816"/>
                  </a:lnTo>
                  <a:lnTo>
                    <a:pt x="2748" y="816"/>
                  </a:lnTo>
                  <a:lnTo>
                    <a:pt x="2748" y="822"/>
                  </a:lnTo>
                  <a:lnTo>
                    <a:pt x="2754" y="822"/>
                  </a:lnTo>
                  <a:lnTo>
                    <a:pt x="2754" y="828"/>
                  </a:lnTo>
                  <a:lnTo>
                    <a:pt x="2760" y="828"/>
                  </a:lnTo>
                  <a:lnTo>
                    <a:pt x="2766" y="822"/>
                  </a:lnTo>
                  <a:lnTo>
                    <a:pt x="2766" y="828"/>
                  </a:lnTo>
                  <a:lnTo>
                    <a:pt x="2772" y="828"/>
                  </a:lnTo>
                  <a:lnTo>
                    <a:pt x="2778" y="828"/>
                  </a:lnTo>
                  <a:lnTo>
                    <a:pt x="2784" y="828"/>
                  </a:lnTo>
                  <a:lnTo>
                    <a:pt x="2790" y="834"/>
                  </a:lnTo>
                  <a:lnTo>
                    <a:pt x="2790" y="828"/>
                  </a:lnTo>
                  <a:lnTo>
                    <a:pt x="2790" y="834"/>
                  </a:lnTo>
                  <a:lnTo>
                    <a:pt x="2790" y="828"/>
                  </a:lnTo>
                  <a:lnTo>
                    <a:pt x="2796" y="828"/>
                  </a:lnTo>
                  <a:lnTo>
                    <a:pt x="2796" y="822"/>
                  </a:lnTo>
                  <a:lnTo>
                    <a:pt x="2796" y="828"/>
                  </a:lnTo>
                  <a:lnTo>
                    <a:pt x="2796" y="822"/>
                  </a:lnTo>
                  <a:lnTo>
                    <a:pt x="2802" y="834"/>
                  </a:lnTo>
                  <a:lnTo>
                    <a:pt x="2808" y="828"/>
                  </a:lnTo>
                  <a:lnTo>
                    <a:pt x="2808" y="822"/>
                  </a:lnTo>
                  <a:lnTo>
                    <a:pt x="2808" y="828"/>
                  </a:lnTo>
                  <a:lnTo>
                    <a:pt x="2808" y="822"/>
                  </a:lnTo>
                  <a:lnTo>
                    <a:pt x="2814" y="822"/>
                  </a:lnTo>
                  <a:lnTo>
                    <a:pt x="2820" y="822"/>
                  </a:lnTo>
                  <a:lnTo>
                    <a:pt x="2826" y="816"/>
                  </a:lnTo>
                  <a:lnTo>
                    <a:pt x="2826" y="810"/>
                  </a:lnTo>
                  <a:lnTo>
                    <a:pt x="2826" y="816"/>
                  </a:lnTo>
                  <a:lnTo>
                    <a:pt x="2826" y="810"/>
                  </a:lnTo>
                  <a:lnTo>
                    <a:pt x="2832" y="816"/>
                  </a:lnTo>
                  <a:lnTo>
                    <a:pt x="2838" y="810"/>
                  </a:lnTo>
                  <a:lnTo>
                    <a:pt x="2838" y="804"/>
                  </a:lnTo>
                  <a:lnTo>
                    <a:pt x="2838" y="810"/>
                  </a:lnTo>
                  <a:lnTo>
                    <a:pt x="2838" y="804"/>
                  </a:lnTo>
                  <a:lnTo>
                    <a:pt x="2844" y="810"/>
                  </a:lnTo>
                  <a:lnTo>
                    <a:pt x="2850" y="810"/>
                  </a:lnTo>
                  <a:lnTo>
                    <a:pt x="2856" y="810"/>
                  </a:lnTo>
                  <a:lnTo>
                    <a:pt x="2856" y="816"/>
                  </a:lnTo>
                  <a:lnTo>
                    <a:pt x="2862" y="822"/>
                  </a:lnTo>
                  <a:lnTo>
                    <a:pt x="2868" y="816"/>
                  </a:lnTo>
                  <a:lnTo>
                    <a:pt x="2868" y="810"/>
                  </a:lnTo>
                  <a:lnTo>
                    <a:pt x="2868" y="816"/>
                  </a:lnTo>
                  <a:lnTo>
                    <a:pt x="2868" y="810"/>
                  </a:lnTo>
                  <a:lnTo>
                    <a:pt x="2874" y="810"/>
                  </a:lnTo>
                  <a:lnTo>
                    <a:pt x="2880" y="804"/>
                  </a:lnTo>
                  <a:lnTo>
                    <a:pt x="2886" y="792"/>
                  </a:lnTo>
                  <a:lnTo>
                    <a:pt x="2886" y="798"/>
                  </a:lnTo>
                  <a:lnTo>
                    <a:pt x="2892" y="792"/>
                  </a:lnTo>
                  <a:lnTo>
                    <a:pt x="2898" y="798"/>
                  </a:lnTo>
                  <a:lnTo>
                    <a:pt x="2898" y="792"/>
                  </a:lnTo>
                  <a:lnTo>
                    <a:pt x="2898" y="798"/>
                  </a:lnTo>
                  <a:lnTo>
                    <a:pt x="2898" y="792"/>
                  </a:lnTo>
                  <a:lnTo>
                    <a:pt x="2904" y="798"/>
                  </a:lnTo>
                  <a:lnTo>
                    <a:pt x="2910" y="810"/>
                  </a:lnTo>
                  <a:lnTo>
                    <a:pt x="2916" y="810"/>
                  </a:lnTo>
                  <a:lnTo>
                    <a:pt x="2916" y="816"/>
                  </a:lnTo>
                  <a:lnTo>
                    <a:pt x="2922" y="816"/>
                  </a:lnTo>
                  <a:lnTo>
                    <a:pt x="2922" y="822"/>
                  </a:lnTo>
                  <a:lnTo>
                    <a:pt x="2928" y="822"/>
                  </a:lnTo>
                  <a:lnTo>
                    <a:pt x="2928" y="828"/>
                  </a:lnTo>
                  <a:lnTo>
                    <a:pt x="2934" y="828"/>
                  </a:lnTo>
                  <a:lnTo>
                    <a:pt x="2940" y="828"/>
                  </a:lnTo>
                  <a:lnTo>
                    <a:pt x="2946" y="822"/>
                  </a:lnTo>
                  <a:lnTo>
                    <a:pt x="2946" y="828"/>
                  </a:lnTo>
                  <a:lnTo>
                    <a:pt x="2952" y="828"/>
                  </a:lnTo>
                  <a:lnTo>
                    <a:pt x="2958" y="828"/>
                  </a:lnTo>
                  <a:lnTo>
                    <a:pt x="2964" y="834"/>
                  </a:lnTo>
                  <a:lnTo>
                    <a:pt x="2964" y="822"/>
                  </a:lnTo>
                  <a:lnTo>
                    <a:pt x="2964" y="834"/>
                  </a:lnTo>
                </a:path>
              </a:pathLst>
            </a:custGeom>
            <a:ln w="19050">
              <a:solidFill>
                <a:srgbClr val="000099"/>
              </a:solidFill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5"/>
            <p:cNvSpPr>
              <a:spLocks/>
            </p:cNvSpPr>
            <p:nvPr/>
          </p:nvSpPr>
          <p:spPr bwMode="auto">
            <a:xfrm>
              <a:off x="5662613" y="4308475"/>
              <a:ext cx="3019425" cy="1676400"/>
            </a:xfrm>
            <a:custGeom>
              <a:avLst/>
              <a:gdLst>
                <a:gd name="T0" fmla="*/ 42 w 1902"/>
                <a:gd name="T1" fmla="*/ 1032 h 1056"/>
                <a:gd name="T2" fmla="*/ 84 w 1902"/>
                <a:gd name="T3" fmla="*/ 1020 h 1056"/>
                <a:gd name="T4" fmla="*/ 120 w 1902"/>
                <a:gd name="T5" fmla="*/ 1026 h 1056"/>
                <a:gd name="T6" fmla="*/ 156 w 1902"/>
                <a:gd name="T7" fmla="*/ 1032 h 1056"/>
                <a:gd name="T8" fmla="*/ 198 w 1902"/>
                <a:gd name="T9" fmla="*/ 1026 h 1056"/>
                <a:gd name="T10" fmla="*/ 228 w 1902"/>
                <a:gd name="T11" fmla="*/ 1014 h 1056"/>
                <a:gd name="T12" fmla="*/ 270 w 1902"/>
                <a:gd name="T13" fmla="*/ 1032 h 1056"/>
                <a:gd name="T14" fmla="*/ 306 w 1902"/>
                <a:gd name="T15" fmla="*/ 1032 h 1056"/>
                <a:gd name="T16" fmla="*/ 324 w 1902"/>
                <a:gd name="T17" fmla="*/ 1038 h 1056"/>
                <a:gd name="T18" fmla="*/ 348 w 1902"/>
                <a:gd name="T19" fmla="*/ 1032 h 1056"/>
                <a:gd name="T20" fmla="*/ 384 w 1902"/>
                <a:gd name="T21" fmla="*/ 1026 h 1056"/>
                <a:gd name="T22" fmla="*/ 402 w 1902"/>
                <a:gd name="T23" fmla="*/ 1020 h 1056"/>
                <a:gd name="T24" fmla="*/ 450 w 1902"/>
                <a:gd name="T25" fmla="*/ 1020 h 1056"/>
                <a:gd name="T26" fmla="*/ 492 w 1902"/>
                <a:gd name="T27" fmla="*/ 1020 h 1056"/>
                <a:gd name="T28" fmla="*/ 516 w 1902"/>
                <a:gd name="T29" fmla="*/ 1026 h 1056"/>
                <a:gd name="T30" fmla="*/ 552 w 1902"/>
                <a:gd name="T31" fmla="*/ 1020 h 1056"/>
                <a:gd name="T32" fmla="*/ 594 w 1902"/>
                <a:gd name="T33" fmla="*/ 1008 h 1056"/>
                <a:gd name="T34" fmla="*/ 654 w 1902"/>
                <a:gd name="T35" fmla="*/ 1014 h 1056"/>
                <a:gd name="T36" fmla="*/ 678 w 1902"/>
                <a:gd name="T37" fmla="*/ 996 h 1056"/>
                <a:gd name="T38" fmla="*/ 696 w 1902"/>
                <a:gd name="T39" fmla="*/ 978 h 1056"/>
                <a:gd name="T40" fmla="*/ 726 w 1902"/>
                <a:gd name="T41" fmla="*/ 966 h 1056"/>
                <a:gd name="T42" fmla="*/ 774 w 1902"/>
                <a:gd name="T43" fmla="*/ 984 h 1056"/>
                <a:gd name="T44" fmla="*/ 804 w 1902"/>
                <a:gd name="T45" fmla="*/ 984 h 1056"/>
                <a:gd name="T46" fmla="*/ 828 w 1902"/>
                <a:gd name="T47" fmla="*/ 906 h 1056"/>
                <a:gd name="T48" fmla="*/ 846 w 1902"/>
                <a:gd name="T49" fmla="*/ 846 h 1056"/>
                <a:gd name="T50" fmla="*/ 864 w 1902"/>
                <a:gd name="T51" fmla="*/ 762 h 1056"/>
                <a:gd name="T52" fmla="*/ 882 w 1902"/>
                <a:gd name="T53" fmla="*/ 582 h 1056"/>
                <a:gd name="T54" fmla="*/ 912 w 1902"/>
                <a:gd name="T55" fmla="*/ 846 h 1056"/>
                <a:gd name="T56" fmla="*/ 942 w 1902"/>
                <a:gd name="T57" fmla="*/ 948 h 1056"/>
                <a:gd name="T58" fmla="*/ 966 w 1902"/>
                <a:gd name="T59" fmla="*/ 894 h 1056"/>
                <a:gd name="T60" fmla="*/ 990 w 1902"/>
                <a:gd name="T61" fmla="*/ 510 h 1056"/>
                <a:gd name="T62" fmla="*/ 1008 w 1902"/>
                <a:gd name="T63" fmla="*/ 102 h 1056"/>
                <a:gd name="T64" fmla="*/ 1038 w 1902"/>
                <a:gd name="T65" fmla="*/ 444 h 1056"/>
                <a:gd name="T66" fmla="*/ 1074 w 1902"/>
                <a:gd name="T67" fmla="*/ 948 h 1056"/>
                <a:gd name="T68" fmla="*/ 1110 w 1902"/>
                <a:gd name="T69" fmla="*/ 990 h 1056"/>
                <a:gd name="T70" fmla="*/ 1134 w 1902"/>
                <a:gd name="T71" fmla="*/ 618 h 1056"/>
                <a:gd name="T72" fmla="*/ 1152 w 1902"/>
                <a:gd name="T73" fmla="*/ 36 h 1056"/>
                <a:gd name="T74" fmla="*/ 1176 w 1902"/>
                <a:gd name="T75" fmla="*/ 528 h 1056"/>
                <a:gd name="T76" fmla="*/ 1212 w 1902"/>
                <a:gd name="T77" fmla="*/ 960 h 1056"/>
                <a:gd name="T78" fmla="*/ 1254 w 1902"/>
                <a:gd name="T79" fmla="*/ 1002 h 1056"/>
                <a:gd name="T80" fmla="*/ 1278 w 1902"/>
                <a:gd name="T81" fmla="*/ 978 h 1056"/>
                <a:gd name="T82" fmla="*/ 1290 w 1902"/>
                <a:gd name="T83" fmla="*/ 912 h 1056"/>
                <a:gd name="T84" fmla="*/ 1338 w 1902"/>
                <a:gd name="T85" fmla="*/ 990 h 1056"/>
                <a:gd name="T86" fmla="*/ 1374 w 1902"/>
                <a:gd name="T87" fmla="*/ 1002 h 1056"/>
                <a:gd name="T88" fmla="*/ 1398 w 1902"/>
                <a:gd name="T89" fmla="*/ 1008 h 1056"/>
                <a:gd name="T90" fmla="*/ 1434 w 1902"/>
                <a:gd name="T91" fmla="*/ 984 h 1056"/>
                <a:gd name="T92" fmla="*/ 1458 w 1902"/>
                <a:gd name="T93" fmla="*/ 756 h 1056"/>
                <a:gd name="T94" fmla="*/ 1482 w 1902"/>
                <a:gd name="T95" fmla="*/ 708 h 1056"/>
                <a:gd name="T96" fmla="*/ 1512 w 1902"/>
                <a:gd name="T97" fmla="*/ 972 h 1056"/>
                <a:gd name="T98" fmla="*/ 1530 w 1902"/>
                <a:gd name="T99" fmla="*/ 972 h 1056"/>
                <a:gd name="T100" fmla="*/ 1566 w 1902"/>
                <a:gd name="T101" fmla="*/ 978 h 1056"/>
                <a:gd name="T102" fmla="*/ 1596 w 1902"/>
                <a:gd name="T103" fmla="*/ 924 h 1056"/>
                <a:gd name="T104" fmla="*/ 1632 w 1902"/>
                <a:gd name="T105" fmla="*/ 966 h 1056"/>
                <a:gd name="T106" fmla="*/ 1662 w 1902"/>
                <a:gd name="T107" fmla="*/ 984 h 1056"/>
                <a:gd name="T108" fmla="*/ 1692 w 1902"/>
                <a:gd name="T109" fmla="*/ 996 h 1056"/>
                <a:gd name="T110" fmla="*/ 1722 w 1902"/>
                <a:gd name="T111" fmla="*/ 996 h 1056"/>
                <a:gd name="T112" fmla="*/ 1764 w 1902"/>
                <a:gd name="T113" fmla="*/ 996 h 1056"/>
                <a:gd name="T114" fmla="*/ 1776 w 1902"/>
                <a:gd name="T115" fmla="*/ 912 h 1056"/>
                <a:gd name="T116" fmla="*/ 1806 w 1902"/>
                <a:gd name="T117" fmla="*/ 1044 h 1056"/>
                <a:gd name="T118" fmla="*/ 1860 w 1902"/>
                <a:gd name="T119" fmla="*/ 105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02" h="1056">
                  <a:moveTo>
                    <a:pt x="0" y="1038"/>
                  </a:moveTo>
                  <a:lnTo>
                    <a:pt x="0" y="1026"/>
                  </a:lnTo>
                  <a:lnTo>
                    <a:pt x="6" y="1032"/>
                  </a:lnTo>
                  <a:lnTo>
                    <a:pt x="6" y="1038"/>
                  </a:lnTo>
                  <a:lnTo>
                    <a:pt x="12" y="1038"/>
                  </a:lnTo>
                  <a:lnTo>
                    <a:pt x="18" y="1032"/>
                  </a:lnTo>
                  <a:lnTo>
                    <a:pt x="24" y="1032"/>
                  </a:lnTo>
                  <a:lnTo>
                    <a:pt x="24" y="1038"/>
                  </a:lnTo>
                  <a:lnTo>
                    <a:pt x="30" y="1038"/>
                  </a:lnTo>
                  <a:lnTo>
                    <a:pt x="36" y="1038"/>
                  </a:lnTo>
                  <a:lnTo>
                    <a:pt x="42" y="1032"/>
                  </a:lnTo>
                  <a:lnTo>
                    <a:pt x="42" y="1038"/>
                  </a:lnTo>
                  <a:lnTo>
                    <a:pt x="48" y="1032"/>
                  </a:lnTo>
                  <a:lnTo>
                    <a:pt x="54" y="1032"/>
                  </a:lnTo>
                  <a:lnTo>
                    <a:pt x="54" y="1038"/>
                  </a:lnTo>
                  <a:lnTo>
                    <a:pt x="60" y="1032"/>
                  </a:lnTo>
                  <a:lnTo>
                    <a:pt x="66" y="1032"/>
                  </a:lnTo>
                  <a:lnTo>
                    <a:pt x="72" y="1026"/>
                  </a:lnTo>
                  <a:lnTo>
                    <a:pt x="78" y="1026"/>
                  </a:lnTo>
                  <a:lnTo>
                    <a:pt x="84" y="1020"/>
                  </a:lnTo>
                  <a:lnTo>
                    <a:pt x="84" y="1014"/>
                  </a:lnTo>
                  <a:lnTo>
                    <a:pt x="84" y="1020"/>
                  </a:lnTo>
                  <a:lnTo>
                    <a:pt x="84" y="1014"/>
                  </a:lnTo>
                  <a:lnTo>
                    <a:pt x="90" y="1020"/>
                  </a:lnTo>
                  <a:lnTo>
                    <a:pt x="90" y="1026"/>
                  </a:lnTo>
                  <a:lnTo>
                    <a:pt x="96" y="1020"/>
                  </a:lnTo>
                  <a:lnTo>
                    <a:pt x="102" y="1026"/>
                  </a:lnTo>
                  <a:lnTo>
                    <a:pt x="108" y="1032"/>
                  </a:lnTo>
                  <a:lnTo>
                    <a:pt x="108" y="1038"/>
                  </a:lnTo>
                  <a:lnTo>
                    <a:pt x="114" y="1032"/>
                  </a:lnTo>
                  <a:lnTo>
                    <a:pt x="114" y="1038"/>
                  </a:lnTo>
                  <a:lnTo>
                    <a:pt x="120" y="1032"/>
                  </a:lnTo>
                  <a:lnTo>
                    <a:pt x="120" y="1026"/>
                  </a:lnTo>
                  <a:lnTo>
                    <a:pt x="120" y="1032"/>
                  </a:lnTo>
                  <a:lnTo>
                    <a:pt x="120" y="1026"/>
                  </a:lnTo>
                  <a:lnTo>
                    <a:pt x="126" y="1032"/>
                  </a:lnTo>
                  <a:lnTo>
                    <a:pt x="132" y="1032"/>
                  </a:lnTo>
                  <a:lnTo>
                    <a:pt x="138" y="1038"/>
                  </a:lnTo>
                  <a:lnTo>
                    <a:pt x="144" y="1038"/>
                  </a:lnTo>
                  <a:lnTo>
                    <a:pt x="144" y="1032"/>
                  </a:lnTo>
                  <a:lnTo>
                    <a:pt x="144" y="1038"/>
                  </a:lnTo>
                  <a:lnTo>
                    <a:pt x="144" y="1032"/>
                  </a:lnTo>
                  <a:lnTo>
                    <a:pt x="150" y="1038"/>
                  </a:lnTo>
                  <a:lnTo>
                    <a:pt x="156" y="1032"/>
                  </a:lnTo>
                  <a:lnTo>
                    <a:pt x="162" y="1038"/>
                  </a:lnTo>
                  <a:lnTo>
                    <a:pt x="162" y="1026"/>
                  </a:lnTo>
                  <a:lnTo>
                    <a:pt x="162" y="1038"/>
                  </a:lnTo>
                  <a:lnTo>
                    <a:pt x="162" y="1026"/>
                  </a:lnTo>
                  <a:lnTo>
                    <a:pt x="168" y="1032"/>
                  </a:lnTo>
                  <a:lnTo>
                    <a:pt x="174" y="1032"/>
                  </a:lnTo>
                  <a:lnTo>
                    <a:pt x="180" y="1026"/>
                  </a:lnTo>
                  <a:lnTo>
                    <a:pt x="186" y="1026"/>
                  </a:lnTo>
                  <a:lnTo>
                    <a:pt x="186" y="1032"/>
                  </a:lnTo>
                  <a:lnTo>
                    <a:pt x="192" y="1026"/>
                  </a:lnTo>
                  <a:lnTo>
                    <a:pt x="198" y="1026"/>
                  </a:lnTo>
                  <a:lnTo>
                    <a:pt x="204" y="1020"/>
                  </a:lnTo>
                  <a:lnTo>
                    <a:pt x="210" y="1026"/>
                  </a:lnTo>
                  <a:lnTo>
                    <a:pt x="210" y="1020"/>
                  </a:lnTo>
                  <a:lnTo>
                    <a:pt x="210" y="1026"/>
                  </a:lnTo>
                  <a:lnTo>
                    <a:pt x="210" y="1020"/>
                  </a:lnTo>
                  <a:lnTo>
                    <a:pt x="216" y="1026"/>
                  </a:lnTo>
                  <a:lnTo>
                    <a:pt x="222" y="1026"/>
                  </a:lnTo>
                  <a:lnTo>
                    <a:pt x="222" y="1020"/>
                  </a:lnTo>
                  <a:lnTo>
                    <a:pt x="222" y="1026"/>
                  </a:lnTo>
                  <a:lnTo>
                    <a:pt x="222" y="1020"/>
                  </a:lnTo>
                  <a:lnTo>
                    <a:pt x="228" y="1014"/>
                  </a:lnTo>
                  <a:lnTo>
                    <a:pt x="228" y="1020"/>
                  </a:lnTo>
                  <a:lnTo>
                    <a:pt x="234" y="1014"/>
                  </a:lnTo>
                  <a:lnTo>
                    <a:pt x="234" y="1020"/>
                  </a:lnTo>
                  <a:lnTo>
                    <a:pt x="240" y="1020"/>
                  </a:lnTo>
                  <a:lnTo>
                    <a:pt x="246" y="1014"/>
                  </a:lnTo>
                  <a:lnTo>
                    <a:pt x="246" y="1020"/>
                  </a:lnTo>
                  <a:lnTo>
                    <a:pt x="252" y="1020"/>
                  </a:lnTo>
                  <a:lnTo>
                    <a:pt x="258" y="1020"/>
                  </a:lnTo>
                  <a:lnTo>
                    <a:pt x="264" y="1026"/>
                  </a:lnTo>
                  <a:lnTo>
                    <a:pt x="270" y="1026"/>
                  </a:lnTo>
                  <a:lnTo>
                    <a:pt x="270" y="1032"/>
                  </a:lnTo>
                  <a:lnTo>
                    <a:pt x="276" y="1026"/>
                  </a:lnTo>
                  <a:lnTo>
                    <a:pt x="282" y="1032"/>
                  </a:lnTo>
                  <a:lnTo>
                    <a:pt x="282" y="1026"/>
                  </a:lnTo>
                  <a:lnTo>
                    <a:pt x="282" y="1032"/>
                  </a:lnTo>
                  <a:lnTo>
                    <a:pt x="282" y="1026"/>
                  </a:lnTo>
                  <a:lnTo>
                    <a:pt x="288" y="1026"/>
                  </a:lnTo>
                  <a:lnTo>
                    <a:pt x="294" y="1026"/>
                  </a:lnTo>
                  <a:lnTo>
                    <a:pt x="294" y="1032"/>
                  </a:lnTo>
                  <a:lnTo>
                    <a:pt x="300" y="1026"/>
                  </a:lnTo>
                  <a:lnTo>
                    <a:pt x="300" y="1032"/>
                  </a:lnTo>
                  <a:lnTo>
                    <a:pt x="306" y="1032"/>
                  </a:lnTo>
                  <a:lnTo>
                    <a:pt x="306" y="1026"/>
                  </a:lnTo>
                  <a:lnTo>
                    <a:pt x="306" y="1032"/>
                  </a:lnTo>
                  <a:lnTo>
                    <a:pt x="306" y="1026"/>
                  </a:lnTo>
                  <a:lnTo>
                    <a:pt x="312" y="1032"/>
                  </a:lnTo>
                  <a:lnTo>
                    <a:pt x="312" y="1026"/>
                  </a:lnTo>
                  <a:lnTo>
                    <a:pt x="312" y="1032"/>
                  </a:lnTo>
                  <a:lnTo>
                    <a:pt x="312" y="1026"/>
                  </a:lnTo>
                  <a:lnTo>
                    <a:pt x="318" y="1032"/>
                  </a:lnTo>
                  <a:lnTo>
                    <a:pt x="324" y="1038"/>
                  </a:lnTo>
                  <a:lnTo>
                    <a:pt x="324" y="1032"/>
                  </a:lnTo>
                  <a:lnTo>
                    <a:pt x="324" y="1038"/>
                  </a:lnTo>
                  <a:lnTo>
                    <a:pt x="324" y="1032"/>
                  </a:lnTo>
                  <a:lnTo>
                    <a:pt x="330" y="1026"/>
                  </a:lnTo>
                  <a:lnTo>
                    <a:pt x="330" y="1032"/>
                  </a:lnTo>
                  <a:lnTo>
                    <a:pt x="336" y="1032"/>
                  </a:lnTo>
                  <a:lnTo>
                    <a:pt x="342" y="1032"/>
                  </a:lnTo>
                  <a:lnTo>
                    <a:pt x="342" y="1026"/>
                  </a:lnTo>
                  <a:lnTo>
                    <a:pt x="342" y="1032"/>
                  </a:lnTo>
                  <a:lnTo>
                    <a:pt x="342" y="1026"/>
                  </a:lnTo>
                  <a:lnTo>
                    <a:pt x="348" y="1032"/>
                  </a:lnTo>
                  <a:lnTo>
                    <a:pt x="348" y="1026"/>
                  </a:lnTo>
                  <a:lnTo>
                    <a:pt x="348" y="1032"/>
                  </a:lnTo>
                  <a:lnTo>
                    <a:pt x="348" y="1026"/>
                  </a:lnTo>
                  <a:lnTo>
                    <a:pt x="354" y="1026"/>
                  </a:lnTo>
                  <a:lnTo>
                    <a:pt x="354" y="1020"/>
                  </a:lnTo>
                  <a:lnTo>
                    <a:pt x="354" y="1026"/>
                  </a:lnTo>
                  <a:lnTo>
                    <a:pt x="354" y="1020"/>
                  </a:lnTo>
                  <a:lnTo>
                    <a:pt x="360" y="1020"/>
                  </a:lnTo>
                  <a:lnTo>
                    <a:pt x="366" y="1020"/>
                  </a:lnTo>
                  <a:lnTo>
                    <a:pt x="372" y="1014"/>
                  </a:lnTo>
                  <a:lnTo>
                    <a:pt x="372" y="1020"/>
                  </a:lnTo>
                  <a:lnTo>
                    <a:pt x="378" y="1020"/>
                  </a:lnTo>
                  <a:lnTo>
                    <a:pt x="384" y="1026"/>
                  </a:lnTo>
                  <a:lnTo>
                    <a:pt x="384" y="1020"/>
                  </a:lnTo>
                  <a:lnTo>
                    <a:pt x="384" y="1026"/>
                  </a:lnTo>
                  <a:lnTo>
                    <a:pt x="384" y="1020"/>
                  </a:lnTo>
                  <a:lnTo>
                    <a:pt x="390" y="1026"/>
                  </a:lnTo>
                  <a:lnTo>
                    <a:pt x="390" y="1032"/>
                  </a:lnTo>
                  <a:lnTo>
                    <a:pt x="396" y="1026"/>
                  </a:lnTo>
                  <a:lnTo>
                    <a:pt x="396" y="1032"/>
                  </a:lnTo>
                  <a:lnTo>
                    <a:pt x="402" y="1026"/>
                  </a:lnTo>
                  <a:lnTo>
                    <a:pt x="402" y="1020"/>
                  </a:lnTo>
                  <a:lnTo>
                    <a:pt x="402" y="1026"/>
                  </a:lnTo>
                  <a:lnTo>
                    <a:pt x="402" y="1020"/>
                  </a:lnTo>
                  <a:lnTo>
                    <a:pt x="408" y="1020"/>
                  </a:lnTo>
                  <a:lnTo>
                    <a:pt x="414" y="1020"/>
                  </a:lnTo>
                  <a:lnTo>
                    <a:pt x="420" y="1020"/>
                  </a:lnTo>
                  <a:lnTo>
                    <a:pt x="426" y="1026"/>
                  </a:lnTo>
                  <a:lnTo>
                    <a:pt x="432" y="1026"/>
                  </a:lnTo>
                  <a:lnTo>
                    <a:pt x="438" y="1026"/>
                  </a:lnTo>
                  <a:lnTo>
                    <a:pt x="444" y="1026"/>
                  </a:lnTo>
                  <a:lnTo>
                    <a:pt x="450" y="1026"/>
                  </a:lnTo>
                  <a:lnTo>
                    <a:pt x="450" y="1020"/>
                  </a:lnTo>
                  <a:lnTo>
                    <a:pt x="450" y="1026"/>
                  </a:lnTo>
                  <a:lnTo>
                    <a:pt x="450" y="1020"/>
                  </a:lnTo>
                  <a:lnTo>
                    <a:pt x="456" y="1026"/>
                  </a:lnTo>
                  <a:lnTo>
                    <a:pt x="462" y="1026"/>
                  </a:lnTo>
                  <a:lnTo>
                    <a:pt x="468" y="1026"/>
                  </a:lnTo>
                  <a:lnTo>
                    <a:pt x="474" y="1026"/>
                  </a:lnTo>
                  <a:lnTo>
                    <a:pt x="474" y="1020"/>
                  </a:lnTo>
                  <a:lnTo>
                    <a:pt x="474" y="1026"/>
                  </a:lnTo>
                  <a:lnTo>
                    <a:pt x="474" y="1020"/>
                  </a:lnTo>
                  <a:lnTo>
                    <a:pt x="480" y="1020"/>
                  </a:lnTo>
                  <a:lnTo>
                    <a:pt x="486" y="1020"/>
                  </a:lnTo>
                  <a:lnTo>
                    <a:pt x="492" y="1014"/>
                  </a:lnTo>
                  <a:lnTo>
                    <a:pt x="492" y="1020"/>
                  </a:lnTo>
                  <a:lnTo>
                    <a:pt x="498" y="1026"/>
                  </a:lnTo>
                  <a:lnTo>
                    <a:pt x="498" y="1020"/>
                  </a:lnTo>
                  <a:lnTo>
                    <a:pt x="498" y="1026"/>
                  </a:lnTo>
                  <a:lnTo>
                    <a:pt x="498" y="1020"/>
                  </a:lnTo>
                  <a:lnTo>
                    <a:pt x="504" y="1020"/>
                  </a:lnTo>
                  <a:lnTo>
                    <a:pt x="504" y="1026"/>
                  </a:lnTo>
                  <a:lnTo>
                    <a:pt x="510" y="1026"/>
                  </a:lnTo>
                  <a:lnTo>
                    <a:pt x="510" y="1020"/>
                  </a:lnTo>
                  <a:lnTo>
                    <a:pt x="510" y="1026"/>
                  </a:lnTo>
                  <a:lnTo>
                    <a:pt x="510" y="1020"/>
                  </a:lnTo>
                  <a:lnTo>
                    <a:pt x="516" y="1026"/>
                  </a:lnTo>
                  <a:lnTo>
                    <a:pt x="522" y="1026"/>
                  </a:lnTo>
                  <a:lnTo>
                    <a:pt x="528" y="1020"/>
                  </a:lnTo>
                  <a:lnTo>
                    <a:pt x="528" y="1026"/>
                  </a:lnTo>
                  <a:lnTo>
                    <a:pt x="534" y="1014"/>
                  </a:lnTo>
                  <a:lnTo>
                    <a:pt x="540" y="1020"/>
                  </a:lnTo>
                  <a:lnTo>
                    <a:pt x="546" y="1020"/>
                  </a:lnTo>
                  <a:lnTo>
                    <a:pt x="546" y="1014"/>
                  </a:lnTo>
                  <a:lnTo>
                    <a:pt x="546" y="1020"/>
                  </a:lnTo>
                  <a:lnTo>
                    <a:pt x="546" y="1014"/>
                  </a:lnTo>
                  <a:lnTo>
                    <a:pt x="552" y="1014"/>
                  </a:lnTo>
                  <a:lnTo>
                    <a:pt x="552" y="1020"/>
                  </a:lnTo>
                  <a:lnTo>
                    <a:pt x="558" y="1014"/>
                  </a:lnTo>
                  <a:lnTo>
                    <a:pt x="564" y="1014"/>
                  </a:lnTo>
                  <a:lnTo>
                    <a:pt x="570" y="1008"/>
                  </a:lnTo>
                  <a:lnTo>
                    <a:pt x="576" y="1008"/>
                  </a:lnTo>
                  <a:lnTo>
                    <a:pt x="576" y="1002"/>
                  </a:lnTo>
                  <a:lnTo>
                    <a:pt x="576" y="1008"/>
                  </a:lnTo>
                  <a:lnTo>
                    <a:pt x="576" y="1002"/>
                  </a:lnTo>
                  <a:lnTo>
                    <a:pt x="582" y="1008"/>
                  </a:lnTo>
                  <a:lnTo>
                    <a:pt x="588" y="1002"/>
                  </a:lnTo>
                  <a:lnTo>
                    <a:pt x="588" y="1008"/>
                  </a:lnTo>
                  <a:lnTo>
                    <a:pt x="594" y="1008"/>
                  </a:lnTo>
                  <a:lnTo>
                    <a:pt x="600" y="1008"/>
                  </a:lnTo>
                  <a:lnTo>
                    <a:pt x="600" y="1014"/>
                  </a:lnTo>
                  <a:lnTo>
                    <a:pt x="606" y="1008"/>
                  </a:lnTo>
                  <a:lnTo>
                    <a:pt x="612" y="1014"/>
                  </a:lnTo>
                  <a:lnTo>
                    <a:pt x="618" y="1008"/>
                  </a:lnTo>
                  <a:lnTo>
                    <a:pt x="624" y="1008"/>
                  </a:lnTo>
                  <a:lnTo>
                    <a:pt x="630" y="1014"/>
                  </a:lnTo>
                  <a:lnTo>
                    <a:pt x="636" y="1014"/>
                  </a:lnTo>
                  <a:lnTo>
                    <a:pt x="642" y="1014"/>
                  </a:lnTo>
                  <a:lnTo>
                    <a:pt x="648" y="1014"/>
                  </a:lnTo>
                  <a:lnTo>
                    <a:pt x="654" y="1014"/>
                  </a:lnTo>
                  <a:lnTo>
                    <a:pt x="660" y="1008"/>
                  </a:lnTo>
                  <a:lnTo>
                    <a:pt x="660" y="1002"/>
                  </a:lnTo>
                  <a:lnTo>
                    <a:pt x="660" y="1008"/>
                  </a:lnTo>
                  <a:lnTo>
                    <a:pt x="660" y="1002"/>
                  </a:lnTo>
                  <a:lnTo>
                    <a:pt x="666" y="1008"/>
                  </a:lnTo>
                  <a:lnTo>
                    <a:pt x="672" y="1008"/>
                  </a:lnTo>
                  <a:lnTo>
                    <a:pt x="672" y="1002"/>
                  </a:lnTo>
                  <a:lnTo>
                    <a:pt x="672" y="1008"/>
                  </a:lnTo>
                  <a:lnTo>
                    <a:pt x="672" y="1002"/>
                  </a:lnTo>
                  <a:lnTo>
                    <a:pt x="678" y="1002"/>
                  </a:lnTo>
                  <a:lnTo>
                    <a:pt x="678" y="996"/>
                  </a:lnTo>
                  <a:lnTo>
                    <a:pt x="678" y="1002"/>
                  </a:lnTo>
                  <a:lnTo>
                    <a:pt x="678" y="996"/>
                  </a:lnTo>
                  <a:lnTo>
                    <a:pt x="684" y="996"/>
                  </a:lnTo>
                  <a:lnTo>
                    <a:pt x="690" y="990"/>
                  </a:lnTo>
                  <a:lnTo>
                    <a:pt x="690" y="984"/>
                  </a:lnTo>
                  <a:lnTo>
                    <a:pt x="690" y="990"/>
                  </a:lnTo>
                  <a:lnTo>
                    <a:pt x="690" y="984"/>
                  </a:lnTo>
                  <a:lnTo>
                    <a:pt x="696" y="984"/>
                  </a:lnTo>
                  <a:lnTo>
                    <a:pt x="696" y="978"/>
                  </a:lnTo>
                  <a:lnTo>
                    <a:pt x="696" y="984"/>
                  </a:lnTo>
                  <a:lnTo>
                    <a:pt x="696" y="978"/>
                  </a:lnTo>
                  <a:lnTo>
                    <a:pt x="702" y="972"/>
                  </a:lnTo>
                  <a:lnTo>
                    <a:pt x="708" y="972"/>
                  </a:lnTo>
                  <a:lnTo>
                    <a:pt x="708" y="966"/>
                  </a:lnTo>
                  <a:lnTo>
                    <a:pt x="708" y="972"/>
                  </a:lnTo>
                  <a:lnTo>
                    <a:pt x="708" y="966"/>
                  </a:lnTo>
                  <a:lnTo>
                    <a:pt x="714" y="966"/>
                  </a:lnTo>
                  <a:lnTo>
                    <a:pt x="714" y="978"/>
                  </a:lnTo>
                  <a:lnTo>
                    <a:pt x="720" y="972"/>
                  </a:lnTo>
                  <a:lnTo>
                    <a:pt x="720" y="978"/>
                  </a:lnTo>
                  <a:lnTo>
                    <a:pt x="726" y="972"/>
                  </a:lnTo>
                  <a:lnTo>
                    <a:pt x="726" y="966"/>
                  </a:lnTo>
                  <a:lnTo>
                    <a:pt x="726" y="972"/>
                  </a:lnTo>
                  <a:lnTo>
                    <a:pt x="726" y="966"/>
                  </a:lnTo>
                  <a:lnTo>
                    <a:pt x="732" y="966"/>
                  </a:lnTo>
                  <a:lnTo>
                    <a:pt x="738" y="960"/>
                  </a:lnTo>
                  <a:lnTo>
                    <a:pt x="744" y="960"/>
                  </a:lnTo>
                  <a:lnTo>
                    <a:pt x="750" y="960"/>
                  </a:lnTo>
                  <a:lnTo>
                    <a:pt x="756" y="960"/>
                  </a:lnTo>
                  <a:lnTo>
                    <a:pt x="762" y="972"/>
                  </a:lnTo>
                  <a:lnTo>
                    <a:pt x="768" y="978"/>
                  </a:lnTo>
                  <a:lnTo>
                    <a:pt x="774" y="978"/>
                  </a:lnTo>
                  <a:lnTo>
                    <a:pt x="774" y="984"/>
                  </a:lnTo>
                  <a:lnTo>
                    <a:pt x="780" y="978"/>
                  </a:lnTo>
                  <a:lnTo>
                    <a:pt x="780" y="984"/>
                  </a:lnTo>
                  <a:lnTo>
                    <a:pt x="786" y="990"/>
                  </a:lnTo>
                  <a:lnTo>
                    <a:pt x="786" y="996"/>
                  </a:lnTo>
                  <a:lnTo>
                    <a:pt x="792" y="990"/>
                  </a:lnTo>
                  <a:lnTo>
                    <a:pt x="792" y="996"/>
                  </a:lnTo>
                  <a:lnTo>
                    <a:pt x="798" y="996"/>
                  </a:lnTo>
                  <a:lnTo>
                    <a:pt x="798" y="984"/>
                  </a:lnTo>
                  <a:lnTo>
                    <a:pt x="798" y="996"/>
                  </a:lnTo>
                  <a:lnTo>
                    <a:pt x="798" y="984"/>
                  </a:lnTo>
                  <a:lnTo>
                    <a:pt x="804" y="984"/>
                  </a:lnTo>
                  <a:lnTo>
                    <a:pt x="810" y="966"/>
                  </a:lnTo>
                  <a:lnTo>
                    <a:pt x="810" y="960"/>
                  </a:lnTo>
                  <a:lnTo>
                    <a:pt x="810" y="966"/>
                  </a:lnTo>
                  <a:lnTo>
                    <a:pt x="810" y="960"/>
                  </a:lnTo>
                  <a:lnTo>
                    <a:pt x="816" y="948"/>
                  </a:lnTo>
                  <a:lnTo>
                    <a:pt x="816" y="936"/>
                  </a:lnTo>
                  <a:lnTo>
                    <a:pt x="816" y="948"/>
                  </a:lnTo>
                  <a:lnTo>
                    <a:pt x="816" y="936"/>
                  </a:lnTo>
                  <a:lnTo>
                    <a:pt x="822" y="918"/>
                  </a:lnTo>
                  <a:lnTo>
                    <a:pt x="828" y="918"/>
                  </a:lnTo>
                  <a:lnTo>
                    <a:pt x="828" y="906"/>
                  </a:lnTo>
                  <a:lnTo>
                    <a:pt x="828" y="918"/>
                  </a:lnTo>
                  <a:lnTo>
                    <a:pt x="828" y="906"/>
                  </a:lnTo>
                  <a:lnTo>
                    <a:pt x="834" y="888"/>
                  </a:lnTo>
                  <a:lnTo>
                    <a:pt x="834" y="876"/>
                  </a:lnTo>
                  <a:lnTo>
                    <a:pt x="834" y="888"/>
                  </a:lnTo>
                  <a:lnTo>
                    <a:pt x="834" y="876"/>
                  </a:lnTo>
                  <a:lnTo>
                    <a:pt x="840" y="864"/>
                  </a:lnTo>
                  <a:lnTo>
                    <a:pt x="840" y="852"/>
                  </a:lnTo>
                  <a:lnTo>
                    <a:pt x="840" y="864"/>
                  </a:lnTo>
                  <a:lnTo>
                    <a:pt x="840" y="852"/>
                  </a:lnTo>
                  <a:lnTo>
                    <a:pt x="846" y="846"/>
                  </a:lnTo>
                  <a:lnTo>
                    <a:pt x="846" y="834"/>
                  </a:lnTo>
                  <a:lnTo>
                    <a:pt x="846" y="846"/>
                  </a:lnTo>
                  <a:lnTo>
                    <a:pt x="846" y="834"/>
                  </a:lnTo>
                  <a:lnTo>
                    <a:pt x="852" y="828"/>
                  </a:lnTo>
                  <a:lnTo>
                    <a:pt x="858" y="822"/>
                  </a:lnTo>
                  <a:lnTo>
                    <a:pt x="858" y="798"/>
                  </a:lnTo>
                  <a:lnTo>
                    <a:pt x="858" y="822"/>
                  </a:lnTo>
                  <a:lnTo>
                    <a:pt x="858" y="798"/>
                  </a:lnTo>
                  <a:lnTo>
                    <a:pt x="864" y="762"/>
                  </a:lnTo>
                  <a:lnTo>
                    <a:pt x="864" y="726"/>
                  </a:lnTo>
                  <a:lnTo>
                    <a:pt x="864" y="762"/>
                  </a:lnTo>
                  <a:lnTo>
                    <a:pt x="864" y="726"/>
                  </a:lnTo>
                  <a:lnTo>
                    <a:pt x="870" y="708"/>
                  </a:lnTo>
                  <a:lnTo>
                    <a:pt x="870" y="672"/>
                  </a:lnTo>
                  <a:lnTo>
                    <a:pt x="870" y="708"/>
                  </a:lnTo>
                  <a:lnTo>
                    <a:pt x="870" y="672"/>
                  </a:lnTo>
                  <a:lnTo>
                    <a:pt x="876" y="648"/>
                  </a:lnTo>
                  <a:lnTo>
                    <a:pt x="876" y="618"/>
                  </a:lnTo>
                  <a:lnTo>
                    <a:pt x="876" y="648"/>
                  </a:lnTo>
                  <a:lnTo>
                    <a:pt x="876" y="618"/>
                  </a:lnTo>
                  <a:lnTo>
                    <a:pt x="882" y="612"/>
                  </a:lnTo>
                  <a:lnTo>
                    <a:pt x="882" y="582"/>
                  </a:lnTo>
                  <a:lnTo>
                    <a:pt x="882" y="612"/>
                  </a:lnTo>
                  <a:lnTo>
                    <a:pt x="882" y="582"/>
                  </a:lnTo>
                  <a:lnTo>
                    <a:pt x="888" y="576"/>
                  </a:lnTo>
                  <a:lnTo>
                    <a:pt x="888" y="612"/>
                  </a:lnTo>
                  <a:lnTo>
                    <a:pt x="894" y="636"/>
                  </a:lnTo>
                  <a:lnTo>
                    <a:pt x="900" y="678"/>
                  </a:lnTo>
                  <a:lnTo>
                    <a:pt x="900" y="720"/>
                  </a:lnTo>
                  <a:lnTo>
                    <a:pt x="906" y="738"/>
                  </a:lnTo>
                  <a:lnTo>
                    <a:pt x="906" y="792"/>
                  </a:lnTo>
                  <a:lnTo>
                    <a:pt x="912" y="822"/>
                  </a:lnTo>
                  <a:lnTo>
                    <a:pt x="912" y="846"/>
                  </a:lnTo>
                  <a:lnTo>
                    <a:pt x="918" y="876"/>
                  </a:lnTo>
                  <a:lnTo>
                    <a:pt x="918" y="900"/>
                  </a:lnTo>
                  <a:lnTo>
                    <a:pt x="924" y="918"/>
                  </a:lnTo>
                  <a:lnTo>
                    <a:pt x="924" y="924"/>
                  </a:lnTo>
                  <a:lnTo>
                    <a:pt x="930" y="936"/>
                  </a:lnTo>
                  <a:lnTo>
                    <a:pt x="930" y="942"/>
                  </a:lnTo>
                  <a:lnTo>
                    <a:pt x="936" y="942"/>
                  </a:lnTo>
                  <a:lnTo>
                    <a:pt x="936" y="954"/>
                  </a:lnTo>
                  <a:lnTo>
                    <a:pt x="942" y="948"/>
                  </a:lnTo>
                  <a:lnTo>
                    <a:pt x="942" y="942"/>
                  </a:lnTo>
                  <a:lnTo>
                    <a:pt x="942" y="948"/>
                  </a:lnTo>
                  <a:lnTo>
                    <a:pt x="942" y="942"/>
                  </a:lnTo>
                  <a:lnTo>
                    <a:pt x="948" y="948"/>
                  </a:lnTo>
                  <a:lnTo>
                    <a:pt x="954" y="942"/>
                  </a:lnTo>
                  <a:lnTo>
                    <a:pt x="954" y="930"/>
                  </a:lnTo>
                  <a:lnTo>
                    <a:pt x="954" y="942"/>
                  </a:lnTo>
                  <a:lnTo>
                    <a:pt x="954" y="930"/>
                  </a:lnTo>
                  <a:lnTo>
                    <a:pt x="960" y="924"/>
                  </a:lnTo>
                  <a:lnTo>
                    <a:pt x="966" y="918"/>
                  </a:lnTo>
                  <a:lnTo>
                    <a:pt x="966" y="894"/>
                  </a:lnTo>
                  <a:lnTo>
                    <a:pt x="966" y="918"/>
                  </a:lnTo>
                  <a:lnTo>
                    <a:pt x="966" y="894"/>
                  </a:lnTo>
                  <a:lnTo>
                    <a:pt x="972" y="846"/>
                  </a:lnTo>
                  <a:lnTo>
                    <a:pt x="978" y="792"/>
                  </a:lnTo>
                  <a:lnTo>
                    <a:pt x="978" y="738"/>
                  </a:lnTo>
                  <a:lnTo>
                    <a:pt x="978" y="792"/>
                  </a:lnTo>
                  <a:lnTo>
                    <a:pt x="978" y="738"/>
                  </a:lnTo>
                  <a:lnTo>
                    <a:pt x="984" y="660"/>
                  </a:lnTo>
                  <a:lnTo>
                    <a:pt x="984" y="588"/>
                  </a:lnTo>
                  <a:lnTo>
                    <a:pt x="984" y="660"/>
                  </a:lnTo>
                  <a:lnTo>
                    <a:pt x="984" y="588"/>
                  </a:lnTo>
                  <a:lnTo>
                    <a:pt x="990" y="552"/>
                  </a:lnTo>
                  <a:lnTo>
                    <a:pt x="990" y="510"/>
                  </a:lnTo>
                  <a:lnTo>
                    <a:pt x="990" y="552"/>
                  </a:lnTo>
                  <a:lnTo>
                    <a:pt x="990" y="510"/>
                  </a:lnTo>
                  <a:lnTo>
                    <a:pt x="996" y="432"/>
                  </a:lnTo>
                  <a:lnTo>
                    <a:pt x="996" y="354"/>
                  </a:lnTo>
                  <a:lnTo>
                    <a:pt x="996" y="432"/>
                  </a:lnTo>
                  <a:lnTo>
                    <a:pt x="996" y="354"/>
                  </a:lnTo>
                  <a:lnTo>
                    <a:pt x="1002" y="246"/>
                  </a:lnTo>
                  <a:lnTo>
                    <a:pt x="1002" y="150"/>
                  </a:lnTo>
                  <a:lnTo>
                    <a:pt x="1002" y="246"/>
                  </a:lnTo>
                  <a:lnTo>
                    <a:pt x="1002" y="150"/>
                  </a:lnTo>
                  <a:lnTo>
                    <a:pt x="1008" y="102"/>
                  </a:lnTo>
                  <a:lnTo>
                    <a:pt x="1008" y="42"/>
                  </a:lnTo>
                  <a:lnTo>
                    <a:pt x="1008" y="102"/>
                  </a:lnTo>
                  <a:lnTo>
                    <a:pt x="1008" y="42"/>
                  </a:lnTo>
                  <a:lnTo>
                    <a:pt x="1014" y="24"/>
                  </a:lnTo>
                  <a:lnTo>
                    <a:pt x="1020" y="18"/>
                  </a:lnTo>
                  <a:lnTo>
                    <a:pt x="1020" y="84"/>
                  </a:lnTo>
                  <a:lnTo>
                    <a:pt x="1026" y="132"/>
                  </a:lnTo>
                  <a:lnTo>
                    <a:pt x="1026" y="138"/>
                  </a:lnTo>
                  <a:lnTo>
                    <a:pt x="1032" y="240"/>
                  </a:lnTo>
                  <a:lnTo>
                    <a:pt x="1032" y="342"/>
                  </a:lnTo>
                  <a:lnTo>
                    <a:pt x="1038" y="444"/>
                  </a:lnTo>
                  <a:lnTo>
                    <a:pt x="1038" y="558"/>
                  </a:lnTo>
                  <a:lnTo>
                    <a:pt x="1044" y="636"/>
                  </a:lnTo>
                  <a:lnTo>
                    <a:pt x="1044" y="732"/>
                  </a:lnTo>
                  <a:lnTo>
                    <a:pt x="1050" y="792"/>
                  </a:lnTo>
                  <a:lnTo>
                    <a:pt x="1056" y="846"/>
                  </a:lnTo>
                  <a:lnTo>
                    <a:pt x="1056" y="864"/>
                  </a:lnTo>
                  <a:lnTo>
                    <a:pt x="1062" y="894"/>
                  </a:lnTo>
                  <a:lnTo>
                    <a:pt x="1062" y="906"/>
                  </a:lnTo>
                  <a:lnTo>
                    <a:pt x="1068" y="918"/>
                  </a:lnTo>
                  <a:lnTo>
                    <a:pt x="1068" y="942"/>
                  </a:lnTo>
                  <a:lnTo>
                    <a:pt x="1074" y="948"/>
                  </a:lnTo>
                  <a:lnTo>
                    <a:pt x="1074" y="960"/>
                  </a:lnTo>
                  <a:lnTo>
                    <a:pt x="1080" y="954"/>
                  </a:lnTo>
                  <a:lnTo>
                    <a:pt x="1080" y="966"/>
                  </a:lnTo>
                  <a:lnTo>
                    <a:pt x="1086" y="972"/>
                  </a:lnTo>
                  <a:lnTo>
                    <a:pt x="1092" y="978"/>
                  </a:lnTo>
                  <a:lnTo>
                    <a:pt x="1092" y="984"/>
                  </a:lnTo>
                  <a:lnTo>
                    <a:pt x="1098" y="990"/>
                  </a:lnTo>
                  <a:lnTo>
                    <a:pt x="1104" y="984"/>
                  </a:lnTo>
                  <a:lnTo>
                    <a:pt x="1104" y="990"/>
                  </a:lnTo>
                  <a:lnTo>
                    <a:pt x="1110" y="996"/>
                  </a:lnTo>
                  <a:lnTo>
                    <a:pt x="1110" y="990"/>
                  </a:lnTo>
                  <a:lnTo>
                    <a:pt x="1110" y="996"/>
                  </a:lnTo>
                  <a:lnTo>
                    <a:pt x="1110" y="990"/>
                  </a:lnTo>
                  <a:lnTo>
                    <a:pt x="1116" y="984"/>
                  </a:lnTo>
                  <a:lnTo>
                    <a:pt x="1116" y="990"/>
                  </a:lnTo>
                  <a:lnTo>
                    <a:pt x="1122" y="978"/>
                  </a:lnTo>
                  <a:lnTo>
                    <a:pt x="1128" y="942"/>
                  </a:lnTo>
                  <a:lnTo>
                    <a:pt x="1128" y="882"/>
                  </a:lnTo>
                  <a:lnTo>
                    <a:pt x="1128" y="942"/>
                  </a:lnTo>
                  <a:lnTo>
                    <a:pt x="1128" y="882"/>
                  </a:lnTo>
                  <a:lnTo>
                    <a:pt x="1134" y="786"/>
                  </a:lnTo>
                  <a:lnTo>
                    <a:pt x="1134" y="618"/>
                  </a:lnTo>
                  <a:lnTo>
                    <a:pt x="1134" y="786"/>
                  </a:lnTo>
                  <a:lnTo>
                    <a:pt x="1134" y="618"/>
                  </a:lnTo>
                  <a:lnTo>
                    <a:pt x="1140" y="438"/>
                  </a:lnTo>
                  <a:lnTo>
                    <a:pt x="1140" y="300"/>
                  </a:lnTo>
                  <a:lnTo>
                    <a:pt x="1140" y="438"/>
                  </a:lnTo>
                  <a:lnTo>
                    <a:pt x="1140" y="300"/>
                  </a:lnTo>
                  <a:lnTo>
                    <a:pt x="1146" y="168"/>
                  </a:lnTo>
                  <a:lnTo>
                    <a:pt x="1146" y="102"/>
                  </a:lnTo>
                  <a:lnTo>
                    <a:pt x="1146" y="168"/>
                  </a:lnTo>
                  <a:lnTo>
                    <a:pt x="1146" y="102"/>
                  </a:lnTo>
                  <a:lnTo>
                    <a:pt x="1152" y="36"/>
                  </a:lnTo>
                  <a:lnTo>
                    <a:pt x="1152" y="0"/>
                  </a:lnTo>
                  <a:lnTo>
                    <a:pt x="1152" y="36"/>
                  </a:lnTo>
                  <a:lnTo>
                    <a:pt x="1152" y="0"/>
                  </a:lnTo>
                  <a:lnTo>
                    <a:pt x="1158" y="12"/>
                  </a:lnTo>
                  <a:lnTo>
                    <a:pt x="1158" y="24"/>
                  </a:lnTo>
                  <a:lnTo>
                    <a:pt x="1164" y="72"/>
                  </a:lnTo>
                  <a:lnTo>
                    <a:pt x="1164" y="114"/>
                  </a:lnTo>
                  <a:lnTo>
                    <a:pt x="1170" y="234"/>
                  </a:lnTo>
                  <a:lnTo>
                    <a:pt x="1170" y="318"/>
                  </a:lnTo>
                  <a:lnTo>
                    <a:pt x="1176" y="426"/>
                  </a:lnTo>
                  <a:lnTo>
                    <a:pt x="1176" y="528"/>
                  </a:lnTo>
                  <a:lnTo>
                    <a:pt x="1182" y="624"/>
                  </a:lnTo>
                  <a:lnTo>
                    <a:pt x="1182" y="720"/>
                  </a:lnTo>
                  <a:lnTo>
                    <a:pt x="1188" y="792"/>
                  </a:lnTo>
                  <a:lnTo>
                    <a:pt x="1188" y="846"/>
                  </a:lnTo>
                  <a:lnTo>
                    <a:pt x="1194" y="906"/>
                  </a:lnTo>
                  <a:lnTo>
                    <a:pt x="1194" y="918"/>
                  </a:lnTo>
                  <a:lnTo>
                    <a:pt x="1200" y="942"/>
                  </a:lnTo>
                  <a:lnTo>
                    <a:pt x="1206" y="948"/>
                  </a:lnTo>
                  <a:lnTo>
                    <a:pt x="1206" y="954"/>
                  </a:lnTo>
                  <a:lnTo>
                    <a:pt x="1212" y="954"/>
                  </a:lnTo>
                  <a:lnTo>
                    <a:pt x="1212" y="960"/>
                  </a:lnTo>
                  <a:lnTo>
                    <a:pt x="1218" y="960"/>
                  </a:lnTo>
                  <a:lnTo>
                    <a:pt x="1218" y="966"/>
                  </a:lnTo>
                  <a:lnTo>
                    <a:pt x="1224" y="954"/>
                  </a:lnTo>
                  <a:lnTo>
                    <a:pt x="1224" y="960"/>
                  </a:lnTo>
                  <a:lnTo>
                    <a:pt x="1230" y="960"/>
                  </a:lnTo>
                  <a:lnTo>
                    <a:pt x="1236" y="972"/>
                  </a:lnTo>
                  <a:lnTo>
                    <a:pt x="1242" y="984"/>
                  </a:lnTo>
                  <a:lnTo>
                    <a:pt x="1242" y="990"/>
                  </a:lnTo>
                  <a:lnTo>
                    <a:pt x="1248" y="996"/>
                  </a:lnTo>
                  <a:lnTo>
                    <a:pt x="1248" y="1002"/>
                  </a:lnTo>
                  <a:lnTo>
                    <a:pt x="1254" y="1002"/>
                  </a:lnTo>
                  <a:lnTo>
                    <a:pt x="1254" y="1008"/>
                  </a:lnTo>
                  <a:lnTo>
                    <a:pt x="1260" y="1014"/>
                  </a:lnTo>
                  <a:lnTo>
                    <a:pt x="1260" y="1008"/>
                  </a:lnTo>
                  <a:lnTo>
                    <a:pt x="1260" y="1014"/>
                  </a:lnTo>
                  <a:lnTo>
                    <a:pt x="1260" y="1008"/>
                  </a:lnTo>
                  <a:lnTo>
                    <a:pt x="1266" y="1008"/>
                  </a:lnTo>
                  <a:lnTo>
                    <a:pt x="1266" y="1002"/>
                  </a:lnTo>
                  <a:lnTo>
                    <a:pt x="1266" y="1008"/>
                  </a:lnTo>
                  <a:lnTo>
                    <a:pt x="1266" y="1002"/>
                  </a:lnTo>
                  <a:lnTo>
                    <a:pt x="1272" y="996"/>
                  </a:lnTo>
                  <a:lnTo>
                    <a:pt x="1278" y="978"/>
                  </a:lnTo>
                  <a:lnTo>
                    <a:pt x="1278" y="960"/>
                  </a:lnTo>
                  <a:lnTo>
                    <a:pt x="1278" y="978"/>
                  </a:lnTo>
                  <a:lnTo>
                    <a:pt x="1278" y="960"/>
                  </a:lnTo>
                  <a:lnTo>
                    <a:pt x="1284" y="948"/>
                  </a:lnTo>
                  <a:lnTo>
                    <a:pt x="1284" y="930"/>
                  </a:lnTo>
                  <a:lnTo>
                    <a:pt x="1284" y="948"/>
                  </a:lnTo>
                  <a:lnTo>
                    <a:pt x="1284" y="930"/>
                  </a:lnTo>
                  <a:lnTo>
                    <a:pt x="1290" y="924"/>
                  </a:lnTo>
                  <a:lnTo>
                    <a:pt x="1290" y="912"/>
                  </a:lnTo>
                  <a:lnTo>
                    <a:pt x="1290" y="924"/>
                  </a:lnTo>
                  <a:lnTo>
                    <a:pt x="1290" y="912"/>
                  </a:lnTo>
                  <a:lnTo>
                    <a:pt x="1296" y="900"/>
                  </a:lnTo>
                  <a:lnTo>
                    <a:pt x="1302" y="900"/>
                  </a:lnTo>
                  <a:lnTo>
                    <a:pt x="1308" y="912"/>
                  </a:lnTo>
                  <a:lnTo>
                    <a:pt x="1308" y="924"/>
                  </a:lnTo>
                  <a:lnTo>
                    <a:pt x="1314" y="930"/>
                  </a:lnTo>
                  <a:lnTo>
                    <a:pt x="1314" y="942"/>
                  </a:lnTo>
                  <a:lnTo>
                    <a:pt x="1320" y="960"/>
                  </a:lnTo>
                  <a:lnTo>
                    <a:pt x="1320" y="966"/>
                  </a:lnTo>
                  <a:lnTo>
                    <a:pt x="1326" y="978"/>
                  </a:lnTo>
                  <a:lnTo>
                    <a:pt x="1332" y="990"/>
                  </a:lnTo>
                  <a:lnTo>
                    <a:pt x="1338" y="990"/>
                  </a:lnTo>
                  <a:lnTo>
                    <a:pt x="1338" y="1002"/>
                  </a:lnTo>
                  <a:lnTo>
                    <a:pt x="1344" y="1002"/>
                  </a:lnTo>
                  <a:lnTo>
                    <a:pt x="1350" y="1002"/>
                  </a:lnTo>
                  <a:lnTo>
                    <a:pt x="1356" y="1008"/>
                  </a:lnTo>
                  <a:lnTo>
                    <a:pt x="1362" y="1008"/>
                  </a:lnTo>
                  <a:lnTo>
                    <a:pt x="1362" y="1002"/>
                  </a:lnTo>
                  <a:lnTo>
                    <a:pt x="1362" y="1008"/>
                  </a:lnTo>
                  <a:lnTo>
                    <a:pt x="1362" y="1002"/>
                  </a:lnTo>
                  <a:lnTo>
                    <a:pt x="1368" y="1002"/>
                  </a:lnTo>
                  <a:lnTo>
                    <a:pt x="1368" y="1008"/>
                  </a:lnTo>
                  <a:lnTo>
                    <a:pt x="1374" y="1002"/>
                  </a:lnTo>
                  <a:lnTo>
                    <a:pt x="1374" y="1008"/>
                  </a:lnTo>
                  <a:lnTo>
                    <a:pt x="1380" y="1008"/>
                  </a:lnTo>
                  <a:lnTo>
                    <a:pt x="1386" y="1008"/>
                  </a:lnTo>
                  <a:lnTo>
                    <a:pt x="1386" y="1002"/>
                  </a:lnTo>
                  <a:lnTo>
                    <a:pt x="1386" y="1008"/>
                  </a:lnTo>
                  <a:lnTo>
                    <a:pt x="1386" y="1002"/>
                  </a:lnTo>
                  <a:lnTo>
                    <a:pt x="1392" y="1008"/>
                  </a:lnTo>
                  <a:lnTo>
                    <a:pt x="1392" y="1002"/>
                  </a:lnTo>
                  <a:lnTo>
                    <a:pt x="1392" y="1008"/>
                  </a:lnTo>
                  <a:lnTo>
                    <a:pt x="1392" y="1002"/>
                  </a:lnTo>
                  <a:lnTo>
                    <a:pt x="1398" y="1008"/>
                  </a:lnTo>
                  <a:lnTo>
                    <a:pt x="1398" y="1014"/>
                  </a:lnTo>
                  <a:lnTo>
                    <a:pt x="1404" y="1008"/>
                  </a:lnTo>
                  <a:lnTo>
                    <a:pt x="1410" y="1008"/>
                  </a:lnTo>
                  <a:lnTo>
                    <a:pt x="1416" y="1002"/>
                  </a:lnTo>
                  <a:lnTo>
                    <a:pt x="1422" y="1002"/>
                  </a:lnTo>
                  <a:lnTo>
                    <a:pt x="1422" y="996"/>
                  </a:lnTo>
                  <a:lnTo>
                    <a:pt x="1422" y="1002"/>
                  </a:lnTo>
                  <a:lnTo>
                    <a:pt x="1422" y="996"/>
                  </a:lnTo>
                  <a:lnTo>
                    <a:pt x="1428" y="990"/>
                  </a:lnTo>
                  <a:lnTo>
                    <a:pt x="1434" y="990"/>
                  </a:lnTo>
                  <a:lnTo>
                    <a:pt x="1434" y="984"/>
                  </a:lnTo>
                  <a:lnTo>
                    <a:pt x="1434" y="990"/>
                  </a:lnTo>
                  <a:lnTo>
                    <a:pt x="1434" y="984"/>
                  </a:lnTo>
                  <a:lnTo>
                    <a:pt x="1440" y="978"/>
                  </a:lnTo>
                  <a:lnTo>
                    <a:pt x="1440" y="990"/>
                  </a:lnTo>
                  <a:lnTo>
                    <a:pt x="1446" y="990"/>
                  </a:lnTo>
                  <a:lnTo>
                    <a:pt x="1452" y="978"/>
                  </a:lnTo>
                  <a:lnTo>
                    <a:pt x="1452" y="912"/>
                  </a:lnTo>
                  <a:lnTo>
                    <a:pt x="1452" y="978"/>
                  </a:lnTo>
                  <a:lnTo>
                    <a:pt x="1452" y="912"/>
                  </a:lnTo>
                  <a:lnTo>
                    <a:pt x="1458" y="834"/>
                  </a:lnTo>
                  <a:lnTo>
                    <a:pt x="1458" y="756"/>
                  </a:lnTo>
                  <a:lnTo>
                    <a:pt x="1458" y="834"/>
                  </a:lnTo>
                  <a:lnTo>
                    <a:pt x="1458" y="756"/>
                  </a:lnTo>
                  <a:lnTo>
                    <a:pt x="1464" y="690"/>
                  </a:lnTo>
                  <a:lnTo>
                    <a:pt x="1464" y="696"/>
                  </a:lnTo>
                  <a:lnTo>
                    <a:pt x="1470" y="660"/>
                  </a:lnTo>
                  <a:lnTo>
                    <a:pt x="1470" y="642"/>
                  </a:lnTo>
                  <a:lnTo>
                    <a:pt x="1470" y="660"/>
                  </a:lnTo>
                  <a:lnTo>
                    <a:pt x="1470" y="642"/>
                  </a:lnTo>
                  <a:lnTo>
                    <a:pt x="1476" y="648"/>
                  </a:lnTo>
                  <a:lnTo>
                    <a:pt x="1476" y="666"/>
                  </a:lnTo>
                  <a:lnTo>
                    <a:pt x="1482" y="708"/>
                  </a:lnTo>
                  <a:lnTo>
                    <a:pt x="1482" y="774"/>
                  </a:lnTo>
                  <a:lnTo>
                    <a:pt x="1488" y="810"/>
                  </a:lnTo>
                  <a:lnTo>
                    <a:pt x="1488" y="876"/>
                  </a:lnTo>
                  <a:lnTo>
                    <a:pt x="1494" y="918"/>
                  </a:lnTo>
                  <a:lnTo>
                    <a:pt x="1494" y="948"/>
                  </a:lnTo>
                  <a:lnTo>
                    <a:pt x="1500" y="960"/>
                  </a:lnTo>
                  <a:lnTo>
                    <a:pt x="1506" y="972"/>
                  </a:lnTo>
                  <a:lnTo>
                    <a:pt x="1506" y="966"/>
                  </a:lnTo>
                  <a:lnTo>
                    <a:pt x="1506" y="972"/>
                  </a:lnTo>
                  <a:lnTo>
                    <a:pt x="1506" y="966"/>
                  </a:lnTo>
                  <a:lnTo>
                    <a:pt x="1512" y="972"/>
                  </a:lnTo>
                  <a:lnTo>
                    <a:pt x="1518" y="972"/>
                  </a:lnTo>
                  <a:lnTo>
                    <a:pt x="1518" y="966"/>
                  </a:lnTo>
                  <a:lnTo>
                    <a:pt x="1518" y="972"/>
                  </a:lnTo>
                  <a:lnTo>
                    <a:pt x="1518" y="966"/>
                  </a:lnTo>
                  <a:lnTo>
                    <a:pt x="1524" y="972"/>
                  </a:lnTo>
                  <a:lnTo>
                    <a:pt x="1524" y="966"/>
                  </a:lnTo>
                  <a:lnTo>
                    <a:pt x="1524" y="972"/>
                  </a:lnTo>
                  <a:lnTo>
                    <a:pt x="1524" y="966"/>
                  </a:lnTo>
                  <a:lnTo>
                    <a:pt x="1530" y="972"/>
                  </a:lnTo>
                  <a:lnTo>
                    <a:pt x="1530" y="966"/>
                  </a:lnTo>
                  <a:lnTo>
                    <a:pt x="1530" y="972"/>
                  </a:lnTo>
                  <a:lnTo>
                    <a:pt x="1530" y="966"/>
                  </a:lnTo>
                  <a:lnTo>
                    <a:pt x="1536" y="960"/>
                  </a:lnTo>
                  <a:lnTo>
                    <a:pt x="1542" y="960"/>
                  </a:lnTo>
                  <a:lnTo>
                    <a:pt x="1542" y="954"/>
                  </a:lnTo>
                  <a:lnTo>
                    <a:pt x="1542" y="960"/>
                  </a:lnTo>
                  <a:lnTo>
                    <a:pt x="1542" y="954"/>
                  </a:lnTo>
                  <a:lnTo>
                    <a:pt x="1548" y="966"/>
                  </a:lnTo>
                  <a:lnTo>
                    <a:pt x="1554" y="978"/>
                  </a:lnTo>
                  <a:lnTo>
                    <a:pt x="1554" y="984"/>
                  </a:lnTo>
                  <a:lnTo>
                    <a:pt x="1560" y="978"/>
                  </a:lnTo>
                  <a:lnTo>
                    <a:pt x="1566" y="978"/>
                  </a:lnTo>
                  <a:lnTo>
                    <a:pt x="1572" y="966"/>
                  </a:lnTo>
                  <a:lnTo>
                    <a:pt x="1572" y="954"/>
                  </a:lnTo>
                  <a:lnTo>
                    <a:pt x="1572" y="966"/>
                  </a:lnTo>
                  <a:lnTo>
                    <a:pt x="1572" y="954"/>
                  </a:lnTo>
                  <a:lnTo>
                    <a:pt x="1578" y="942"/>
                  </a:lnTo>
                  <a:lnTo>
                    <a:pt x="1584" y="930"/>
                  </a:lnTo>
                  <a:lnTo>
                    <a:pt x="1590" y="918"/>
                  </a:lnTo>
                  <a:lnTo>
                    <a:pt x="1590" y="930"/>
                  </a:lnTo>
                  <a:lnTo>
                    <a:pt x="1596" y="924"/>
                  </a:lnTo>
                  <a:lnTo>
                    <a:pt x="1596" y="918"/>
                  </a:lnTo>
                  <a:lnTo>
                    <a:pt x="1596" y="924"/>
                  </a:lnTo>
                  <a:lnTo>
                    <a:pt x="1596" y="918"/>
                  </a:lnTo>
                  <a:lnTo>
                    <a:pt x="1602" y="906"/>
                  </a:lnTo>
                  <a:lnTo>
                    <a:pt x="1602" y="918"/>
                  </a:lnTo>
                  <a:lnTo>
                    <a:pt x="1608" y="936"/>
                  </a:lnTo>
                  <a:lnTo>
                    <a:pt x="1608" y="948"/>
                  </a:lnTo>
                  <a:lnTo>
                    <a:pt x="1614" y="954"/>
                  </a:lnTo>
                  <a:lnTo>
                    <a:pt x="1614" y="972"/>
                  </a:lnTo>
                  <a:lnTo>
                    <a:pt x="1620" y="978"/>
                  </a:lnTo>
                  <a:lnTo>
                    <a:pt x="1620" y="984"/>
                  </a:lnTo>
                  <a:lnTo>
                    <a:pt x="1626" y="978"/>
                  </a:lnTo>
                  <a:lnTo>
                    <a:pt x="1632" y="966"/>
                  </a:lnTo>
                  <a:lnTo>
                    <a:pt x="1632" y="972"/>
                  </a:lnTo>
                  <a:lnTo>
                    <a:pt x="1638" y="978"/>
                  </a:lnTo>
                  <a:lnTo>
                    <a:pt x="1638" y="972"/>
                  </a:lnTo>
                  <a:lnTo>
                    <a:pt x="1638" y="978"/>
                  </a:lnTo>
                  <a:lnTo>
                    <a:pt x="1638" y="972"/>
                  </a:lnTo>
                  <a:lnTo>
                    <a:pt x="1644" y="972"/>
                  </a:lnTo>
                  <a:lnTo>
                    <a:pt x="1644" y="978"/>
                  </a:lnTo>
                  <a:lnTo>
                    <a:pt x="1650" y="978"/>
                  </a:lnTo>
                  <a:lnTo>
                    <a:pt x="1656" y="984"/>
                  </a:lnTo>
                  <a:lnTo>
                    <a:pt x="1662" y="978"/>
                  </a:lnTo>
                  <a:lnTo>
                    <a:pt x="1662" y="984"/>
                  </a:lnTo>
                  <a:lnTo>
                    <a:pt x="1668" y="990"/>
                  </a:lnTo>
                  <a:lnTo>
                    <a:pt x="1668" y="984"/>
                  </a:lnTo>
                  <a:lnTo>
                    <a:pt x="1668" y="990"/>
                  </a:lnTo>
                  <a:lnTo>
                    <a:pt x="1668" y="984"/>
                  </a:lnTo>
                  <a:lnTo>
                    <a:pt x="1674" y="984"/>
                  </a:lnTo>
                  <a:lnTo>
                    <a:pt x="1674" y="990"/>
                  </a:lnTo>
                  <a:lnTo>
                    <a:pt x="1680" y="990"/>
                  </a:lnTo>
                  <a:lnTo>
                    <a:pt x="1686" y="984"/>
                  </a:lnTo>
                  <a:lnTo>
                    <a:pt x="1692" y="996"/>
                  </a:lnTo>
                  <a:lnTo>
                    <a:pt x="1692" y="984"/>
                  </a:lnTo>
                  <a:lnTo>
                    <a:pt x="1692" y="996"/>
                  </a:lnTo>
                  <a:lnTo>
                    <a:pt x="1692" y="984"/>
                  </a:lnTo>
                  <a:lnTo>
                    <a:pt x="1698" y="990"/>
                  </a:lnTo>
                  <a:lnTo>
                    <a:pt x="1704" y="990"/>
                  </a:lnTo>
                  <a:lnTo>
                    <a:pt x="1710" y="996"/>
                  </a:lnTo>
                  <a:lnTo>
                    <a:pt x="1710" y="990"/>
                  </a:lnTo>
                  <a:lnTo>
                    <a:pt x="1710" y="996"/>
                  </a:lnTo>
                  <a:lnTo>
                    <a:pt x="1710" y="990"/>
                  </a:lnTo>
                  <a:lnTo>
                    <a:pt x="1716" y="990"/>
                  </a:lnTo>
                  <a:lnTo>
                    <a:pt x="1722" y="996"/>
                  </a:lnTo>
                  <a:lnTo>
                    <a:pt x="1722" y="984"/>
                  </a:lnTo>
                  <a:lnTo>
                    <a:pt x="1722" y="996"/>
                  </a:lnTo>
                  <a:lnTo>
                    <a:pt x="1722" y="984"/>
                  </a:lnTo>
                  <a:lnTo>
                    <a:pt x="1728" y="984"/>
                  </a:lnTo>
                  <a:lnTo>
                    <a:pt x="1734" y="990"/>
                  </a:lnTo>
                  <a:lnTo>
                    <a:pt x="1740" y="996"/>
                  </a:lnTo>
                  <a:lnTo>
                    <a:pt x="1746" y="996"/>
                  </a:lnTo>
                  <a:lnTo>
                    <a:pt x="1746" y="990"/>
                  </a:lnTo>
                  <a:lnTo>
                    <a:pt x="1746" y="996"/>
                  </a:lnTo>
                  <a:lnTo>
                    <a:pt x="1746" y="990"/>
                  </a:lnTo>
                  <a:lnTo>
                    <a:pt x="1752" y="990"/>
                  </a:lnTo>
                  <a:lnTo>
                    <a:pt x="1758" y="984"/>
                  </a:lnTo>
                  <a:lnTo>
                    <a:pt x="1764" y="996"/>
                  </a:lnTo>
                  <a:lnTo>
                    <a:pt x="1764" y="978"/>
                  </a:lnTo>
                  <a:lnTo>
                    <a:pt x="1764" y="996"/>
                  </a:lnTo>
                  <a:lnTo>
                    <a:pt x="1764" y="978"/>
                  </a:lnTo>
                  <a:lnTo>
                    <a:pt x="1770" y="972"/>
                  </a:lnTo>
                  <a:lnTo>
                    <a:pt x="1770" y="966"/>
                  </a:lnTo>
                  <a:lnTo>
                    <a:pt x="1770" y="972"/>
                  </a:lnTo>
                  <a:lnTo>
                    <a:pt x="1770" y="966"/>
                  </a:lnTo>
                  <a:lnTo>
                    <a:pt x="1776" y="942"/>
                  </a:lnTo>
                  <a:lnTo>
                    <a:pt x="1776" y="912"/>
                  </a:lnTo>
                  <a:lnTo>
                    <a:pt x="1776" y="942"/>
                  </a:lnTo>
                  <a:lnTo>
                    <a:pt x="1776" y="912"/>
                  </a:lnTo>
                  <a:lnTo>
                    <a:pt x="1782" y="882"/>
                  </a:lnTo>
                  <a:lnTo>
                    <a:pt x="1782" y="876"/>
                  </a:lnTo>
                  <a:lnTo>
                    <a:pt x="1782" y="882"/>
                  </a:lnTo>
                  <a:lnTo>
                    <a:pt x="1782" y="876"/>
                  </a:lnTo>
                  <a:lnTo>
                    <a:pt x="1788" y="900"/>
                  </a:lnTo>
                  <a:lnTo>
                    <a:pt x="1788" y="936"/>
                  </a:lnTo>
                  <a:lnTo>
                    <a:pt x="1794" y="990"/>
                  </a:lnTo>
                  <a:lnTo>
                    <a:pt x="1794" y="1032"/>
                  </a:lnTo>
                  <a:lnTo>
                    <a:pt x="1800" y="1044"/>
                  </a:lnTo>
                  <a:lnTo>
                    <a:pt x="1800" y="1056"/>
                  </a:lnTo>
                  <a:lnTo>
                    <a:pt x="1806" y="1044"/>
                  </a:lnTo>
                  <a:lnTo>
                    <a:pt x="1812" y="1050"/>
                  </a:lnTo>
                  <a:lnTo>
                    <a:pt x="1818" y="1050"/>
                  </a:lnTo>
                  <a:lnTo>
                    <a:pt x="1824" y="1050"/>
                  </a:lnTo>
                  <a:lnTo>
                    <a:pt x="1830" y="1050"/>
                  </a:lnTo>
                  <a:lnTo>
                    <a:pt x="1830" y="1056"/>
                  </a:lnTo>
                  <a:lnTo>
                    <a:pt x="1836" y="1056"/>
                  </a:lnTo>
                  <a:lnTo>
                    <a:pt x="1842" y="1056"/>
                  </a:lnTo>
                  <a:lnTo>
                    <a:pt x="1848" y="1044"/>
                  </a:lnTo>
                  <a:lnTo>
                    <a:pt x="1848" y="1050"/>
                  </a:lnTo>
                  <a:lnTo>
                    <a:pt x="1854" y="1050"/>
                  </a:lnTo>
                  <a:lnTo>
                    <a:pt x="1860" y="1050"/>
                  </a:lnTo>
                  <a:lnTo>
                    <a:pt x="1866" y="1050"/>
                  </a:lnTo>
                  <a:lnTo>
                    <a:pt x="1872" y="1050"/>
                  </a:lnTo>
                  <a:lnTo>
                    <a:pt x="1878" y="1050"/>
                  </a:lnTo>
                  <a:lnTo>
                    <a:pt x="1884" y="1044"/>
                  </a:lnTo>
                  <a:lnTo>
                    <a:pt x="1884" y="1050"/>
                  </a:lnTo>
                  <a:lnTo>
                    <a:pt x="1890" y="1038"/>
                  </a:lnTo>
                  <a:lnTo>
                    <a:pt x="1890" y="1044"/>
                  </a:lnTo>
                  <a:lnTo>
                    <a:pt x="1896" y="1044"/>
                  </a:lnTo>
                  <a:lnTo>
                    <a:pt x="1902" y="1044"/>
                  </a:lnTo>
                </a:path>
              </a:pathLst>
            </a:custGeom>
            <a:ln w="19050">
              <a:solidFill>
                <a:srgbClr val="000099"/>
              </a:solidFill>
              <a:headEnd/>
              <a:tailE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6"/>
            <p:cNvSpPr>
              <a:spLocks/>
            </p:cNvSpPr>
            <p:nvPr/>
          </p:nvSpPr>
          <p:spPr bwMode="auto">
            <a:xfrm>
              <a:off x="957263" y="2393950"/>
              <a:ext cx="4229100" cy="3667125"/>
            </a:xfrm>
            <a:custGeom>
              <a:avLst/>
              <a:gdLst>
                <a:gd name="T0" fmla="*/ 60 w 2664"/>
                <a:gd name="T1" fmla="*/ 2298 h 2310"/>
                <a:gd name="T2" fmla="*/ 126 w 2664"/>
                <a:gd name="T3" fmla="*/ 2298 h 2310"/>
                <a:gd name="T4" fmla="*/ 168 w 2664"/>
                <a:gd name="T5" fmla="*/ 2190 h 2310"/>
                <a:gd name="T6" fmla="*/ 204 w 2664"/>
                <a:gd name="T7" fmla="*/ 2160 h 2310"/>
                <a:gd name="T8" fmla="*/ 252 w 2664"/>
                <a:gd name="T9" fmla="*/ 2184 h 2310"/>
                <a:gd name="T10" fmla="*/ 294 w 2664"/>
                <a:gd name="T11" fmla="*/ 2220 h 2310"/>
                <a:gd name="T12" fmla="*/ 348 w 2664"/>
                <a:gd name="T13" fmla="*/ 2286 h 2310"/>
                <a:gd name="T14" fmla="*/ 390 w 2664"/>
                <a:gd name="T15" fmla="*/ 2244 h 2310"/>
                <a:gd name="T16" fmla="*/ 438 w 2664"/>
                <a:gd name="T17" fmla="*/ 2232 h 2310"/>
                <a:gd name="T18" fmla="*/ 480 w 2664"/>
                <a:gd name="T19" fmla="*/ 2172 h 2310"/>
                <a:gd name="T20" fmla="*/ 516 w 2664"/>
                <a:gd name="T21" fmla="*/ 2172 h 2310"/>
                <a:gd name="T22" fmla="*/ 546 w 2664"/>
                <a:gd name="T23" fmla="*/ 1686 h 2310"/>
                <a:gd name="T24" fmla="*/ 600 w 2664"/>
                <a:gd name="T25" fmla="*/ 2160 h 2310"/>
                <a:gd name="T26" fmla="*/ 642 w 2664"/>
                <a:gd name="T27" fmla="*/ 2106 h 2310"/>
                <a:gd name="T28" fmla="*/ 684 w 2664"/>
                <a:gd name="T29" fmla="*/ 2058 h 2310"/>
                <a:gd name="T30" fmla="*/ 732 w 2664"/>
                <a:gd name="T31" fmla="*/ 2244 h 2310"/>
                <a:gd name="T32" fmla="*/ 780 w 2664"/>
                <a:gd name="T33" fmla="*/ 2244 h 2310"/>
                <a:gd name="T34" fmla="*/ 834 w 2664"/>
                <a:gd name="T35" fmla="*/ 2166 h 2310"/>
                <a:gd name="T36" fmla="*/ 876 w 2664"/>
                <a:gd name="T37" fmla="*/ 2172 h 2310"/>
                <a:gd name="T38" fmla="*/ 948 w 2664"/>
                <a:gd name="T39" fmla="*/ 2280 h 2310"/>
                <a:gd name="T40" fmla="*/ 984 w 2664"/>
                <a:gd name="T41" fmla="*/ 2274 h 2310"/>
                <a:gd name="T42" fmla="*/ 1044 w 2664"/>
                <a:gd name="T43" fmla="*/ 2274 h 2310"/>
                <a:gd name="T44" fmla="*/ 1086 w 2664"/>
                <a:gd name="T45" fmla="*/ 2190 h 2310"/>
                <a:gd name="T46" fmla="*/ 1128 w 2664"/>
                <a:gd name="T47" fmla="*/ 2208 h 2310"/>
                <a:gd name="T48" fmla="*/ 1158 w 2664"/>
                <a:gd name="T49" fmla="*/ 2124 h 2310"/>
                <a:gd name="T50" fmla="*/ 1200 w 2664"/>
                <a:gd name="T51" fmla="*/ 2040 h 2310"/>
                <a:gd name="T52" fmla="*/ 1242 w 2664"/>
                <a:gd name="T53" fmla="*/ 2160 h 2310"/>
                <a:gd name="T54" fmla="*/ 1278 w 2664"/>
                <a:gd name="T55" fmla="*/ 2058 h 2310"/>
                <a:gd name="T56" fmla="*/ 1314 w 2664"/>
                <a:gd name="T57" fmla="*/ 2052 h 2310"/>
                <a:gd name="T58" fmla="*/ 1368 w 2664"/>
                <a:gd name="T59" fmla="*/ 2178 h 2310"/>
                <a:gd name="T60" fmla="*/ 1416 w 2664"/>
                <a:gd name="T61" fmla="*/ 2178 h 2310"/>
                <a:gd name="T62" fmla="*/ 1482 w 2664"/>
                <a:gd name="T63" fmla="*/ 2244 h 2310"/>
                <a:gd name="T64" fmla="*/ 1548 w 2664"/>
                <a:gd name="T65" fmla="*/ 2178 h 2310"/>
                <a:gd name="T66" fmla="*/ 1590 w 2664"/>
                <a:gd name="T67" fmla="*/ 2178 h 2310"/>
                <a:gd name="T68" fmla="*/ 1626 w 2664"/>
                <a:gd name="T69" fmla="*/ 2034 h 2310"/>
                <a:gd name="T70" fmla="*/ 1674 w 2664"/>
                <a:gd name="T71" fmla="*/ 2094 h 2310"/>
                <a:gd name="T72" fmla="*/ 1710 w 2664"/>
                <a:gd name="T73" fmla="*/ 2040 h 2310"/>
                <a:gd name="T74" fmla="*/ 1746 w 2664"/>
                <a:gd name="T75" fmla="*/ 1686 h 2310"/>
                <a:gd name="T76" fmla="*/ 1776 w 2664"/>
                <a:gd name="T77" fmla="*/ 1608 h 2310"/>
                <a:gd name="T78" fmla="*/ 1800 w 2664"/>
                <a:gd name="T79" fmla="*/ 840 h 2310"/>
                <a:gd name="T80" fmla="*/ 1842 w 2664"/>
                <a:gd name="T81" fmla="*/ 546 h 2310"/>
                <a:gd name="T82" fmla="*/ 1872 w 2664"/>
                <a:gd name="T83" fmla="*/ 504 h 2310"/>
                <a:gd name="T84" fmla="*/ 1902 w 2664"/>
                <a:gd name="T85" fmla="*/ 330 h 2310"/>
                <a:gd name="T86" fmla="*/ 1944 w 2664"/>
                <a:gd name="T87" fmla="*/ 438 h 2310"/>
                <a:gd name="T88" fmla="*/ 1998 w 2664"/>
                <a:gd name="T89" fmla="*/ 840 h 2310"/>
                <a:gd name="T90" fmla="*/ 2034 w 2664"/>
                <a:gd name="T91" fmla="*/ 822 h 2310"/>
                <a:gd name="T92" fmla="*/ 2076 w 2664"/>
                <a:gd name="T93" fmla="*/ 666 h 2310"/>
                <a:gd name="T94" fmla="*/ 2112 w 2664"/>
                <a:gd name="T95" fmla="*/ 252 h 2310"/>
                <a:gd name="T96" fmla="*/ 2148 w 2664"/>
                <a:gd name="T97" fmla="*/ 264 h 2310"/>
                <a:gd name="T98" fmla="*/ 2196 w 2664"/>
                <a:gd name="T99" fmla="*/ 1212 h 2310"/>
                <a:gd name="T100" fmla="*/ 2232 w 2664"/>
                <a:gd name="T101" fmla="*/ 1098 h 2310"/>
                <a:gd name="T102" fmla="*/ 2280 w 2664"/>
                <a:gd name="T103" fmla="*/ 1602 h 2310"/>
                <a:gd name="T104" fmla="*/ 2322 w 2664"/>
                <a:gd name="T105" fmla="*/ 1518 h 2310"/>
                <a:gd name="T106" fmla="*/ 2352 w 2664"/>
                <a:gd name="T107" fmla="*/ 1038 h 2310"/>
                <a:gd name="T108" fmla="*/ 2406 w 2664"/>
                <a:gd name="T109" fmla="*/ 1824 h 2310"/>
                <a:gd name="T110" fmla="*/ 2472 w 2664"/>
                <a:gd name="T111" fmla="*/ 2106 h 2310"/>
                <a:gd name="T112" fmla="*/ 2526 w 2664"/>
                <a:gd name="T113" fmla="*/ 2154 h 2310"/>
                <a:gd name="T114" fmla="*/ 2556 w 2664"/>
                <a:gd name="T115" fmla="*/ 1458 h 2310"/>
                <a:gd name="T116" fmla="*/ 2598 w 2664"/>
                <a:gd name="T117" fmla="*/ 1698 h 2310"/>
                <a:gd name="T118" fmla="*/ 2652 w 2664"/>
                <a:gd name="T119" fmla="*/ 2118 h 2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64" h="2310">
                  <a:moveTo>
                    <a:pt x="0" y="2304"/>
                  </a:moveTo>
                  <a:lnTo>
                    <a:pt x="6" y="2304"/>
                  </a:lnTo>
                  <a:lnTo>
                    <a:pt x="12" y="2304"/>
                  </a:lnTo>
                  <a:lnTo>
                    <a:pt x="12" y="2298"/>
                  </a:lnTo>
                  <a:lnTo>
                    <a:pt x="12" y="2304"/>
                  </a:lnTo>
                  <a:lnTo>
                    <a:pt x="12" y="2298"/>
                  </a:lnTo>
                  <a:lnTo>
                    <a:pt x="18" y="2304"/>
                  </a:lnTo>
                  <a:lnTo>
                    <a:pt x="18" y="2292"/>
                  </a:lnTo>
                  <a:lnTo>
                    <a:pt x="18" y="2304"/>
                  </a:lnTo>
                  <a:lnTo>
                    <a:pt x="18" y="2292"/>
                  </a:lnTo>
                  <a:lnTo>
                    <a:pt x="24" y="2298"/>
                  </a:lnTo>
                  <a:lnTo>
                    <a:pt x="30" y="2298"/>
                  </a:lnTo>
                  <a:lnTo>
                    <a:pt x="36" y="2304"/>
                  </a:lnTo>
                  <a:lnTo>
                    <a:pt x="42" y="2298"/>
                  </a:lnTo>
                  <a:lnTo>
                    <a:pt x="48" y="2304"/>
                  </a:lnTo>
                  <a:lnTo>
                    <a:pt x="54" y="2304"/>
                  </a:lnTo>
                  <a:lnTo>
                    <a:pt x="60" y="2298"/>
                  </a:lnTo>
                  <a:lnTo>
                    <a:pt x="66" y="2298"/>
                  </a:lnTo>
                  <a:lnTo>
                    <a:pt x="72" y="2298"/>
                  </a:lnTo>
                  <a:lnTo>
                    <a:pt x="78" y="2298"/>
                  </a:lnTo>
                  <a:lnTo>
                    <a:pt x="78" y="2304"/>
                  </a:lnTo>
                  <a:lnTo>
                    <a:pt x="84" y="2298"/>
                  </a:lnTo>
                  <a:lnTo>
                    <a:pt x="90" y="2298"/>
                  </a:lnTo>
                  <a:lnTo>
                    <a:pt x="96" y="2298"/>
                  </a:lnTo>
                  <a:lnTo>
                    <a:pt x="102" y="2298"/>
                  </a:lnTo>
                  <a:lnTo>
                    <a:pt x="102" y="2292"/>
                  </a:lnTo>
                  <a:lnTo>
                    <a:pt x="102" y="2298"/>
                  </a:lnTo>
                  <a:lnTo>
                    <a:pt x="102" y="2292"/>
                  </a:lnTo>
                  <a:lnTo>
                    <a:pt x="108" y="2298"/>
                  </a:lnTo>
                  <a:lnTo>
                    <a:pt x="108" y="2304"/>
                  </a:lnTo>
                  <a:lnTo>
                    <a:pt x="114" y="2298"/>
                  </a:lnTo>
                  <a:lnTo>
                    <a:pt x="114" y="2304"/>
                  </a:lnTo>
                  <a:lnTo>
                    <a:pt x="120" y="2298"/>
                  </a:lnTo>
                  <a:lnTo>
                    <a:pt x="126" y="2298"/>
                  </a:lnTo>
                  <a:lnTo>
                    <a:pt x="132" y="2304"/>
                  </a:lnTo>
                  <a:lnTo>
                    <a:pt x="132" y="2298"/>
                  </a:lnTo>
                  <a:lnTo>
                    <a:pt x="132" y="2304"/>
                  </a:lnTo>
                  <a:lnTo>
                    <a:pt x="132" y="2298"/>
                  </a:lnTo>
                  <a:lnTo>
                    <a:pt x="138" y="2298"/>
                  </a:lnTo>
                  <a:lnTo>
                    <a:pt x="144" y="2304"/>
                  </a:lnTo>
                  <a:lnTo>
                    <a:pt x="144" y="2310"/>
                  </a:lnTo>
                  <a:lnTo>
                    <a:pt x="150" y="2292"/>
                  </a:lnTo>
                  <a:lnTo>
                    <a:pt x="150" y="2286"/>
                  </a:lnTo>
                  <a:lnTo>
                    <a:pt x="150" y="2292"/>
                  </a:lnTo>
                  <a:lnTo>
                    <a:pt x="150" y="2286"/>
                  </a:lnTo>
                  <a:lnTo>
                    <a:pt x="156" y="2262"/>
                  </a:lnTo>
                  <a:lnTo>
                    <a:pt x="156" y="2226"/>
                  </a:lnTo>
                  <a:lnTo>
                    <a:pt x="156" y="2262"/>
                  </a:lnTo>
                  <a:lnTo>
                    <a:pt x="156" y="2226"/>
                  </a:lnTo>
                  <a:lnTo>
                    <a:pt x="162" y="2190"/>
                  </a:lnTo>
                  <a:lnTo>
                    <a:pt x="168" y="2190"/>
                  </a:lnTo>
                  <a:lnTo>
                    <a:pt x="168" y="2166"/>
                  </a:lnTo>
                  <a:lnTo>
                    <a:pt x="168" y="2190"/>
                  </a:lnTo>
                  <a:lnTo>
                    <a:pt x="168" y="2166"/>
                  </a:lnTo>
                  <a:lnTo>
                    <a:pt x="174" y="2124"/>
                  </a:lnTo>
                  <a:lnTo>
                    <a:pt x="180" y="2070"/>
                  </a:lnTo>
                  <a:lnTo>
                    <a:pt x="180" y="2010"/>
                  </a:lnTo>
                  <a:lnTo>
                    <a:pt x="180" y="2070"/>
                  </a:lnTo>
                  <a:lnTo>
                    <a:pt x="180" y="2010"/>
                  </a:lnTo>
                  <a:lnTo>
                    <a:pt x="186" y="1992"/>
                  </a:lnTo>
                  <a:lnTo>
                    <a:pt x="186" y="2040"/>
                  </a:lnTo>
                  <a:lnTo>
                    <a:pt x="192" y="2106"/>
                  </a:lnTo>
                  <a:lnTo>
                    <a:pt x="192" y="2142"/>
                  </a:lnTo>
                  <a:lnTo>
                    <a:pt x="198" y="2154"/>
                  </a:lnTo>
                  <a:lnTo>
                    <a:pt x="198" y="2166"/>
                  </a:lnTo>
                  <a:lnTo>
                    <a:pt x="204" y="2160"/>
                  </a:lnTo>
                  <a:lnTo>
                    <a:pt x="204" y="2142"/>
                  </a:lnTo>
                  <a:lnTo>
                    <a:pt x="204" y="2160"/>
                  </a:lnTo>
                  <a:lnTo>
                    <a:pt x="204" y="2142"/>
                  </a:lnTo>
                  <a:lnTo>
                    <a:pt x="210" y="2130"/>
                  </a:lnTo>
                  <a:lnTo>
                    <a:pt x="210" y="2136"/>
                  </a:lnTo>
                  <a:lnTo>
                    <a:pt x="216" y="2148"/>
                  </a:lnTo>
                  <a:lnTo>
                    <a:pt x="216" y="2166"/>
                  </a:lnTo>
                  <a:lnTo>
                    <a:pt x="222" y="2190"/>
                  </a:lnTo>
                  <a:lnTo>
                    <a:pt x="222" y="2214"/>
                  </a:lnTo>
                  <a:lnTo>
                    <a:pt x="228" y="2238"/>
                  </a:lnTo>
                  <a:lnTo>
                    <a:pt x="228" y="2256"/>
                  </a:lnTo>
                  <a:lnTo>
                    <a:pt x="234" y="2262"/>
                  </a:lnTo>
                  <a:lnTo>
                    <a:pt x="234" y="2274"/>
                  </a:lnTo>
                  <a:lnTo>
                    <a:pt x="240" y="2268"/>
                  </a:lnTo>
                  <a:lnTo>
                    <a:pt x="246" y="2268"/>
                  </a:lnTo>
                  <a:lnTo>
                    <a:pt x="246" y="2244"/>
                  </a:lnTo>
                  <a:lnTo>
                    <a:pt x="246" y="2268"/>
                  </a:lnTo>
                  <a:lnTo>
                    <a:pt x="246" y="2244"/>
                  </a:lnTo>
                  <a:lnTo>
                    <a:pt x="252" y="2184"/>
                  </a:lnTo>
                  <a:lnTo>
                    <a:pt x="258" y="2136"/>
                  </a:lnTo>
                  <a:lnTo>
                    <a:pt x="258" y="2118"/>
                  </a:lnTo>
                  <a:lnTo>
                    <a:pt x="258" y="2136"/>
                  </a:lnTo>
                  <a:lnTo>
                    <a:pt x="258" y="2118"/>
                  </a:lnTo>
                  <a:lnTo>
                    <a:pt x="264" y="2130"/>
                  </a:lnTo>
                  <a:lnTo>
                    <a:pt x="264" y="2148"/>
                  </a:lnTo>
                  <a:lnTo>
                    <a:pt x="270" y="2172"/>
                  </a:lnTo>
                  <a:lnTo>
                    <a:pt x="270" y="2190"/>
                  </a:lnTo>
                  <a:lnTo>
                    <a:pt x="276" y="2208"/>
                  </a:lnTo>
                  <a:lnTo>
                    <a:pt x="276" y="2196"/>
                  </a:lnTo>
                  <a:lnTo>
                    <a:pt x="276" y="2208"/>
                  </a:lnTo>
                  <a:lnTo>
                    <a:pt x="276" y="2196"/>
                  </a:lnTo>
                  <a:lnTo>
                    <a:pt x="282" y="2166"/>
                  </a:lnTo>
                  <a:lnTo>
                    <a:pt x="282" y="2172"/>
                  </a:lnTo>
                  <a:lnTo>
                    <a:pt x="288" y="2190"/>
                  </a:lnTo>
                  <a:lnTo>
                    <a:pt x="288" y="2208"/>
                  </a:lnTo>
                  <a:lnTo>
                    <a:pt x="294" y="2220"/>
                  </a:lnTo>
                  <a:lnTo>
                    <a:pt x="294" y="2244"/>
                  </a:lnTo>
                  <a:lnTo>
                    <a:pt x="300" y="2274"/>
                  </a:lnTo>
                  <a:lnTo>
                    <a:pt x="300" y="2280"/>
                  </a:lnTo>
                  <a:lnTo>
                    <a:pt x="306" y="2286"/>
                  </a:lnTo>
                  <a:lnTo>
                    <a:pt x="312" y="2292"/>
                  </a:lnTo>
                  <a:lnTo>
                    <a:pt x="318" y="2286"/>
                  </a:lnTo>
                  <a:lnTo>
                    <a:pt x="324" y="2292"/>
                  </a:lnTo>
                  <a:lnTo>
                    <a:pt x="330" y="2286"/>
                  </a:lnTo>
                  <a:lnTo>
                    <a:pt x="330" y="2292"/>
                  </a:lnTo>
                  <a:lnTo>
                    <a:pt x="336" y="2292"/>
                  </a:lnTo>
                  <a:lnTo>
                    <a:pt x="336" y="2286"/>
                  </a:lnTo>
                  <a:lnTo>
                    <a:pt x="336" y="2292"/>
                  </a:lnTo>
                  <a:lnTo>
                    <a:pt x="336" y="2286"/>
                  </a:lnTo>
                  <a:lnTo>
                    <a:pt x="342" y="2286"/>
                  </a:lnTo>
                  <a:lnTo>
                    <a:pt x="348" y="2286"/>
                  </a:lnTo>
                  <a:lnTo>
                    <a:pt x="348" y="2274"/>
                  </a:lnTo>
                  <a:lnTo>
                    <a:pt x="348" y="2286"/>
                  </a:lnTo>
                  <a:lnTo>
                    <a:pt x="348" y="2274"/>
                  </a:lnTo>
                  <a:lnTo>
                    <a:pt x="354" y="2280"/>
                  </a:lnTo>
                  <a:lnTo>
                    <a:pt x="360" y="2274"/>
                  </a:lnTo>
                  <a:lnTo>
                    <a:pt x="360" y="2268"/>
                  </a:lnTo>
                  <a:lnTo>
                    <a:pt x="360" y="2274"/>
                  </a:lnTo>
                  <a:lnTo>
                    <a:pt x="360" y="2268"/>
                  </a:lnTo>
                  <a:lnTo>
                    <a:pt x="366" y="2268"/>
                  </a:lnTo>
                  <a:lnTo>
                    <a:pt x="366" y="2262"/>
                  </a:lnTo>
                  <a:lnTo>
                    <a:pt x="366" y="2268"/>
                  </a:lnTo>
                  <a:lnTo>
                    <a:pt x="366" y="2262"/>
                  </a:lnTo>
                  <a:lnTo>
                    <a:pt x="372" y="2262"/>
                  </a:lnTo>
                  <a:lnTo>
                    <a:pt x="378" y="2250"/>
                  </a:lnTo>
                  <a:lnTo>
                    <a:pt x="378" y="2244"/>
                  </a:lnTo>
                  <a:lnTo>
                    <a:pt x="378" y="2250"/>
                  </a:lnTo>
                  <a:lnTo>
                    <a:pt x="378" y="2244"/>
                  </a:lnTo>
                  <a:lnTo>
                    <a:pt x="384" y="2244"/>
                  </a:lnTo>
                  <a:lnTo>
                    <a:pt x="390" y="2244"/>
                  </a:lnTo>
                  <a:lnTo>
                    <a:pt x="396" y="2244"/>
                  </a:lnTo>
                  <a:lnTo>
                    <a:pt x="396" y="2250"/>
                  </a:lnTo>
                  <a:lnTo>
                    <a:pt x="402" y="2250"/>
                  </a:lnTo>
                  <a:lnTo>
                    <a:pt x="408" y="2250"/>
                  </a:lnTo>
                  <a:lnTo>
                    <a:pt x="408" y="2244"/>
                  </a:lnTo>
                  <a:lnTo>
                    <a:pt x="408" y="2250"/>
                  </a:lnTo>
                  <a:lnTo>
                    <a:pt x="408" y="2244"/>
                  </a:lnTo>
                  <a:lnTo>
                    <a:pt x="414" y="2244"/>
                  </a:lnTo>
                  <a:lnTo>
                    <a:pt x="414" y="2238"/>
                  </a:lnTo>
                  <a:lnTo>
                    <a:pt x="414" y="2244"/>
                  </a:lnTo>
                  <a:lnTo>
                    <a:pt x="414" y="2238"/>
                  </a:lnTo>
                  <a:lnTo>
                    <a:pt x="420" y="2238"/>
                  </a:lnTo>
                  <a:lnTo>
                    <a:pt x="426" y="2238"/>
                  </a:lnTo>
                  <a:lnTo>
                    <a:pt x="432" y="2238"/>
                  </a:lnTo>
                  <a:lnTo>
                    <a:pt x="438" y="2232"/>
                  </a:lnTo>
                  <a:lnTo>
                    <a:pt x="438" y="2208"/>
                  </a:lnTo>
                  <a:lnTo>
                    <a:pt x="438" y="2232"/>
                  </a:lnTo>
                  <a:lnTo>
                    <a:pt x="438" y="2208"/>
                  </a:lnTo>
                  <a:lnTo>
                    <a:pt x="444" y="2166"/>
                  </a:lnTo>
                  <a:lnTo>
                    <a:pt x="444" y="2106"/>
                  </a:lnTo>
                  <a:lnTo>
                    <a:pt x="444" y="2166"/>
                  </a:lnTo>
                  <a:lnTo>
                    <a:pt x="444" y="2106"/>
                  </a:lnTo>
                  <a:lnTo>
                    <a:pt x="450" y="2040"/>
                  </a:lnTo>
                  <a:lnTo>
                    <a:pt x="450" y="1986"/>
                  </a:lnTo>
                  <a:lnTo>
                    <a:pt x="450" y="2040"/>
                  </a:lnTo>
                  <a:lnTo>
                    <a:pt x="450" y="1986"/>
                  </a:lnTo>
                  <a:lnTo>
                    <a:pt x="456" y="1926"/>
                  </a:lnTo>
                  <a:lnTo>
                    <a:pt x="462" y="1944"/>
                  </a:lnTo>
                  <a:lnTo>
                    <a:pt x="462" y="1980"/>
                  </a:lnTo>
                  <a:lnTo>
                    <a:pt x="468" y="2028"/>
                  </a:lnTo>
                  <a:lnTo>
                    <a:pt x="468" y="2070"/>
                  </a:lnTo>
                  <a:lnTo>
                    <a:pt x="474" y="2106"/>
                  </a:lnTo>
                  <a:lnTo>
                    <a:pt x="480" y="2136"/>
                  </a:lnTo>
                  <a:lnTo>
                    <a:pt x="480" y="2172"/>
                  </a:lnTo>
                  <a:lnTo>
                    <a:pt x="486" y="2196"/>
                  </a:lnTo>
                  <a:lnTo>
                    <a:pt x="486" y="2208"/>
                  </a:lnTo>
                  <a:lnTo>
                    <a:pt x="492" y="2220"/>
                  </a:lnTo>
                  <a:lnTo>
                    <a:pt x="492" y="2214"/>
                  </a:lnTo>
                  <a:lnTo>
                    <a:pt x="492" y="2220"/>
                  </a:lnTo>
                  <a:lnTo>
                    <a:pt x="492" y="2214"/>
                  </a:lnTo>
                  <a:lnTo>
                    <a:pt x="498" y="2196"/>
                  </a:lnTo>
                  <a:lnTo>
                    <a:pt x="498" y="2172"/>
                  </a:lnTo>
                  <a:lnTo>
                    <a:pt x="498" y="2196"/>
                  </a:lnTo>
                  <a:lnTo>
                    <a:pt x="498" y="2172"/>
                  </a:lnTo>
                  <a:lnTo>
                    <a:pt x="504" y="2142"/>
                  </a:lnTo>
                  <a:lnTo>
                    <a:pt x="504" y="2136"/>
                  </a:lnTo>
                  <a:lnTo>
                    <a:pt x="504" y="2142"/>
                  </a:lnTo>
                  <a:lnTo>
                    <a:pt x="504" y="2136"/>
                  </a:lnTo>
                  <a:lnTo>
                    <a:pt x="510" y="2142"/>
                  </a:lnTo>
                  <a:lnTo>
                    <a:pt x="510" y="2154"/>
                  </a:lnTo>
                  <a:lnTo>
                    <a:pt x="516" y="2172"/>
                  </a:lnTo>
                  <a:lnTo>
                    <a:pt x="516" y="2202"/>
                  </a:lnTo>
                  <a:lnTo>
                    <a:pt x="522" y="2220"/>
                  </a:lnTo>
                  <a:lnTo>
                    <a:pt x="522" y="2232"/>
                  </a:lnTo>
                  <a:lnTo>
                    <a:pt x="528" y="2238"/>
                  </a:lnTo>
                  <a:lnTo>
                    <a:pt x="528" y="2244"/>
                  </a:lnTo>
                  <a:lnTo>
                    <a:pt x="534" y="2244"/>
                  </a:lnTo>
                  <a:lnTo>
                    <a:pt x="534" y="2220"/>
                  </a:lnTo>
                  <a:lnTo>
                    <a:pt x="534" y="2244"/>
                  </a:lnTo>
                  <a:lnTo>
                    <a:pt x="534" y="2220"/>
                  </a:lnTo>
                  <a:lnTo>
                    <a:pt x="540" y="2136"/>
                  </a:lnTo>
                  <a:lnTo>
                    <a:pt x="540" y="2010"/>
                  </a:lnTo>
                  <a:lnTo>
                    <a:pt x="540" y="2136"/>
                  </a:lnTo>
                  <a:lnTo>
                    <a:pt x="540" y="2010"/>
                  </a:lnTo>
                  <a:lnTo>
                    <a:pt x="546" y="1842"/>
                  </a:lnTo>
                  <a:lnTo>
                    <a:pt x="546" y="1686"/>
                  </a:lnTo>
                  <a:lnTo>
                    <a:pt x="546" y="1842"/>
                  </a:lnTo>
                  <a:lnTo>
                    <a:pt x="546" y="1686"/>
                  </a:lnTo>
                  <a:lnTo>
                    <a:pt x="552" y="1608"/>
                  </a:lnTo>
                  <a:lnTo>
                    <a:pt x="558" y="1554"/>
                  </a:lnTo>
                  <a:lnTo>
                    <a:pt x="564" y="1584"/>
                  </a:lnTo>
                  <a:lnTo>
                    <a:pt x="564" y="1644"/>
                  </a:lnTo>
                  <a:lnTo>
                    <a:pt x="570" y="1716"/>
                  </a:lnTo>
                  <a:lnTo>
                    <a:pt x="570" y="1830"/>
                  </a:lnTo>
                  <a:lnTo>
                    <a:pt x="576" y="1920"/>
                  </a:lnTo>
                  <a:lnTo>
                    <a:pt x="576" y="1992"/>
                  </a:lnTo>
                  <a:lnTo>
                    <a:pt x="582" y="2052"/>
                  </a:lnTo>
                  <a:lnTo>
                    <a:pt x="582" y="2094"/>
                  </a:lnTo>
                  <a:lnTo>
                    <a:pt x="588" y="2124"/>
                  </a:lnTo>
                  <a:lnTo>
                    <a:pt x="588" y="2154"/>
                  </a:lnTo>
                  <a:lnTo>
                    <a:pt x="594" y="2166"/>
                  </a:lnTo>
                  <a:lnTo>
                    <a:pt x="594" y="2172"/>
                  </a:lnTo>
                  <a:lnTo>
                    <a:pt x="600" y="2160"/>
                  </a:lnTo>
                  <a:lnTo>
                    <a:pt x="600" y="2124"/>
                  </a:lnTo>
                  <a:lnTo>
                    <a:pt x="600" y="2160"/>
                  </a:lnTo>
                  <a:lnTo>
                    <a:pt x="600" y="2124"/>
                  </a:lnTo>
                  <a:lnTo>
                    <a:pt x="606" y="2088"/>
                  </a:lnTo>
                  <a:lnTo>
                    <a:pt x="606" y="2064"/>
                  </a:lnTo>
                  <a:lnTo>
                    <a:pt x="606" y="2088"/>
                  </a:lnTo>
                  <a:lnTo>
                    <a:pt x="606" y="2064"/>
                  </a:lnTo>
                  <a:lnTo>
                    <a:pt x="612" y="2052"/>
                  </a:lnTo>
                  <a:lnTo>
                    <a:pt x="612" y="2040"/>
                  </a:lnTo>
                  <a:lnTo>
                    <a:pt x="612" y="2052"/>
                  </a:lnTo>
                  <a:lnTo>
                    <a:pt x="612" y="2040"/>
                  </a:lnTo>
                  <a:lnTo>
                    <a:pt x="618" y="2052"/>
                  </a:lnTo>
                  <a:lnTo>
                    <a:pt x="618" y="2064"/>
                  </a:lnTo>
                  <a:lnTo>
                    <a:pt x="624" y="2076"/>
                  </a:lnTo>
                  <a:lnTo>
                    <a:pt x="630" y="2064"/>
                  </a:lnTo>
                  <a:lnTo>
                    <a:pt x="636" y="2064"/>
                  </a:lnTo>
                  <a:lnTo>
                    <a:pt x="636" y="2070"/>
                  </a:lnTo>
                  <a:lnTo>
                    <a:pt x="642" y="2088"/>
                  </a:lnTo>
                  <a:lnTo>
                    <a:pt x="642" y="2106"/>
                  </a:lnTo>
                  <a:lnTo>
                    <a:pt x="648" y="2130"/>
                  </a:lnTo>
                  <a:lnTo>
                    <a:pt x="648" y="2154"/>
                  </a:lnTo>
                  <a:lnTo>
                    <a:pt x="654" y="2178"/>
                  </a:lnTo>
                  <a:lnTo>
                    <a:pt x="654" y="2196"/>
                  </a:lnTo>
                  <a:lnTo>
                    <a:pt x="660" y="2208"/>
                  </a:lnTo>
                  <a:lnTo>
                    <a:pt x="660" y="2226"/>
                  </a:lnTo>
                  <a:lnTo>
                    <a:pt x="666" y="2232"/>
                  </a:lnTo>
                  <a:lnTo>
                    <a:pt x="672" y="2238"/>
                  </a:lnTo>
                  <a:lnTo>
                    <a:pt x="672" y="2226"/>
                  </a:lnTo>
                  <a:lnTo>
                    <a:pt x="672" y="2238"/>
                  </a:lnTo>
                  <a:lnTo>
                    <a:pt x="672" y="2226"/>
                  </a:lnTo>
                  <a:lnTo>
                    <a:pt x="678" y="2184"/>
                  </a:lnTo>
                  <a:lnTo>
                    <a:pt x="678" y="2136"/>
                  </a:lnTo>
                  <a:lnTo>
                    <a:pt x="678" y="2184"/>
                  </a:lnTo>
                  <a:lnTo>
                    <a:pt x="678" y="2136"/>
                  </a:lnTo>
                  <a:lnTo>
                    <a:pt x="684" y="2088"/>
                  </a:lnTo>
                  <a:lnTo>
                    <a:pt x="684" y="2058"/>
                  </a:lnTo>
                  <a:lnTo>
                    <a:pt x="684" y="2088"/>
                  </a:lnTo>
                  <a:lnTo>
                    <a:pt x="684" y="2058"/>
                  </a:lnTo>
                  <a:lnTo>
                    <a:pt x="690" y="2028"/>
                  </a:lnTo>
                  <a:lnTo>
                    <a:pt x="690" y="2016"/>
                  </a:lnTo>
                  <a:lnTo>
                    <a:pt x="690" y="2028"/>
                  </a:lnTo>
                  <a:lnTo>
                    <a:pt x="690" y="2016"/>
                  </a:lnTo>
                  <a:lnTo>
                    <a:pt x="696" y="2034"/>
                  </a:lnTo>
                  <a:lnTo>
                    <a:pt x="696" y="2040"/>
                  </a:lnTo>
                  <a:lnTo>
                    <a:pt x="702" y="2070"/>
                  </a:lnTo>
                  <a:lnTo>
                    <a:pt x="708" y="2112"/>
                  </a:lnTo>
                  <a:lnTo>
                    <a:pt x="708" y="2136"/>
                  </a:lnTo>
                  <a:lnTo>
                    <a:pt x="714" y="2154"/>
                  </a:lnTo>
                  <a:lnTo>
                    <a:pt x="714" y="2184"/>
                  </a:lnTo>
                  <a:lnTo>
                    <a:pt x="720" y="2202"/>
                  </a:lnTo>
                  <a:lnTo>
                    <a:pt x="720" y="2214"/>
                  </a:lnTo>
                  <a:lnTo>
                    <a:pt x="726" y="2232"/>
                  </a:lnTo>
                  <a:lnTo>
                    <a:pt x="732" y="2244"/>
                  </a:lnTo>
                  <a:lnTo>
                    <a:pt x="732" y="2250"/>
                  </a:lnTo>
                  <a:lnTo>
                    <a:pt x="738" y="2256"/>
                  </a:lnTo>
                  <a:lnTo>
                    <a:pt x="744" y="2268"/>
                  </a:lnTo>
                  <a:lnTo>
                    <a:pt x="750" y="2268"/>
                  </a:lnTo>
                  <a:lnTo>
                    <a:pt x="750" y="2274"/>
                  </a:lnTo>
                  <a:lnTo>
                    <a:pt x="756" y="2274"/>
                  </a:lnTo>
                  <a:lnTo>
                    <a:pt x="756" y="2268"/>
                  </a:lnTo>
                  <a:lnTo>
                    <a:pt x="756" y="2274"/>
                  </a:lnTo>
                  <a:lnTo>
                    <a:pt x="756" y="2268"/>
                  </a:lnTo>
                  <a:lnTo>
                    <a:pt x="762" y="2262"/>
                  </a:lnTo>
                  <a:lnTo>
                    <a:pt x="768" y="2256"/>
                  </a:lnTo>
                  <a:lnTo>
                    <a:pt x="768" y="2244"/>
                  </a:lnTo>
                  <a:lnTo>
                    <a:pt x="768" y="2256"/>
                  </a:lnTo>
                  <a:lnTo>
                    <a:pt x="768" y="2244"/>
                  </a:lnTo>
                  <a:lnTo>
                    <a:pt x="774" y="2238"/>
                  </a:lnTo>
                  <a:lnTo>
                    <a:pt x="774" y="2244"/>
                  </a:lnTo>
                  <a:lnTo>
                    <a:pt x="780" y="2244"/>
                  </a:lnTo>
                  <a:lnTo>
                    <a:pt x="786" y="2250"/>
                  </a:lnTo>
                  <a:lnTo>
                    <a:pt x="792" y="2256"/>
                  </a:lnTo>
                  <a:lnTo>
                    <a:pt x="792" y="2262"/>
                  </a:lnTo>
                  <a:lnTo>
                    <a:pt x="798" y="2268"/>
                  </a:lnTo>
                  <a:lnTo>
                    <a:pt x="804" y="2274"/>
                  </a:lnTo>
                  <a:lnTo>
                    <a:pt x="810" y="2274"/>
                  </a:lnTo>
                  <a:lnTo>
                    <a:pt x="810" y="2280"/>
                  </a:lnTo>
                  <a:lnTo>
                    <a:pt x="816" y="2280"/>
                  </a:lnTo>
                  <a:lnTo>
                    <a:pt x="822" y="2280"/>
                  </a:lnTo>
                  <a:lnTo>
                    <a:pt x="828" y="2274"/>
                  </a:lnTo>
                  <a:lnTo>
                    <a:pt x="828" y="2262"/>
                  </a:lnTo>
                  <a:lnTo>
                    <a:pt x="828" y="2274"/>
                  </a:lnTo>
                  <a:lnTo>
                    <a:pt x="828" y="2262"/>
                  </a:lnTo>
                  <a:lnTo>
                    <a:pt x="834" y="2220"/>
                  </a:lnTo>
                  <a:lnTo>
                    <a:pt x="834" y="2166"/>
                  </a:lnTo>
                  <a:lnTo>
                    <a:pt x="834" y="2220"/>
                  </a:lnTo>
                  <a:lnTo>
                    <a:pt x="834" y="2166"/>
                  </a:lnTo>
                  <a:lnTo>
                    <a:pt x="840" y="2106"/>
                  </a:lnTo>
                  <a:lnTo>
                    <a:pt x="840" y="2052"/>
                  </a:lnTo>
                  <a:lnTo>
                    <a:pt x="840" y="2106"/>
                  </a:lnTo>
                  <a:lnTo>
                    <a:pt x="840" y="2052"/>
                  </a:lnTo>
                  <a:lnTo>
                    <a:pt x="846" y="2010"/>
                  </a:lnTo>
                  <a:lnTo>
                    <a:pt x="846" y="1980"/>
                  </a:lnTo>
                  <a:lnTo>
                    <a:pt x="846" y="2010"/>
                  </a:lnTo>
                  <a:lnTo>
                    <a:pt x="846" y="1980"/>
                  </a:lnTo>
                  <a:lnTo>
                    <a:pt x="852" y="1974"/>
                  </a:lnTo>
                  <a:lnTo>
                    <a:pt x="852" y="1980"/>
                  </a:lnTo>
                  <a:lnTo>
                    <a:pt x="858" y="1998"/>
                  </a:lnTo>
                  <a:lnTo>
                    <a:pt x="864" y="2022"/>
                  </a:lnTo>
                  <a:lnTo>
                    <a:pt x="864" y="2058"/>
                  </a:lnTo>
                  <a:lnTo>
                    <a:pt x="870" y="2094"/>
                  </a:lnTo>
                  <a:lnTo>
                    <a:pt x="870" y="2124"/>
                  </a:lnTo>
                  <a:lnTo>
                    <a:pt x="876" y="2148"/>
                  </a:lnTo>
                  <a:lnTo>
                    <a:pt x="876" y="2172"/>
                  </a:lnTo>
                  <a:lnTo>
                    <a:pt x="882" y="2190"/>
                  </a:lnTo>
                  <a:lnTo>
                    <a:pt x="882" y="2208"/>
                  </a:lnTo>
                  <a:lnTo>
                    <a:pt x="888" y="2220"/>
                  </a:lnTo>
                  <a:lnTo>
                    <a:pt x="888" y="2232"/>
                  </a:lnTo>
                  <a:lnTo>
                    <a:pt x="894" y="2238"/>
                  </a:lnTo>
                  <a:lnTo>
                    <a:pt x="894" y="2244"/>
                  </a:lnTo>
                  <a:lnTo>
                    <a:pt x="900" y="2250"/>
                  </a:lnTo>
                  <a:lnTo>
                    <a:pt x="906" y="2256"/>
                  </a:lnTo>
                  <a:lnTo>
                    <a:pt x="906" y="2262"/>
                  </a:lnTo>
                  <a:lnTo>
                    <a:pt x="912" y="2268"/>
                  </a:lnTo>
                  <a:lnTo>
                    <a:pt x="918" y="2274"/>
                  </a:lnTo>
                  <a:lnTo>
                    <a:pt x="924" y="2268"/>
                  </a:lnTo>
                  <a:lnTo>
                    <a:pt x="924" y="2274"/>
                  </a:lnTo>
                  <a:lnTo>
                    <a:pt x="930" y="2274"/>
                  </a:lnTo>
                  <a:lnTo>
                    <a:pt x="936" y="2274"/>
                  </a:lnTo>
                  <a:lnTo>
                    <a:pt x="942" y="2274"/>
                  </a:lnTo>
                  <a:lnTo>
                    <a:pt x="948" y="2280"/>
                  </a:lnTo>
                  <a:lnTo>
                    <a:pt x="948" y="2274"/>
                  </a:lnTo>
                  <a:lnTo>
                    <a:pt x="948" y="2280"/>
                  </a:lnTo>
                  <a:lnTo>
                    <a:pt x="948" y="2274"/>
                  </a:lnTo>
                  <a:lnTo>
                    <a:pt x="954" y="2280"/>
                  </a:lnTo>
                  <a:lnTo>
                    <a:pt x="954" y="2274"/>
                  </a:lnTo>
                  <a:lnTo>
                    <a:pt x="954" y="2280"/>
                  </a:lnTo>
                  <a:lnTo>
                    <a:pt x="954" y="2274"/>
                  </a:lnTo>
                  <a:lnTo>
                    <a:pt x="960" y="2274"/>
                  </a:lnTo>
                  <a:lnTo>
                    <a:pt x="960" y="2280"/>
                  </a:lnTo>
                  <a:lnTo>
                    <a:pt x="966" y="2268"/>
                  </a:lnTo>
                  <a:lnTo>
                    <a:pt x="972" y="2274"/>
                  </a:lnTo>
                  <a:lnTo>
                    <a:pt x="978" y="2274"/>
                  </a:lnTo>
                  <a:lnTo>
                    <a:pt x="978" y="2268"/>
                  </a:lnTo>
                  <a:lnTo>
                    <a:pt x="978" y="2274"/>
                  </a:lnTo>
                  <a:lnTo>
                    <a:pt x="978" y="2268"/>
                  </a:lnTo>
                  <a:lnTo>
                    <a:pt x="984" y="2268"/>
                  </a:lnTo>
                  <a:lnTo>
                    <a:pt x="984" y="2274"/>
                  </a:lnTo>
                  <a:lnTo>
                    <a:pt x="990" y="2274"/>
                  </a:lnTo>
                  <a:lnTo>
                    <a:pt x="996" y="2274"/>
                  </a:lnTo>
                  <a:lnTo>
                    <a:pt x="996" y="2268"/>
                  </a:lnTo>
                  <a:lnTo>
                    <a:pt x="996" y="2274"/>
                  </a:lnTo>
                  <a:lnTo>
                    <a:pt x="996" y="2268"/>
                  </a:lnTo>
                  <a:lnTo>
                    <a:pt x="1002" y="2268"/>
                  </a:lnTo>
                  <a:lnTo>
                    <a:pt x="1008" y="2262"/>
                  </a:lnTo>
                  <a:lnTo>
                    <a:pt x="1014" y="2262"/>
                  </a:lnTo>
                  <a:lnTo>
                    <a:pt x="1014" y="2274"/>
                  </a:lnTo>
                  <a:lnTo>
                    <a:pt x="1020" y="2274"/>
                  </a:lnTo>
                  <a:lnTo>
                    <a:pt x="1026" y="2280"/>
                  </a:lnTo>
                  <a:lnTo>
                    <a:pt x="1032" y="2274"/>
                  </a:lnTo>
                  <a:lnTo>
                    <a:pt x="1038" y="2280"/>
                  </a:lnTo>
                  <a:lnTo>
                    <a:pt x="1038" y="2268"/>
                  </a:lnTo>
                  <a:lnTo>
                    <a:pt x="1038" y="2280"/>
                  </a:lnTo>
                  <a:lnTo>
                    <a:pt x="1038" y="2268"/>
                  </a:lnTo>
                  <a:lnTo>
                    <a:pt x="1044" y="2274"/>
                  </a:lnTo>
                  <a:lnTo>
                    <a:pt x="1050" y="2274"/>
                  </a:lnTo>
                  <a:lnTo>
                    <a:pt x="1056" y="2268"/>
                  </a:lnTo>
                  <a:lnTo>
                    <a:pt x="1056" y="2262"/>
                  </a:lnTo>
                  <a:lnTo>
                    <a:pt x="1056" y="2268"/>
                  </a:lnTo>
                  <a:lnTo>
                    <a:pt x="1056" y="2262"/>
                  </a:lnTo>
                  <a:lnTo>
                    <a:pt x="1062" y="2256"/>
                  </a:lnTo>
                  <a:lnTo>
                    <a:pt x="1062" y="2244"/>
                  </a:lnTo>
                  <a:lnTo>
                    <a:pt x="1062" y="2256"/>
                  </a:lnTo>
                  <a:lnTo>
                    <a:pt x="1062" y="2244"/>
                  </a:lnTo>
                  <a:lnTo>
                    <a:pt x="1068" y="2238"/>
                  </a:lnTo>
                  <a:lnTo>
                    <a:pt x="1074" y="2232"/>
                  </a:lnTo>
                  <a:lnTo>
                    <a:pt x="1074" y="2214"/>
                  </a:lnTo>
                  <a:lnTo>
                    <a:pt x="1074" y="2232"/>
                  </a:lnTo>
                  <a:lnTo>
                    <a:pt x="1074" y="2214"/>
                  </a:lnTo>
                  <a:lnTo>
                    <a:pt x="1080" y="2202"/>
                  </a:lnTo>
                  <a:lnTo>
                    <a:pt x="1086" y="2196"/>
                  </a:lnTo>
                  <a:lnTo>
                    <a:pt x="1086" y="2190"/>
                  </a:lnTo>
                  <a:lnTo>
                    <a:pt x="1086" y="2196"/>
                  </a:lnTo>
                  <a:lnTo>
                    <a:pt x="1086" y="2190"/>
                  </a:lnTo>
                  <a:lnTo>
                    <a:pt x="1092" y="2202"/>
                  </a:lnTo>
                  <a:lnTo>
                    <a:pt x="1092" y="2220"/>
                  </a:lnTo>
                  <a:lnTo>
                    <a:pt x="1098" y="2238"/>
                  </a:lnTo>
                  <a:lnTo>
                    <a:pt x="1098" y="2244"/>
                  </a:lnTo>
                  <a:lnTo>
                    <a:pt x="1104" y="2256"/>
                  </a:lnTo>
                  <a:lnTo>
                    <a:pt x="1110" y="2256"/>
                  </a:lnTo>
                  <a:lnTo>
                    <a:pt x="1116" y="2256"/>
                  </a:lnTo>
                  <a:lnTo>
                    <a:pt x="1116" y="2250"/>
                  </a:lnTo>
                  <a:lnTo>
                    <a:pt x="1116" y="2256"/>
                  </a:lnTo>
                  <a:lnTo>
                    <a:pt x="1116" y="2250"/>
                  </a:lnTo>
                  <a:lnTo>
                    <a:pt x="1122" y="2244"/>
                  </a:lnTo>
                  <a:lnTo>
                    <a:pt x="1122" y="2232"/>
                  </a:lnTo>
                  <a:lnTo>
                    <a:pt x="1122" y="2244"/>
                  </a:lnTo>
                  <a:lnTo>
                    <a:pt x="1122" y="2232"/>
                  </a:lnTo>
                  <a:lnTo>
                    <a:pt x="1128" y="2208"/>
                  </a:lnTo>
                  <a:lnTo>
                    <a:pt x="1128" y="2184"/>
                  </a:lnTo>
                  <a:lnTo>
                    <a:pt x="1128" y="2208"/>
                  </a:lnTo>
                  <a:lnTo>
                    <a:pt x="1128" y="2184"/>
                  </a:lnTo>
                  <a:lnTo>
                    <a:pt x="1134" y="2178"/>
                  </a:lnTo>
                  <a:lnTo>
                    <a:pt x="1140" y="2172"/>
                  </a:lnTo>
                  <a:lnTo>
                    <a:pt x="1140" y="2166"/>
                  </a:lnTo>
                  <a:lnTo>
                    <a:pt x="1140" y="2172"/>
                  </a:lnTo>
                  <a:lnTo>
                    <a:pt x="1140" y="2166"/>
                  </a:lnTo>
                  <a:lnTo>
                    <a:pt x="1146" y="2160"/>
                  </a:lnTo>
                  <a:lnTo>
                    <a:pt x="1146" y="2148"/>
                  </a:lnTo>
                  <a:lnTo>
                    <a:pt x="1146" y="2160"/>
                  </a:lnTo>
                  <a:lnTo>
                    <a:pt x="1146" y="2148"/>
                  </a:lnTo>
                  <a:lnTo>
                    <a:pt x="1152" y="2136"/>
                  </a:lnTo>
                  <a:lnTo>
                    <a:pt x="1152" y="2130"/>
                  </a:lnTo>
                  <a:lnTo>
                    <a:pt x="1152" y="2136"/>
                  </a:lnTo>
                  <a:lnTo>
                    <a:pt x="1152" y="2130"/>
                  </a:lnTo>
                  <a:lnTo>
                    <a:pt x="1158" y="2124"/>
                  </a:lnTo>
                  <a:lnTo>
                    <a:pt x="1164" y="2130"/>
                  </a:lnTo>
                  <a:lnTo>
                    <a:pt x="1170" y="2118"/>
                  </a:lnTo>
                  <a:lnTo>
                    <a:pt x="1176" y="2118"/>
                  </a:lnTo>
                  <a:lnTo>
                    <a:pt x="1176" y="2112"/>
                  </a:lnTo>
                  <a:lnTo>
                    <a:pt x="1176" y="2118"/>
                  </a:lnTo>
                  <a:lnTo>
                    <a:pt x="1176" y="2112"/>
                  </a:lnTo>
                  <a:lnTo>
                    <a:pt x="1182" y="2052"/>
                  </a:lnTo>
                  <a:lnTo>
                    <a:pt x="1182" y="2004"/>
                  </a:lnTo>
                  <a:lnTo>
                    <a:pt x="1182" y="2052"/>
                  </a:lnTo>
                  <a:lnTo>
                    <a:pt x="1182" y="2004"/>
                  </a:lnTo>
                  <a:lnTo>
                    <a:pt x="1188" y="1974"/>
                  </a:lnTo>
                  <a:lnTo>
                    <a:pt x="1188" y="1950"/>
                  </a:lnTo>
                  <a:lnTo>
                    <a:pt x="1188" y="1974"/>
                  </a:lnTo>
                  <a:lnTo>
                    <a:pt x="1188" y="1950"/>
                  </a:lnTo>
                  <a:lnTo>
                    <a:pt x="1194" y="1968"/>
                  </a:lnTo>
                  <a:lnTo>
                    <a:pt x="1194" y="1998"/>
                  </a:lnTo>
                  <a:lnTo>
                    <a:pt x="1200" y="2040"/>
                  </a:lnTo>
                  <a:lnTo>
                    <a:pt x="1200" y="2082"/>
                  </a:lnTo>
                  <a:lnTo>
                    <a:pt x="1206" y="2112"/>
                  </a:lnTo>
                  <a:lnTo>
                    <a:pt x="1206" y="2136"/>
                  </a:lnTo>
                  <a:lnTo>
                    <a:pt x="1212" y="2160"/>
                  </a:lnTo>
                  <a:lnTo>
                    <a:pt x="1212" y="2166"/>
                  </a:lnTo>
                  <a:lnTo>
                    <a:pt x="1218" y="2178"/>
                  </a:lnTo>
                  <a:lnTo>
                    <a:pt x="1218" y="2190"/>
                  </a:lnTo>
                  <a:lnTo>
                    <a:pt x="1224" y="2196"/>
                  </a:lnTo>
                  <a:lnTo>
                    <a:pt x="1230" y="2196"/>
                  </a:lnTo>
                  <a:lnTo>
                    <a:pt x="1230" y="2190"/>
                  </a:lnTo>
                  <a:lnTo>
                    <a:pt x="1230" y="2196"/>
                  </a:lnTo>
                  <a:lnTo>
                    <a:pt x="1230" y="2190"/>
                  </a:lnTo>
                  <a:lnTo>
                    <a:pt x="1236" y="2172"/>
                  </a:lnTo>
                  <a:lnTo>
                    <a:pt x="1242" y="2166"/>
                  </a:lnTo>
                  <a:lnTo>
                    <a:pt x="1242" y="2160"/>
                  </a:lnTo>
                  <a:lnTo>
                    <a:pt x="1242" y="2166"/>
                  </a:lnTo>
                  <a:lnTo>
                    <a:pt x="1242" y="2160"/>
                  </a:lnTo>
                  <a:lnTo>
                    <a:pt x="1248" y="2160"/>
                  </a:lnTo>
                  <a:lnTo>
                    <a:pt x="1248" y="2154"/>
                  </a:lnTo>
                  <a:lnTo>
                    <a:pt x="1248" y="2160"/>
                  </a:lnTo>
                  <a:lnTo>
                    <a:pt x="1248" y="2154"/>
                  </a:lnTo>
                  <a:lnTo>
                    <a:pt x="1254" y="2148"/>
                  </a:lnTo>
                  <a:lnTo>
                    <a:pt x="1254" y="2106"/>
                  </a:lnTo>
                  <a:lnTo>
                    <a:pt x="1254" y="2148"/>
                  </a:lnTo>
                  <a:lnTo>
                    <a:pt x="1254" y="2106"/>
                  </a:lnTo>
                  <a:lnTo>
                    <a:pt x="1260" y="2064"/>
                  </a:lnTo>
                  <a:lnTo>
                    <a:pt x="1260" y="2034"/>
                  </a:lnTo>
                  <a:lnTo>
                    <a:pt x="1260" y="2064"/>
                  </a:lnTo>
                  <a:lnTo>
                    <a:pt x="1260" y="2034"/>
                  </a:lnTo>
                  <a:lnTo>
                    <a:pt x="1266" y="2046"/>
                  </a:lnTo>
                  <a:lnTo>
                    <a:pt x="1266" y="2058"/>
                  </a:lnTo>
                  <a:lnTo>
                    <a:pt x="1272" y="2070"/>
                  </a:lnTo>
                  <a:lnTo>
                    <a:pt x="1278" y="2076"/>
                  </a:lnTo>
                  <a:lnTo>
                    <a:pt x="1278" y="2058"/>
                  </a:lnTo>
                  <a:lnTo>
                    <a:pt x="1278" y="2076"/>
                  </a:lnTo>
                  <a:lnTo>
                    <a:pt x="1278" y="2058"/>
                  </a:lnTo>
                  <a:lnTo>
                    <a:pt x="1284" y="2028"/>
                  </a:lnTo>
                  <a:lnTo>
                    <a:pt x="1284" y="1980"/>
                  </a:lnTo>
                  <a:lnTo>
                    <a:pt x="1284" y="2028"/>
                  </a:lnTo>
                  <a:lnTo>
                    <a:pt x="1284" y="1980"/>
                  </a:lnTo>
                  <a:lnTo>
                    <a:pt x="1290" y="1920"/>
                  </a:lnTo>
                  <a:lnTo>
                    <a:pt x="1290" y="1902"/>
                  </a:lnTo>
                  <a:lnTo>
                    <a:pt x="1290" y="1920"/>
                  </a:lnTo>
                  <a:lnTo>
                    <a:pt x="1290" y="1902"/>
                  </a:lnTo>
                  <a:lnTo>
                    <a:pt x="1296" y="1896"/>
                  </a:lnTo>
                  <a:lnTo>
                    <a:pt x="1296" y="1932"/>
                  </a:lnTo>
                  <a:lnTo>
                    <a:pt x="1302" y="1962"/>
                  </a:lnTo>
                  <a:lnTo>
                    <a:pt x="1302" y="1992"/>
                  </a:lnTo>
                  <a:lnTo>
                    <a:pt x="1308" y="2022"/>
                  </a:lnTo>
                  <a:lnTo>
                    <a:pt x="1314" y="2040"/>
                  </a:lnTo>
                  <a:lnTo>
                    <a:pt x="1314" y="2052"/>
                  </a:lnTo>
                  <a:lnTo>
                    <a:pt x="1320" y="2064"/>
                  </a:lnTo>
                  <a:lnTo>
                    <a:pt x="1320" y="2076"/>
                  </a:lnTo>
                  <a:lnTo>
                    <a:pt x="1326" y="2076"/>
                  </a:lnTo>
                  <a:lnTo>
                    <a:pt x="1326" y="2088"/>
                  </a:lnTo>
                  <a:lnTo>
                    <a:pt x="1332" y="2112"/>
                  </a:lnTo>
                  <a:lnTo>
                    <a:pt x="1338" y="2118"/>
                  </a:lnTo>
                  <a:lnTo>
                    <a:pt x="1338" y="2130"/>
                  </a:lnTo>
                  <a:lnTo>
                    <a:pt x="1344" y="2130"/>
                  </a:lnTo>
                  <a:lnTo>
                    <a:pt x="1344" y="2136"/>
                  </a:lnTo>
                  <a:lnTo>
                    <a:pt x="1350" y="2136"/>
                  </a:lnTo>
                  <a:lnTo>
                    <a:pt x="1350" y="2142"/>
                  </a:lnTo>
                  <a:lnTo>
                    <a:pt x="1356" y="2148"/>
                  </a:lnTo>
                  <a:lnTo>
                    <a:pt x="1356" y="2160"/>
                  </a:lnTo>
                  <a:lnTo>
                    <a:pt x="1362" y="2166"/>
                  </a:lnTo>
                  <a:lnTo>
                    <a:pt x="1362" y="2172"/>
                  </a:lnTo>
                  <a:lnTo>
                    <a:pt x="1368" y="2172"/>
                  </a:lnTo>
                  <a:lnTo>
                    <a:pt x="1368" y="2178"/>
                  </a:lnTo>
                  <a:lnTo>
                    <a:pt x="1374" y="2184"/>
                  </a:lnTo>
                  <a:lnTo>
                    <a:pt x="1374" y="2190"/>
                  </a:lnTo>
                  <a:lnTo>
                    <a:pt x="1380" y="2172"/>
                  </a:lnTo>
                  <a:lnTo>
                    <a:pt x="1380" y="2154"/>
                  </a:lnTo>
                  <a:lnTo>
                    <a:pt x="1380" y="2172"/>
                  </a:lnTo>
                  <a:lnTo>
                    <a:pt x="1380" y="2154"/>
                  </a:lnTo>
                  <a:lnTo>
                    <a:pt x="1386" y="2130"/>
                  </a:lnTo>
                  <a:lnTo>
                    <a:pt x="1392" y="2124"/>
                  </a:lnTo>
                  <a:lnTo>
                    <a:pt x="1392" y="2112"/>
                  </a:lnTo>
                  <a:lnTo>
                    <a:pt x="1392" y="2124"/>
                  </a:lnTo>
                  <a:lnTo>
                    <a:pt x="1392" y="2112"/>
                  </a:lnTo>
                  <a:lnTo>
                    <a:pt x="1398" y="2112"/>
                  </a:lnTo>
                  <a:lnTo>
                    <a:pt x="1404" y="2100"/>
                  </a:lnTo>
                  <a:lnTo>
                    <a:pt x="1410" y="2118"/>
                  </a:lnTo>
                  <a:lnTo>
                    <a:pt x="1410" y="2142"/>
                  </a:lnTo>
                  <a:lnTo>
                    <a:pt x="1416" y="2160"/>
                  </a:lnTo>
                  <a:lnTo>
                    <a:pt x="1416" y="2178"/>
                  </a:lnTo>
                  <a:lnTo>
                    <a:pt x="1422" y="2202"/>
                  </a:lnTo>
                  <a:lnTo>
                    <a:pt x="1422" y="2220"/>
                  </a:lnTo>
                  <a:lnTo>
                    <a:pt x="1428" y="2220"/>
                  </a:lnTo>
                  <a:lnTo>
                    <a:pt x="1428" y="2226"/>
                  </a:lnTo>
                  <a:lnTo>
                    <a:pt x="1434" y="2226"/>
                  </a:lnTo>
                  <a:lnTo>
                    <a:pt x="1434" y="2232"/>
                  </a:lnTo>
                  <a:lnTo>
                    <a:pt x="1440" y="2232"/>
                  </a:lnTo>
                  <a:lnTo>
                    <a:pt x="1440" y="2238"/>
                  </a:lnTo>
                  <a:lnTo>
                    <a:pt x="1446" y="2238"/>
                  </a:lnTo>
                  <a:lnTo>
                    <a:pt x="1452" y="2238"/>
                  </a:lnTo>
                  <a:lnTo>
                    <a:pt x="1458" y="2238"/>
                  </a:lnTo>
                  <a:lnTo>
                    <a:pt x="1464" y="2238"/>
                  </a:lnTo>
                  <a:lnTo>
                    <a:pt x="1470" y="2238"/>
                  </a:lnTo>
                  <a:lnTo>
                    <a:pt x="1470" y="2244"/>
                  </a:lnTo>
                  <a:lnTo>
                    <a:pt x="1476" y="2238"/>
                  </a:lnTo>
                  <a:lnTo>
                    <a:pt x="1476" y="2244"/>
                  </a:lnTo>
                  <a:lnTo>
                    <a:pt x="1482" y="2244"/>
                  </a:lnTo>
                  <a:lnTo>
                    <a:pt x="1488" y="2244"/>
                  </a:lnTo>
                  <a:lnTo>
                    <a:pt x="1488" y="2250"/>
                  </a:lnTo>
                  <a:lnTo>
                    <a:pt x="1494" y="2250"/>
                  </a:lnTo>
                  <a:lnTo>
                    <a:pt x="1500" y="2256"/>
                  </a:lnTo>
                  <a:lnTo>
                    <a:pt x="1506" y="2250"/>
                  </a:lnTo>
                  <a:lnTo>
                    <a:pt x="1506" y="2256"/>
                  </a:lnTo>
                  <a:lnTo>
                    <a:pt x="1512" y="2256"/>
                  </a:lnTo>
                  <a:lnTo>
                    <a:pt x="1518" y="2262"/>
                  </a:lnTo>
                  <a:lnTo>
                    <a:pt x="1524" y="2262"/>
                  </a:lnTo>
                  <a:lnTo>
                    <a:pt x="1530" y="2256"/>
                  </a:lnTo>
                  <a:lnTo>
                    <a:pt x="1536" y="2250"/>
                  </a:lnTo>
                  <a:lnTo>
                    <a:pt x="1542" y="2232"/>
                  </a:lnTo>
                  <a:lnTo>
                    <a:pt x="1542" y="2220"/>
                  </a:lnTo>
                  <a:lnTo>
                    <a:pt x="1542" y="2232"/>
                  </a:lnTo>
                  <a:lnTo>
                    <a:pt x="1542" y="2220"/>
                  </a:lnTo>
                  <a:lnTo>
                    <a:pt x="1548" y="2196"/>
                  </a:lnTo>
                  <a:lnTo>
                    <a:pt x="1548" y="2178"/>
                  </a:lnTo>
                  <a:lnTo>
                    <a:pt x="1548" y="2196"/>
                  </a:lnTo>
                  <a:lnTo>
                    <a:pt x="1548" y="2178"/>
                  </a:lnTo>
                  <a:lnTo>
                    <a:pt x="1554" y="2172"/>
                  </a:lnTo>
                  <a:lnTo>
                    <a:pt x="1554" y="2166"/>
                  </a:lnTo>
                  <a:lnTo>
                    <a:pt x="1554" y="2172"/>
                  </a:lnTo>
                  <a:lnTo>
                    <a:pt x="1554" y="2166"/>
                  </a:lnTo>
                  <a:lnTo>
                    <a:pt x="1560" y="2154"/>
                  </a:lnTo>
                  <a:lnTo>
                    <a:pt x="1560" y="2148"/>
                  </a:lnTo>
                  <a:lnTo>
                    <a:pt x="1560" y="2154"/>
                  </a:lnTo>
                  <a:lnTo>
                    <a:pt x="1560" y="2148"/>
                  </a:lnTo>
                  <a:lnTo>
                    <a:pt x="1566" y="2148"/>
                  </a:lnTo>
                  <a:lnTo>
                    <a:pt x="1572" y="2148"/>
                  </a:lnTo>
                  <a:lnTo>
                    <a:pt x="1578" y="2166"/>
                  </a:lnTo>
                  <a:lnTo>
                    <a:pt x="1578" y="2172"/>
                  </a:lnTo>
                  <a:lnTo>
                    <a:pt x="1584" y="2178"/>
                  </a:lnTo>
                  <a:lnTo>
                    <a:pt x="1584" y="2190"/>
                  </a:lnTo>
                  <a:lnTo>
                    <a:pt x="1590" y="2178"/>
                  </a:lnTo>
                  <a:lnTo>
                    <a:pt x="1590" y="2142"/>
                  </a:lnTo>
                  <a:lnTo>
                    <a:pt x="1590" y="2178"/>
                  </a:lnTo>
                  <a:lnTo>
                    <a:pt x="1590" y="2142"/>
                  </a:lnTo>
                  <a:lnTo>
                    <a:pt x="1596" y="2070"/>
                  </a:lnTo>
                  <a:lnTo>
                    <a:pt x="1596" y="1998"/>
                  </a:lnTo>
                  <a:lnTo>
                    <a:pt x="1596" y="2070"/>
                  </a:lnTo>
                  <a:lnTo>
                    <a:pt x="1596" y="1998"/>
                  </a:lnTo>
                  <a:lnTo>
                    <a:pt x="1602" y="1950"/>
                  </a:lnTo>
                  <a:lnTo>
                    <a:pt x="1602" y="1932"/>
                  </a:lnTo>
                  <a:lnTo>
                    <a:pt x="1602" y="1950"/>
                  </a:lnTo>
                  <a:lnTo>
                    <a:pt x="1602" y="1932"/>
                  </a:lnTo>
                  <a:lnTo>
                    <a:pt x="1608" y="1920"/>
                  </a:lnTo>
                  <a:lnTo>
                    <a:pt x="1608" y="1926"/>
                  </a:lnTo>
                  <a:lnTo>
                    <a:pt x="1614" y="1938"/>
                  </a:lnTo>
                  <a:lnTo>
                    <a:pt x="1620" y="1962"/>
                  </a:lnTo>
                  <a:lnTo>
                    <a:pt x="1620" y="1992"/>
                  </a:lnTo>
                  <a:lnTo>
                    <a:pt x="1626" y="2034"/>
                  </a:lnTo>
                  <a:lnTo>
                    <a:pt x="1626" y="2082"/>
                  </a:lnTo>
                  <a:lnTo>
                    <a:pt x="1632" y="2118"/>
                  </a:lnTo>
                  <a:lnTo>
                    <a:pt x="1632" y="2148"/>
                  </a:lnTo>
                  <a:lnTo>
                    <a:pt x="1638" y="2172"/>
                  </a:lnTo>
                  <a:lnTo>
                    <a:pt x="1638" y="2184"/>
                  </a:lnTo>
                  <a:lnTo>
                    <a:pt x="1644" y="2184"/>
                  </a:lnTo>
                  <a:lnTo>
                    <a:pt x="1650" y="2184"/>
                  </a:lnTo>
                  <a:lnTo>
                    <a:pt x="1656" y="2178"/>
                  </a:lnTo>
                  <a:lnTo>
                    <a:pt x="1662" y="2178"/>
                  </a:lnTo>
                  <a:lnTo>
                    <a:pt x="1668" y="2166"/>
                  </a:lnTo>
                  <a:lnTo>
                    <a:pt x="1668" y="2130"/>
                  </a:lnTo>
                  <a:lnTo>
                    <a:pt x="1668" y="2166"/>
                  </a:lnTo>
                  <a:lnTo>
                    <a:pt x="1668" y="2130"/>
                  </a:lnTo>
                  <a:lnTo>
                    <a:pt x="1674" y="2112"/>
                  </a:lnTo>
                  <a:lnTo>
                    <a:pt x="1674" y="2094"/>
                  </a:lnTo>
                  <a:lnTo>
                    <a:pt x="1674" y="2112"/>
                  </a:lnTo>
                  <a:lnTo>
                    <a:pt x="1674" y="2094"/>
                  </a:lnTo>
                  <a:lnTo>
                    <a:pt x="1680" y="2064"/>
                  </a:lnTo>
                  <a:lnTo>
                    <a:pt x="1680" y="2052"/>
                  </a:lnTo>
                  <a:lnTo>
                    <a:pt x="1680" y="2064"/>
                  </a:lnTo>
                  <a:lnTo>
                    <a:pt x="1680" y="2052"/>
                  </a:lnTo>
                  <a:lnTo>
                    <a:pt x="1686" y="2046"/>
                  </a:lnTo>
                  <a:lnTo>
                    <a:pt x="1692" y="2058"/>
                  </a:lnTo>
                  <a:lnTo>
                    <a:pt x="1692" y="2052"/>
                  </a:lnTo>
                  <a:lnTo>
                    <a:pt x="1692" y="2058"/>
                  </a:lnTo>
                  <a:lnTo>
                    <a:pt x="1692" y="2052"/>
                  </a:lnTo>
                  <a:lnTo>
                    <a:pt x="1698" y="2064"/>
                  </a:lnTo>
                  <a:lnTo>
                    <a:pt x="1704" y="2070"/>
                  </a:lnTo>
                  <a:lnTo>
                    <a:pt x="1704" y="2058"/>
                  </a:lnTo>
                  <a:lnTo>
                    <a:pt x="1704" y="2070"/>
                  </a:lnTo>
                  <a:lnTo>
                    <a:pt x="1704" y="2058"/>
                  </a:lnTo>
                  <a:lnTo>
                    <a:pt x="1710" y="2040"/>
                  </a:lnTo>
                  <a:lnTo>
                    <a:pt x="1710" y="2004"/>
                  </a:lnTo>
                  <a:lnTo>
                    <a:pt x="1710" y="2040"/>
                  </a:lnTo>
                  <a:lnTo>
                    <a:pt x="1710" y="2004"/>
                  </a:lnTo>
                  <a:lnTo>
                    <a:pt x="1716" y="1938"/>
                  </a:lnTo>
                  <a:lnTo>
                    <a:pt x="1716" y="1848"/>
                  </a:lnTo>
                  <a:lnTo>
                    <a:pt x="1716" y="1938"/>
                  </a:lnTo>
                  <a:lnTo>
                    <a:pt x="1716" y="1848"/>
                  </a:lnTo>
                  <a:lnTo>
                    <a:pt x="1722" y="1776"/>
                  </a:lnTo>
                  <a:lnTo>
                    <a:pt x="1722" y="1704"/>
                  </a:lnTo>
                  <a:lnTo>
                    <a:pt x="1722" y="1776"/>
                  </a:lnTo>
                  <a:lnTo>
                    <a:pt x="1722" y="1704"/>
                  </a:lnTo>
                  <a:lnTo>
                    <a:pt x="1728" y="1668"/>
                  </a:lnTo>
                  <a:lnTo>
                    <a:pt x="1728" y="1662"/>
                  </a:lnTo>
                  <a:lnTo>
                    <a:pt x="1728" y="1668"/>
                  </a:lnTo>
                  <a:lnTo>
                    <a:pt x="1728" y="1662"/>
                  </a:lnTo>
                  <a:lnTo>
                    <a:pt x="1734" y="1662"/>
                  </a:lnTo>
                  <a:lnTo>
                    <a:pt x="1734" y="1674"/>
                  </a:lnTo>
                  <a:lnTo>
                    <a:pt x="1740" y="1692"/>
                  </a:lnTo>
                  <a:lnTo>
                    <a:pt x="1746" y="1686"/>
                  </a:lnTo>
                  <a:lnTo>
                    <a:pt x="1746" y="1644"/>
                  </a:lnTo>
                  <a:lnTo>
                    <a:pt x="1746" y="1686"/>
                  </a:lnTo>
                  <a:lnTo>
                    <a:pt x="1746" y="1644"/>
                  </a:lnTo>
                  <a:lnTo>
                    <a:pt x="1752" y="1614"/>
                  </a:lnTo>
                  <a:lnTo>
                    <a:pt x="1752" y="1584"/>
                  </a:lnTo>
                  <a:lnTo>
                    <a:pt x="1752" y="1614"/>
                  </a:lnTo>
                  <a:lnTo>
                    <a:pt x="1752" y="1584"/>
                  </a:lnTo>
                  <a:lnTo>
                    <a:pt x="1758" y="1554"/>
                  </a:lnTo>
                  <a:lnTo>
                    <a:pt x="1758" y="1560"/>
                  </a:lnTo>
                  <a:lnTo>
                    <a:pt x="1764" y="1560"/>
                  </a:lnTo>
                  <a:lnTo>
                    <a:pt x="1770" y="1602"/>
                  </a:lnTo>
                  <a:lnTo>
                    <a:pt x="1770" y="1596"/>
                  </a:lnTo>
                  <a:lnTo>
                    <a:pt x="1770" y="1602"/>
                  </a:lnTo>
                  <a:lnTo>
                    <a:pt x="1770" y="1596"/>
                  </a:lnTo>
                  <a:lnTo>
                    <a:pt x="1776" y="1608"/>
                  </a:lnTo>
                  <a:lnTo>
                    <a:pt x="1776" y="1530"/>
                  </a:lnTo>
                  <a:lnTo>
                    <a:pt x="1776" y="1608"/>
                  </a:lnTo>
                  <a:lnTo>
                    <a:pt x="1776" y="1530"/>
                  </a:lnTo>
                  <a:lnTo>
                    <a:pt x="1782" y="1344"/>
                  </a:lnTo>
                  <a:lnTo>
                    <a:pt x="1782" y="1218"/>
                  </a:lnTo>
                  <a:lnTo>
                    <a:pt x="1782" y="1344"/>
                  </a:lnTo>
                  <a:lnTo>
                    <a:pt x="1782" y="1218"/>
                  </a:lnTo>
                  <a:lnTo>
                    <a:pt x="1788" y="1140"/>
                  </a:lnTo>
                  <a:lnTo>
                    <a:pt x="1788" y="1092"/>
                  </a:lnTo>
                  <a:lnTo>
                    <a:pt x="1788" y="1140"/>
                  </a:lnTo>
                  <a:lnTo>
                    <a:pt x="1788" y="1092"/>
                  </a:lnTo>
                  <a:lnTo>
                    <a:pt x="1794" y="1032"/>
                  </a:lnTo>
                  <a:lnTo>
                    <a:pt x="1794" y="1014"/>
                  </a:lnTo>
                  <a:lnTo>
                    <a:pt x="1794" y="1032"/>
                  </a:lnTo>
                  <a:lnTo>
                    <a:pt x="1794" y="1014"/>
                  </a:lnTo>
                  <a:lnTo>
                    <a:pt x="1800" y="942"/>
                  </a:lnTo>
                  <a:lnTo>
                    <a:pt x="1800" y="840"/>
                  </a:lnTo>
                  <a:lnTo>
                    <a:pt x="1800" y="942"/>
                  </a:lnTo>
                  <a:lnTo>
                    <a:pt x="1800" y="840"/>
                  </a:lnTo>
                  <a:lnTo>
                    <a:pt x="1806" y="756"/>
                  </a:lnTo>
                  <a:lnTo>
                    <a:pt x="1806" y="768"/>
                  </a:lnTo>
                  <a:lnTo>
                    <a:pt x="1812" y="750"/>
                  </a:lnTo>
                  <a:lnTo>
                    <a:pt x="1812" y="774"/>
                  </a:lnTo>
                  <a:lnTo>
                    <a:pt x="1818" y="726"/>
                  </a:lnTo>
                  <a:lnTo>
                    <a:pt x="1818" y="618"/>
                  </a:lnTo>
                  <a:lnTo>
                    <a:pt x="1818" y="726"/>
                  </a:lnTo>
                  <a:lnTo>
                    <a:pt x="1818" y="618"/>
                  </a:lnTo>
                  <a:lnTo>
                    <a:pt x="1824" y="504"/>
                  </a:lnTo>
                  <a:lnTo>
                    <a:pt x="1824" y="474"/>
                  </a:lnTo>
                  <a:lnTo>
                    <a:pt x="1824" y="504"/>
                  </a:lnTo>
                  <a:lnTo>
                    <a:pt x="1824" y="474"/>
                  </a:lnTo>
                  <a:lnTo>
                    <a:pt x="1830" y="492"/>
                  </a:lnTo>
                  <a:lnTo>
                    <a:pt x="1830" y="534"/>
                  </a:lnTo>
                  <a:lnTo>
                    <a:pt x="1836" y="564"/>
                  </a:lnTo>
                  <a:lnTo>
                    <a:pt x="1842" y="576"/>
                  </a:lnTo>
                  <a:lnTo>
                    <a:pt x="1842" y="546"/>
                  </a:lnTo>
                  <a:lnTo>
                    <a:pt x="1842" y="576"/>
                  </a:lnTo>
                  <a:lnTo>
                    <a:pt x="1842" y="546"/>
                  </a:lnTo>
                  <a:lnTo>
                    <a:pt x="1848" y="618"/>
                  </a:lnTo>
                  <a:lnTo>
                    <a:pt x="1848" y="582"/>
                  </a:lnTo>
                  <a:lnTo>
                    <a:pt x="1848" y="618"/>
                  </a:lnTo>
                  <a:lnTo>
                    <a:pt x="1848" y="582"/>
                  </a:lnTo>
                  <a:lnTo>
                    <a:pt x="1854" y="582"/>
                  </a:lnTo>
                  <a:lnTo>
                    <a:pt x="1854" y="510"/>
                  </a:lnTo>
                  <a:lnTo>
                    <a:pt x="1854" y="582"/>
                  </a:lnTo>
                  <a:lnTo>
                    <a:pt x="1854" y="510"/>
                  </a:lnTo>
                  <a:lnTo>
                    <a:pt x="1860" y="450"/>
                  </a:lnTo>
                  <a:lnTo>
                    <a:pt x="1860" y="396"/>
                  </a:lnTo>
                  <a:lnTo>
                    <a:pt x="1860" y="450"/>
                  </a:lnTo>
                  <a:lnTo>
                    <a:pt x="1860" y="396"/>
                  </a:lnTo>
                  <a:lnTo>
                    <a:pt x="1866" y="372"/>
                  </a:lnTo>
                  <a:lnTo>
                    <a:pt x="1866" y="468"/>
                  </a:lnTo>
                  <a:lnTo>
                    <a:pt x="1872" y="504"/>
                  </a:lnTo>
                  <a:lnTo>
                    <a:pt x="1872" y="564"/>
                  </a:lnTo>
                  <a:lnTo>
                    <a:pt x="1878" y="552"/>
                  </a:lnTo>
                  <a:lnTo>
                    <a:pt x="1878" y="522"/>
                  </a:lnTo>
                  <a:lnTo>
                    <a:pt x="1878" y="552"/>
                  </a:lnTo>
                  <a:lnTo>
                    <a:pt x="1878" y="522"/>
                  </a:lnTo>
                  <a:lnTo>
                    <a:pt x="1884" y="498"/>
                  </a:lnTo>
                  <a:lnTo>
                    <a:pt x="1884" y="462"/>
                  </a:lnTo>
                  <a:lnTo>
                    <a:pt x="1884" y="498"/>
                  </a:lnTo>
                  <a:lnTo>
                    <a:pt x="1884" y="462"/>
                  </a:lnTo>
                  <a:lnTo>
                    <a:pt x="1890" y="318"/>
                  </a:lnTo>
                  <a:lnTo>
                    <a:pt x="1890" y="240"/>
                  </a:lnTo>
                  <a:lnTo>
                    <a:pt x="1890" y="318"/>
                  </a:lnTo>
                  <a:lnTo>
                    <a:pt x="1890" y="240"/>
                  </a:lnTo>
                  <a:lnTo>
                    <a:pt x="1896" y="228"/>
                  </a:lnTo>
                  <a:lnTo>
                    <a:pt x="1896" y="258"/>
                  </a:lnTo>
                  <a:lnTo>
                    <a:pt x="1902" y="306"/>
                  </a:lnTo>
                  <a:lnTo>
                    <a:pt x="1902" y="330"/>
                  </a:lnTo>
                  <a:lnTo>
                    <a:pt x="1908" y="456"/>
                  </a:lnTo>
                  <a:lnTo>
                    <a:pt x="1908" y="486"/>
                  </a:lnTo>
                  <a:lnTo>
                    <a:pt x="1914" y="492"/>
                  </a:lnTo>
                  <a:lnTo>
                    <a:pt x="1920" y="510"/>
                  </a:lnTo>
                  <a:lnTo>
                    <a:pt x="1920" y="462"/>
                  </a:lnTo>
                  <a:lnTo>
                    <a:pt x="1920" y="510"/>
                  </a:lnTo>
                  <a:lnTo>
                    <a:pt x="1920" y="462"/>
                  </a:lnTo>
                  <a:lnTo>
                    <a:pt x="1926" y="456"/>
                  </a:lnTo>
                  <a:lnTo>
                    <a:pt x="1926" y="450"/>
                  </a:lnTo>
                  <a:lnTo>
                    <a:pt x="1926" y="456"/>
                  </a:lnTo>
                  <a:lnTo>
                    <a:pt x="1926" y="450"/>
                  </a:lnTo>
                  <a:lnTo>
                    <a:pt x="1932" y="402"/>
                  </a:lnTo>
                  <a:lnTo>
                    <a:pt x="1932" y="420"/>
                  </a:lnTo>
                  <a:lnTo>
                    <a:pt x="1938" y="366"/>
                  </a:lnTo>
                  <a:lnTo>
                    <a:pt x="1938" y="390"/>
                  </a:lnTo>
                  <a:lnTo>
                    <a:pt x="1944" y="426"/>
                  </a:lnTo>
                  <a:lnTo>
                    <a:pt x="1944" y="438"/>
                  </a:lnTo>
                  <a:lnTo>
                    <a:pt x="1950" y="504"/>
                  </a:lnTo>
                  <a:lnTo>
                    <a:pt x="1950" y="540"/>
                  </a:lnTo>
                  <a:lnTo>
                    <a:pt x="1956" y="600"/>
                  </a:lnTo>
                  <a:lnTo>
                    <a:pt x="1962" y="540"/>
                  </a:lnTo>
                  <a:lnTo>
                    <a:pt x="1962" y="516"/>
                  </a:lnTo>
                  <a:lnTo>
                    <a:pt x="1962" y="540"/>
                  </a:lnTo>
                  <a:lnTo>
                    <a:pt x="1962" y="516"/>
                  </a:lnTo>
                  <a:lnTo>
                    <a:pt x="1968" y="516"/>
                  </a:lnTo>
                  <a:lnTo>
                    <a:pt x="1974" y="492"/>
                  </a:lnTo>
                  <a:lnTo>
                    <a:pt x="1974" y="516"/>
                  </a:lnTo>
                  <a:lnTo>
                    <a:pt x="1980" y="498"/>
                  </a:lnTo>
                  <a:lnTo>
                    <a:pt x="1980" y="546"/>
                  </a:lnTo>
                  <a:lnTo>
                    <a:pt x="1986" y="540"/>
                  </a:lnTo>
                  <a:lnTo>
                    <a:pt x="1986" y="600"/>
                  </a:lnTo>
                  <a:lnTo>
                    <a:pt x="1992" y="642"/>
                  </a:lnTo>
                  <a:lnTo>
                    <a:pt x="1998" y="708"/>
                  </a:lnTo>
                  <a:lnTo>
                    <a:pt x="1998" y="840"/>
                  </a:lnTo>
                  <a:lnTo>
                    <a:pt x="2004" y="828"/>
                  </a:lnTo>
                  <a:lnTo>
                    <a:pt x="2004" y="882"/>
                  </a:lnTo>
                  <a:lnTo>
                    <a:pt x="2010" y="900"/>
                  </a:lnTo>
                  <a:lnTo>
                    <a:pt x="2010" y="906"/>
                  </a:lnTo>
                  <a:lnTo>
                    <a:pt x="2016" y="966"/>
                  </a:lnTo>
                  <a:lnTo>
                    <a:pt x="2016" y="984"/>
                  </a:lnTo>
                  <a:lnTo>
                    <a:pt x="2022" y="966"/>
                  </a:lnTo>
                  <a:lnTo>
                    <a:pt x="2022" y="924"/>
                  </a:lnTo>
                  <a:lnTo>
                    <a:pt x="2022" y="966"/>
                  </a:lnTo>
                  <a:lnTo>
                    <a:pt x="2022" y="924"/>
                  </a:lnTo>
                  <a:lnTo>
                    <a:pt x="2028" y="924"/>
                  </a:lnTo>
                  <a:lnTo>
                    <a:pt x="2028" y="858"/>
                  </a:lnTo>
                  <a:lnTo>
                    <a:pt x="2028" y="924"/>
                  </a:lnTo>
                  <a:lnTo>
                    <a:pt x="2028" y="858"/>
                  </a:lnTo>
                  <a:lnTo>
                    <a:pt x="2034" y="822"/>
                  </a:lnTo>
                  <a:lnTo>
                    <a:pt x="2034" y="756"/>
                  </a:lnTo>
                  <a:lnTo>
                    <a:pt x="2034" y="822"/>
                  </a:lnTo>
                  <a:lnTo>
                    <a:pt x="2034" y="756"/>
                  </a:lnTo>
                  <a:lnTo>
                    <a:pt x="2040" y="666"/>
                  </a:lnTo>
                  <a:lnTo>
                    <a:pt x="2040" y="612"/>
                  </a:lnTo>
                  <a:lnTo>
                    <a:pt x="2040" y="666"/>
                  </a:lnTo>
                  <a:lnTo>
                    <a:pt x="2040" y="612"/>
                  </a:lnTo>
                  <a:lnTo>
                    <a:pt x="2046" y="600"/>
                  </a:lnTo>
                  <a:lnTo>
                    <a:pt x="2052" y="612"/>
                  </a:lnTo>
                  <a:lnTo>
                    <a:pt x="2052" y="600"/>
                  </a:lnTo>
                  <a:lnTo>
                    <a:pt x="2052" y="612"/>
                  </a:lnTo>
                  <a:lnTo>
                    <a:pt x="2052" y="600"/>
                  </a:lnTo>
                  <a:lnTo>
                    <a:pt x="2058" y="660"/>
                  </a:lnTo>
                  <a:lnTo>
                    <a:pt x="2058" y="672"/>
                  </a:lnTo>
                  <a:lnTo>
                    <a:pt x="2064" y="726"/>
                  </a:lnTo>
                  <a:lnTo>
                    <a:pt x="2070" y="720"/>
                  </a:lnTo>
                  <a:lnTo>
                    <a:pt x="2070" y="726"/>
                  </a:lnTo>
                  <a:lnTo>
                    <a:pt x="2076" y="660"/>
                  </a:lnTo>
                  <a:lnTo>
                    <a:pt x="2076" y="666"/>
                  </a:lnTo>
                  <a:lnTo>
                    <a:pt x="2082" y="696"/>
                  </a:lnTo>
                  <a:lnTo>
                    <a:pt x="2082" y="666"/>
                  </a:lnTo>
                  <a:lnTo>
                    <a:pt x="2082" y="696"/>
                  </a:lnTo>
                  <a:lnTo>
                    <a:pt x="2082" y="666"/>
                  </a:lnTo>
                  <a:lnTo>
                    <a:pt x="2088" y="624"/>
                  </a:lnTo>
                  <a:lnTo>
                    <a:pt x="2088" y="678"/>
                  </a:lnTo>
                  <a:lnTo>
                    <a:pt x="2094" y="630"/>
                  </a:lnTo>
                  <a:lnTo>
                    <a:pt x="2094" y="648"/>
                  </a:lnTo>
                  <a:lnTo>
                    <a:pt x="2100" y="540"/>
                  </a:lnTo>
                  <a:lnTo>
                    <a:pt x="2100" y="468"/>
                  </a:lnTo>
                  <a:lnTo>
                    <a:pt x="2100" y="540"/>
                  </a:lnTo>
                  <a:lnTo>
                    <a:pt x="2100" y="468"/>
                  </a:lnTo>
                  <a:lnTo>
                    <a:pt x="2106" y="438"/>
                  </a:lnTo>
                  <a:lnTo>
                    <a:pt x="2106" y="336"/>
                  </a:lnTo>
                  <a:lnTo>
                    <a:pt x="2106" y="438"/>
                  </a:lnTo>
                  <a:lnTo>
                    <a:pt x="2106" y="336"/>
                  </a:lnTo>
                  <a:lnTo>
                    <a:pt x="2112" y="252"/>
                  </a:lnTo>
                  <a:lnTo>
                    <a:pt x="2112" y="174"/>
                  </a:lnTo>
                  <a:lnTo>
                    <a:pt x="2112" y="252"/>
                  </a:lnTo>
                  <a:lnTo>
                    <a:pt x="2112" y="174"/>
                  </a:lnTo>
                  <a:lnTo>
                    <a:pt x="2118" y="120"/>
                  </a:lnTo>
                  <a:lnTo>
                    <a:pt x="2118" y="42"/>
                  </a:lnTo>
                  <a:lnTo>
                    <a:pt x="2118" y="120"/>
                  </a:lnTo>
                  <a:lnTo>
                    <a:pt x="2118" y="42"/>
                  </a:lnTo>
                  <a:lnTo>
                    <a:pt x="2124" y="54"/>
                  </a:lnTo>
                  <a:lnTo>
                    <a:pt x="2124" y="48"/>
                  </a:lnTo>
                  <a:lnTo>
                    <a:pt x="2124" y="54"/>
                  </a:lnTo>
                  <a:lnTo>
                    <a:pt x="2124" y="48"/>
                  </a:lnTo>
                  <a:lnTo>
                    <a:pt x="2130" y="6"/>
                  </a:lnTo>
                  <a:lnTo>
                    <a:pt x="2130" y="48"/>
                  </a:lnTo>
                  <a:lnTo>
                    <a:pt x="2136" y="0"/>
                  </a:lnTo>
                  <a:lnTo>
                    <a:pt x="2136" y="102"/>
                  </a:lnTo>
                  <a:lnTo>
                    <a:pt x="2142" y="138"/>
                  </a:lnTo>
                  <a:lnTo>
                    <a:pt x="2148" y="264"/>
                  </a:lnTo>
                  <a:lnTo>
                    <a:pt x="2148" y="306"/>
                  </a:lnTo>
                  <a:lnTo>
                    <a:pt x="2154" y="432"/>
                  </a:lnTo>
                  <a:lnTo>
                    <a:pt x="2154" y="480"/>
                  </a:lnTo>
                  <a:lnTo>
                    <a:pt x="2160" y="540"/>
                  </a:lnTo>
                  <a:lnTo>
                    <a:pt x="2160" y="624"/>
                  </a:lnTo>
                  <a:lnTo>
                    <a:pt x="2166" y="678"/>
                  </a:lnTo>
                  <a:lnTo>
                    <a:pt x="2166" y="738"/>
                  </a:lnTo>
                  <a:lnTo>
                    <a:pt x="2172" y="810"/>
                  </a:lnTo>
                  <a:lnTo>
                    <a:pt x="2178" y="864"/>
                  </a:lnTo>
                  <a:lnTo>
                    <a:pt x="2178" y="858"/>
                  </a:lnTo>
                  <a:lnTo>
                    <a:pt x="2178" y="864"/>
                  </a:lnTo>
                  <a:lnTo>
                    <a:pt x="2178" y="858"/>
                  </a:lnTo>
                  <a:lnTo>
                    <a:pt x="2184" y="942"/>
                  </a:lnTo>
                  <a:lnTo>
                    <a:pt x="2184" y="1032"/>
                  </a:lnTo>
                  <a:lnTo>
                    <a:pt x="2190" y="1086"/>
                  </a:lnTo>
                  <a:lnTo>
                    <a:pt x="2190" y="1134"/>
                  </a:lnTo>
                  <a:lnTo>
                    <a:pt x="2196" y="1212"/>
                  </a:lnTo>
                  <a:lnTo>
                    <a:pt x="2196" y="1260"/>
                  </a:lnTo>
                  <a:lnTo>
                    <a:pt x="2202" y="1284"/>
                  </a:lnTo>
                  <a:lnTo>
                    <a:pt x="2202" y="1236"/>
                  </a:lnTo>
                  <a:lnTo>
                    <a:pt x="2202" y="1284"/>
                  </a:lnTo>
                  <a:lnTo>
                    <a:pt x="2202" y="1236"/>
                  </a:lnTo>
                  <a:lnTo>
                    <a:pt x="2208" y="1194"/>
                  </a:lnTo>
                  <a:lnTo>
                    <a:pt x="2208" y="1116"/>
                  </a:lnTo>
                  <a:lnTo>
                    <a:pt x="2208" y="1194"/>
                  </a:lnTo>
                  <a:lnTo>
                    <a:pt x="2208" y="1116"/>
                  </a:lnTo>
                  <a:lnTo>
                    <a:pt x="2214" y="1104"/>
                  </a:lnTo>
                  <a:lnTo>
                    <a:pt x="2214" y="1092"/>
                  </a:lnTo>
                  <a:lnTo>
                    <a:pt x="2214" y="1104"/>
                  </a:lnTo>
                  <a:lnTo>
                    <a:pt x="2214" y="1092"/>
                  </a:lnTo>
                  <a:lnTo>
                    <a:pt x="2220" y="1086"/>
                  </a:lnTo>
                  <a:lnTo>
                    <a:pt x="2226" y="1092"/>
                  </a:lnTo>
                  <a:lnTo>
                    <a:pt x="2232" y="1086"/>
                  </a:lnTo>
                  <a:lnTo>
                    <a:pt x="2232" y="1098"/>
                  </a:lnTo>
                  <a:lnTo>
                    <a:pt x="2238" y="1056"/>
                  </a:lnTo>
                  <a:lnTo>
                    <a:pt x="2238" y="1062"/>
                  </a:lnTo>
                  <a:lnTo>
                    <a:pt x="2244" y="1014"/>
                  </a:lnTo>
                  <a:lnTo>
                    <a:pt x="2244" y="996"/>
                  </a:lnTo>
                  <a:lnTo>
                    <a:pt x="2244" y="1014"/>
                  </a:lnTo>
                  <a:lnTo>
                    <a:pt x="2244" y="996"/>
                  </a:lnTo>
                  <a:lnTo>
                    <a:pt x="2250" y="996"/>
                  </a:lnTo>
                  <a:lnTo>
                    <a:pt x="2250" y="1038"/>
                  </a:lnTo>
                  <a:lnTo>
                    <a:pt x="2256" y="1026"/>
                  </a:lnTo>
                  <a:lnTo>
                    <a:pt x="2256" y="1068"/>
                  </a:lnTo>
                  <a:lnTo>
                    <a:pt x="2262" y="1104"/>
                  </a:lnTo>
                  <a:lnTo>
                    <a:pt x="2262" y="1200"/>
                  </a:lnTo>
                  <a:lnTo>
                    <a:pt x="2268" y="1260"/>
                  </a:lnTo>
                  <a:lnTo>
                    <a:pt x="2268" y="1380"/>
                  </a:lnTo>
                  <a:lnTo>
                    <a:pt x="2274" y="1458"/>
                  </a:lnTo>
                  <a:lnTo>
                    <a:pt x="2274" y="1506"/>
                  </a:lnTo>
                  <a:lnTo>
                    <a:pt x="2280" y="1602"/>
                  </a:lnTo>
                  <a:lnTo>
                    <a:pt x="2280" y="1632"/>
                  </a:lnTo>
                  <a:lnTo>
                    <a:pt x="2286" y="1680"/>
                  </a:lnTo>
                  <a:lnTo>
                    <a:pt x="2286" y="1662"/>
                  </a:lnTo>
                  <a:lnTo>
                    <a:pt x="2286" y="1680"/>
                  </a:lnTo>
                  <a:lnTo>
                    <a:pt x="2286" y="1662"/>
                  </a:lnTo>
                  <a:lnTo>
                    <a:pt x="2292" y="1650"/>
                  </a:lnTo>
                  <a:lnTo>
                    <a:pt x="2298" y="1650"/>
                  </a:lnTo>
                  <a:lnTo>
                    <a:pt x="2304" y="1626"/>
                  </a:lnTo>
                  <a:lnTo>
                    <a:pt x="2310" y="1590"/>
                  </a:lnTo>
                  <a:lnTo>
                    <a:pt x="2316" y="1614"/>
                  </a:lnTo>
                  <a:lnTo>
                    <a:pt x="2316" y="1608"/>
                  </a:lnTo>
                  <a:lnTo>
                    <a:pt x="2316" y="1614"/>
                  </a:lnTo>
                  <a:lnTo>
                    <a:pt x="2316" y="1608"/>
                  </a:lnTo>
                  <a:lnTo>
                    <a:pt x="2322" y="1572"/>
                  </a:lnTo>
                  <a:lnTo>
                    <a:pt x="2322" y="1518"/>
                  </a:lnTo>
                  <a:lnTo>
                    <a:pt x="2322" y="1572"/>
                  </a:lnTo>
                  <a:lnTo>
                    <a:pt x="2322" y="1518"/>
                  </a:lnTo>
                  <a:lnTo>
                    <a:pt x="2328" y="1428"/>
                  </a:lnTo>
                  <a:lnTo>
                    <a:pt x="2328" y="1344"/>
                  </a:lnTo>
                  <a:lnTo>
                    <a:pt x="2328" y="1428"/>
                  </a:lnTo>
                  <a:lnTo>
                    <a:pt x="2328" y="1344"/>
                  </a:lnTo>
                  <a:lnTo>
                    <a:pt x="2334" y="1236"/>
                  </a:lnTo>
                  <a:lnTo>
                    <a:pt x="2334" y="1158"/>
                  </a:lnTo>
                  <a:lnTo>
                    <a:pt x="2334" y="1236"/>
                  </a:lnTo>
                  <a:lnTo>
                    <a:pt x="2334" y="1158"/>
                  </a:lnTo>
                  <a:lnTo>
                    <a:pt x="2340" y="1086"/>
                  </a:lnTo>
                  <a:lnTo>
                    <a:pt x="2340" y="1056"/>
                  </a:lnTo>
                  <a:lnTo>
                    <a:pt x="2340" y="1086"/>
                  </a:lnTo>
                  <a:lnTo>
                    <a:pt x="2340" y="1056"/>
                  </a:lnTo>
                  <a:lnTo>
                    <a:pt x="2346" y="1056"/>
                  </a:lnTo>
                  <a:lnTo>
                    <a:pt x="2346" y="1020"/>
                  </a:lnTo>
                  <a:lnTo>
                    <a:pt x="2346" y="1056"/>
                  </a:lnTo>
                  <a:lnTo>
                    <a:pt x="2346" y="1020"/>
                  </a:lnTo>
                  <a:lnTo>
                    <a:pt x="2352" y="1038"/>
                  </a:lnTo>
                  <a:lnTo>
                    <a:pt x="2352" y="1056"/>
                  </a:lnTo>
                  <a:lnTo>
                    <a:pt x="2358" y="1104"/>
                  </a:lnTo>
                  <a:lnTo>
                    <a:pt x="2358" y="1134"/>
                  </a:lnTo>
                  <a:lnTo>
                    <a:pt x="2364" y="1182"/>
                  </a:lnTo>
                  <a:lnTo>
                    <a:pt x="2364" y="1206"/>
                  </a:lnTo>
                  <a:lnTo>
                    <a:pt x="2370" y="1278"/>
                  </a:lnTo>
                  <a:lnTo>
                    <a:pt x="2376" y="1290"/>
                  </a:lnTo>
                  <a:lnTo>
                    <a:pt x="2376" y="1326"/>
                  </a:lnTo>
                  <a:lnTo>
                    <a:pt x="2382" y="1362"/>
                  </a:lnTo>
                  <a:lnTo>
                    <a:pt x="2388" y="1452"/>
                  </a:lnTo>
                  <a:lnTo>
                    <a:pt x="2388" y="1488"/>
                  </a:lnTo>
                  <a:lnTo>
                    <a:pt x="2394" y="1530"/>
                  </a:lnTo>
                  <a:lnTo>
                    <a:pt x="2394" y="1572"/>
                  </a:lnTo>
                  <a:lnTo>
                    <a:pt x="2400" y="1638"/>
                  </a:lnTo>
                  <a:lnTo>
                    <a:pt x="2400" y="1674"/>
                  </a:lnTo>
                  <a:lnTo>
                    <a:pt x="2406" y="1740"/>
                  </a:lnTo>
                  <a:lnTo>
                    <a:pt x="2406" y="1824"/>
                  </a:lnTo>
                  <a:lnTo>
                    <a:pt x="2412" y="1866"/>
                  </a:lnTo>
                  <a:lnTo>
                    <a:pt x="2412" y="1920"/>
                  </a:lnTo>
                  <a:lnTo>
                    <a:pt x="2418" y="1956"/>
                  </a:lnTo>
                  <a:lnTo>
                    <a:pt x="2418" y="1986"/>
                  </a:lnTo>
                  <a:lnTo>
                    <a:pt x="2424" y="2010"/>
                  </a:lnTo>
                  <a:lnTo>
                    <a:pt x="2424" y="2022"/>
                  </a:lnTo>
                  <a:lnTo>
                    <a:pt x="2430" y="2034"/>
                  </a:lnTo>
                  <a:lnTo>
                    <a:pt x="2430" y="2058"/>
                  </a:lnTo>
                  <a:lnTo>
                    <a:pt x="2436" y="2052"/>
                  </a:lnTo>
                  <a:lnTo>
                    <a:pt x="2442" y="2058"/>
                  </a:lnTo>
                  <a:lnTo>
                    <a:pt x="2448" y="2070"/>
                  </a:lnTo>
                  <a:lnTo>
                    <a:pt x="2448" y="2082"/>
                  </a:lnTo>
                  <a:lnTo>
                    <a:pt x="2454" y="2082"/>
                  </a:lnTo>
                  <a:lnTo>
                    <a:pt x="2460" y="2088"/>
                  </a:lnTo>
                  <a:lnTo>
                    <a:pt x="2466" y="2094"/>
                  </a:lnTo>
                  <a:lnTo>
                    <a:pt x="2466" y="2100"/>
                  </a:lnTo>
                  <a:lnTo>
                    <a:pt x="2472" y="2106"/>
                  </a:lnTo>
                  <a:lnTo>
                    <a:pt x="2478" y="2106"/>
                  </a:lnTo>
                  <a:lnTo>
                    <a:pt x="2478" y="2112"/>
                  </a:lnTo>
                  <a:lnTo>
                    <a:pt x="2484" y="2106"/>
                  </a:lnTo>
                  <a:lnTo>
                    <a:pt x="2484" y="2118"/>
                  </a:lnTo>
                  <a:lnTo>
                    <a:pt x="2490" y="2118"/>
                  </a:lnTo>
                  <a:lnTo>
                    <a:pt x="2490" y="2130"/>
                  </a:lnTo>
                  <a:lnTo>
                    <a:pt x="2496" y="2130"/>
                  </a:lnTo>
                  <a:lnTo>
                    <a:pt x="2496" y="2148"/>
                  </a:lnTo>
                  <a:lnTo>
                    <a:pt x="2502" y="2148"/>
                  </a:lnTo>
                  <a:lnTo>
                    <a:pt x="2508" y="2160"/>
                  </a:lnTo>
                  <a:lnTo>
                    <a:pt x="2514" y="2148"/>
                  </a:lnTo>
                  <a:lnTo>
                    <a:pt x="2514" y="2160"/>
                  </a:lnTo>
                  <a:lnTo>
                    <a:pt x="2520" y="2154"/>
                  </a:lnTo>
                  <a:lnTo>
                    <a:pt x="2526" y="2160"/>
                  </a:lnTo>
                  <a:lnTo>
                    <a:pt x="2526" y="2154"/>
                  </a:lnTo>
                  <a:lnTo>
                    <a:pt x="2526" y="2160"/>
                  </a:lnTo>
                  <a:lnTo>
                    <a:pt x="2526" y="2154"/>
                  </a:lnTo>
                  <a:lnTo>
                    <a:pt x="2532" y="2142"/>
                  </a:lnTo>
                  <a:lnTo>
                    <a:pt x="2532" y="2112"/>
                  </a:lnTo>
                  <a:lnTo>
                    <a:pt x="2532" y="2142"/>
                  </a:lnTo>
                  <a:lnTo>
                    <a:pt x="2532" y="2112"/>
                  </a:lnTo>
                  <a:lnTo>
                    <a:pt x="2538" y="2070"/>
                  </a:lnTo>
                  <a:lnTo>
                    <a:pt x="2538" y="1986"/>
                  </a:lnTo>
                  <a:lnTo>
                    <a:pt x="2538" y="2070"/>
                  </a:lnTo>
                  <a:lnTo>
                    <a:pt x="2538" y="1986"/>
                  </a:lnTo>
                  <a:lnTo>
                    <a:pt x="2544" y="1884"/>
                  </a:lnTo>
                  <a:lnTo>
                    <a:pt x="2544" y="1764"/>
                  </a:lnTo>
                  <a:lnTo>
                    <a:pt x="2544" y="1884"/>
                  </a:lnTo>
                  <a:lnTo>
                    <a:pt x="2544" y="1764"/>
                  </a:lnTo>
                  <a:lnTo>
                    <a:pt x="2550" y="1668"/>
                  </a:lnTo>
                  <a:lnTo>
                    <a:pt x="2550" y="1554"/>
                  </a:lnTo>
                  <a:lnTo>
                    <a:pt x="2550" y="1668"/>
                  </a:lnTo>
                  <a:lnTo>
                    <a:pt x="2550" y="1554"/>
                  </a:lnTo>
                  <a:lnTo>
                    <a:pt x="2556" y="1458"/>
                  </a:lnTo>
                  <a:lnTo>
                    <a:pt x="2556" y="1440"/>
                  </a:lnTo>
                  <a:lnTo>
                    <a:pt x="2556" y="1458"/>
                  </a:lnTo>
                  <a:lnTo>
                    <a:pt x="2556" y="1440"/>
                  </a:lnTo>
                  <a:lnTo>
                    <a:pt x="2562" y="1380"/>
                  </a:lnTo>
                  <a:lnTo>
                    <a:pt x="2562" y="1374"/>
                  </a:lnTo>
                  <a:lnTo>
                    <a:pt x="2562" y="1380"/>
                  </a:lnTo>
                  <a:lnTo>
                    <a:pt x="2562" y="1374"/>
                  </a:lnTo>
                  <a:lnTo>
                    <a:pt x="2568" y="1356"/>
                  </a:lnTo>
                  <a:lnTo>
                    <a:pt x="2574" y="1392"/>
                  </a:lnTo>
                  <a:lnTo>
                    <a:pt x="2574" y="1410"/>
                  </a:lnTo>
                  <a:lnTo>
                    <a:pt x="2580" y="1446"/>
                  </a:lnTo>
                  <a:lnTo>
                    <a:pt x="2580" y="1482"/>
                  </a:lnTo>
                  <a:lnTo>
                    <a:pt x="2586" y="1536"/>
                  </a:lnTo>
                  <a:lnTo>
                    <a:pt x="2586" y="1572"/>
                  </a:lnTo>
                  <a:lnTo>
                    <a:pt x="2592" y="1608"/>
                  </a:lnTo>
                  <a:lnTo>
                    <a:pt x="2592" y="1668"/>
                  </a:lnTo>
                  <a:lnTo>
                    <a:pt x="2598" y="1698"/>
                  </a:lnTo>
                  <a:lnTo>
                    <a:pt x="2604" y="1758"/>
                  </a:lnTo>
                  <a:lnTo>
                    <a:pt x="2604" y="1788"/>
                  </a:lnTo>
                  <a:lnTo>
                    <a:pt x="2610" y="1812"/>
                  </a:lnTo>
                  <a:lnTo>
                    <a:pt x="2610" y="1854"/>
                  </a:lnTo>
                  <a:lnTo>
                    <a:pt x="2616" y="1890"/>
                  </a:lnTo>
                  <a:lnTo>
                    <a:pt x="2616" y="1932"/>
                  </a:lnTo>
                  <a:lnTo>
                    <a:pt x="2622" y="1938"/>
                  </a:lnTo>
                  <a:lnTo>
                    <a:pt x="2622" y="1968"/>
                  </a:lnTo>
                  <a:lnTo>
                    <a:pt x="2628" y="2004"/>
                  </a:lnTo>
                  <a:lnTo>
                    <a:pt x="2628" y="2016"/>
                  </a:lnTo>
                  <a:lnTo>
                    <a:pt x="2634" y="2040"/>
                  </a:lnTo>
                  <a:lnTo>
                    <a:pt x="2634" y="2058"/>
                  </a:lnTo>
                  <a:lnTo>
                    <a:pt x="2640" y="2076"/>
                  </a:lnTo>
                  <a:lnTo>
                    <a:pt x="2640" y="2088"/>
                  </a:lnTo>
                  <a:lnTo>
                    <a:pt x="2646" y="2088"/>
                  </a:lnTo>
                  <a:lnTo>
                    <a:pt x="2646" y="2112"/>
                  </a:lnTo>
                  <a:lnTo>
                    <a:pt x="2652" y="2118"/>
                  </a:lnTo>
                  <a:lnTo>
                    <a:pt x="2652" y="2124"/>
                  </a:lnTo>
                  <a:lnTo>
                    <a:pt x="2658" y="2130"/>
                  </a:lnTo>
                  <a:lnTo>
                    <a:pt x="2658" y="2142"/>
                  </a:lnTo>
                  <a:lnTo>
                    <a:pt x="2664" y="2148"/>
                  </a:lnTo>
                </a:path>
              </a:pathLst>
            </a:custGeom>
            <a:ln w="19050">
              <a:solidFill>
                <a:srgbClr val="C00000"/>
              </a:solidFill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7"/>
            <p:cNvSpPr>
              <a:spLocks/>
            </p:cNvSpPr>
            <p:nvPr/>
          </p:nvSpPr>
          <p:spPr bwMode="auto">
            <a:xfrm>
              <a:off x="5186363" y="2346325"/>
              <a:ext cx="3495675" cy="3638550"/>
            </a:xfrm>
            <a:custGeom>
              <a:avLst/>
              <a:gdLst>
                <a:gd name="T0" fmla="*/ 36 w 2202"/>
                <a:gd name="T1" fmla="*/ 2106 h 2292"/>
                <a:gd name="T2" fmla="*/ 90 w 2202"/>
                <a:gd name="T3" fmla="*/ 2232 h 2292"/>
                <a:gd name="T4" fmla="*/ 120 w 2202"/>
                <a:gd name="T5" fmla="*/ 2232 h 2292"/>
                <a:gd name="T6" fmla="*/ 144 w 2202"/>
                <a:gd name="T7" fmla="*/ 2088 h 2292"/>
                <a:gd name="T8" fmla="*/ 180 w 2202"/>
                <a:gd name="T9" fmla="*/ 2088 h 2292"/>
                <a:gd name="T10" fmla="*/ 222 w 2202"/>
                <a:gd name="T11" fmla="*/ 2148 h 2292"/>
                <a:gd name="T12" fmla="*/ 264 w 2202"/>
                <a:gd name="T13" fmla="*/ 2232 h 2292"/>
                <a:gd name="T14" fmla="*/ 300 w 2202"/>
                <a:gd name="T15" fmla="*/ 2256 h 2292"/>
                <a:gd name="T16" fmla="*/ 342 w 2202"/>
                <a:gd name="T17" fmla="*/ 2262 h 2292"/>
                <a:gd name="T18" fmla="*/ 378 w 2202"/>
                <a:gd name="T19" fmla="*/ 2238 h 2292"/>
                <a:gd name="T20" fmla="*/ 420 w 2202"/>
                <a:gd name="T21" fmla="*/ 2268 h 2292"/>
                <a:gd name="T22" fmla="*/ 474 w 2202"/>
                <a:gd name="T23" fmla="*/ 2244 h 2292"/>
                <a:gd name="T24" fmla="*/ 510 w 2202"/>
                <a:gd name="T25" fmla="*/ 2226 h 2292"/>
                <a:gd name="T26" fmla="*/ 552 w 2202"/>
                <a:gd name="T27" fmla="*/ 2232 h 2292"/>
                <a:gd name="T28" fmla="*/ 594 w 2202"/>
                <a:gd name="T29" fmla="*/ 2256 h 2292"/>
                <a:gd name="T30" fmla="*/ 636 w 2202"/>
                <a:gd name="T31" fmla="*/ 2262 h 2292"/>
                <a:gd name="T32" fmla="*/ 696 w 2202"/>
                <a:gd name="T33" fmla="*/ 2256 h 2292"/>
                <a:gd name="T34" fmla="*/ 720 w 2202"/>
                <a:gd name="T35" fmla="*/ 2220 h 2292"/>
                <a:gd name="T36" fmla="*/ 768 w 2202"/>
                <a:gd name="T37" fmla="*/ 2232 h 2292"/>
                <a:gd name="T38" fmla="*/ 804 w 2202"/>
                <a:gd name="T39" fmla="*/ 2232 h 2292"/>
                <a:gd name="T40" fmla="*/ 822 w 2202"/>
                <a:gd name="T41" fmla="*/ 2226 h 2292"/>
                <a:gd name="T42" fmla="*/ 852 w 2202"/>
                <a:gd name="T43" fmla="*/ 2208 h 2292"/>
                <a:gd name="T44" fmla="*/ 888 w 2202"/>
                <a:gd name="T45" fmla="*/ 2160 h 2292"/>
                <a:gd name="T46" fmla="*/ 912 w 2202"/>
                <a:gd name="T47" fmla="*/ 2124 h 2292"/>
                <a:gd name="T48" fmla="*/ 948 w 2202"/>
                <a:gd name="T49" fmla="*/ 2124 h 2292"/>
                <a:gd name="T50" fmla="*/ 972 w 2202"/>
                <a:gd name="T51" fmla="*/ 2034 h 2292"/>
                <a:gd name="T52" fmla="*/ 996 w 2202"/>
                <a:gd name="T53" fmla="*/ 1890 h 2292"/>
                <a:gd name="T54" fmla="*/ 1014 w 2202"/>
                <a:gd name="T55" fmla="*/ 1800 h 2292"/>
                <a:gd name="T56" fmla="*/ 1038 w 2202"/>
                <a:gd name="T57" fmla="*/ 1470 h 2292"/>
                <a:gd name="T58" fmla="*/ 1062 w 2202"/>
                <a:gd name="T59" fmla="*/ 1704 h 2292"/>
                <a:gd name="T60" fmla="*/ 1104 w 2202"/>
                <a:gd name="T61" fmla="*/ 1764 h 2292"/>
                <a:gd name="T62" fmla="*/ 1122 w 2202"/>
                <a:gd name="T63" fmla="*/ 1194 h 2292"/>
                <a:gd name="T64" fmla="*/ 1152 w 2202"/>
                <a:gd name="T65" fmla="*/ 684 h 2292"/>
                <a:gd name="T66" fmla="*/ 1176 w 2202"/>
                <a:gd name="T67" fmla="*/ 438 h 2292"/>
                <a:gd name="T68" fmla="*/ 1218 w 2202"/>
                <a:gd name="T69" fmla="*/ 1050 h 2292"/>
                <a:gd name="T70" fmla="*/ 1254 w 2202"/>
                <a:gd name="T71" fmla="*/ 1440 h 2292"/>
                <a:gd name="T72" fmla="*/ 1272 w 2202"/>
                <a:gd name="T73" fmla="*/ 882 h 2292"/>
                <a:gd name="T74" fmla="*/ 1302 w 2202"/>
                <a:gd name="T75" fmla="*/ 96 h 2292"/>
                <a:gd name="T76" fmla="*/ 1332 w 2202"/>
                <a:gd name="T77" fmla="*/ 294 h 2292"/>
                <a:gd name="T78" fmla="*/ 1374 w 2202"/>
                <a:gd name="T79" fmla="*/ 1440 h 2292"/>
                <a:gd name="T80" fmla="*/ 1416 w 2202"/>
                <a:gd name="T81" fmla="*/ 1908 h 2292"/>
                <a:gd name="T82" fmla="*/ 1434 w 2202"/>
                <a:gd name="T83" fmla="*/ 306 h 2292"/>
                <a:gd name="T84" fmla="*/ 1470 w 2202"/>
                <a:gd name="T85" fmla="*/ 294 h 2292"/>
                <a:gd name="T86" fmla="*/ 1512 w 2202"/>
                <a:gd name="T87" fmla="*/ 1710 h 2292"/>
                <a:gd name="T88" fmla="*/ 1554 w 2202"/>
                <a:gd name="T89" fmla="*/ 2184 h 2292"/>
                <a:gd name="T90" fmla="*/ 1584 w 2202"/>
                <a:gd name="T91" fmla="*/ 1362 h 2292"/>
                <a:gd name="T92" fmla="*/ 1620 w 2202"/>
                <a:gd name="T93" fmla="*/ 1698 h 2292"/>
                <a:gd name="T94" fmla="*/ 1662 w 2202"/>
                <a:gd name="T95" fmla="*/ 2190 h 2292"/>
                <a:gd name="T96" fmla="*/ 1704 w 2202"/>
                <a:gd name="T97" fmla="*/ 2226 h 2292"/>
                <a:gd name="T98" fmla="*/ 1734 w 2202"/>
                <a:gd name="T99" fmla="*/ 2106 h 2292"/>
                <a:gd name="T100" fmla="*/ 1764 w 2202"/>
                <a:gd name="T101" fmla="*/ 1560 h 2292"/>
                <a:gd name="T102" fmla="*/ 1794 w 2202"/>
                <a:gd name="T103" fmla="*/ 1992 h 2292"/>
                <a:gd name="T104" fmla="*/ 1836 w 2202"/>
                <a:gd name="T105" fmla="*/ 2190 h 2292"/>
                <a:gd name="T106" fmla="*/ 1872 w 2202"/>
                <a:gd name="T107" fmla="*/ 2190 h 2292"/>
                <a:gd name="T108" fmla="*/ 1926 w 2202"/>
                <a:gd name="T109" fmla="*/ 2196 h 2292"/>
                <a:gd name="T110" fmla="*/ 1968 w 2202"/>
                <a:gd name="T111" fmla="*/ 2226 h 2292"/>
                <a:gd name="T112" fmla="*/ 2016 w 2202"/>
                <a:gd name="T113" fmla="*/ 2232 h 2292"/>
                <a:gd name="T114" fmla="*/ 2058 w 2202"/>
                <a:gd name="T115" fmla="*/ 2226 h 2292"/>
                <a:gd name="T116" fmla="*/ 2082 w 2202"/>
                <a:gd name="T117" fmla="*/ 2136 h 2292"/>
                <a:gd name="T118" fmla="*/ 2118 w 2202"/>
                <a:gd name="T119" fmla="*/ 2280 h 2292"/>
                <a:gd name="T120" fmla="*/ 2172 w 2202"/>
                <a:gd name="T121" fmla="*/ 228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02" h="2292">
                  <a:moveTo>
                    <a:pt x="0" y="2178"/>
                  </a:moveTo>
                  <a:lnTo>
                    <a:pt x="6" y="2184"/>
                  </a:lnTo>
                  <a:lnTo>
                    <a:pt x="12" y="2172"/>
                  </a:lnTo>
                  <a:lnTo>
                    <a:pt x="18" y="2160"/>
                  </a:lnTo>
                  <a:lnTo>
                    <a:pt x="18" y="2148"/>
                  </a:lnTo>
                  <a:lnTo>
                    <a:pt x="18" y="2160"/>
                  </a:lnTo>
                  <a:lnTo>
                    <a:pt x="18" y="2148"/>
                  </a:lnTo>
                  <a:lnTo>
                    <a:pt x="24" y="2130"/>
                  </a:lnTo>
                  <a:lnTo>
                    <a:pt x="24" y="2112"/>
                  </a:lnTo>
                  <a:lnTo>
                    <a:pt x="24" y="2130"/>
                  </a:lnTo>
                  <a:lnTo>
                    <a:pt x="24" y="2112"/>
                  </a:lnTo>
                  <a:lnTo>
                    <a:pt x="30" y="2112"/>
                  </a:lnTo>
                  <a:lnTo>
                    <a:pt x="30" y="2124"/>
                  </a:lnTo>
                  <a:lnTo>
                    <a:pt x="36" y="2106"/>
                  </a:lnTo>
                  <a:lnTo>
                    <a:pt x="42" y="2112"/>
                  </a:lnTo>
                  <a:lnTo>
                    <a:pt x="42" y="2118"/>
                  </a:lnTo>
                  <a:lnTo>
                    <a:pt x="48" y="2130"/>
                  </a:lnTo>
                  <a:lnTo>
                    <a:pt x="48" y="2142"/>
                  </a:lnTo>
                  <a:lnTo>
                    <a:pt x="54" y="2148"/>
                  </a:lnTo>
                  <a:lnTo>
                    <a:pt x="60" y="2160"/>
                  </a:lnTo>
                  <a:lnTo>
                    <a:pt x="60" y="2184"/>
                  </a:lnTo>
                  <a:lnTo>
                    <a:pt x="66" y="2184"/>
                  </a:lnTo>
                  <a:lnTo>
                    <a:pt x="66" y="2196"/>
                  </a:lnTo>
                  <a:lnTo>
                    <a:pt x="72" y="2208"/>
                  </a:lnTo>
                  <a:lnTo>
                    <a:pt x="72" y="2214"/>
                  </a:lnTo>
                  <a:lnTo>
                    <a:pt x="78" y="2220"/>
                  </a:lnTo>
                  <a:lnTo>
                    <a:pt x="84" y="2220"/>
                  </a:lnTo>
                  <a:lnTo>
                    <a:pt x="90" y="2232"/>
                  </a:lnTo>
                  <a:lnTo>
                    <a:pt x="90" y="2226"/>
                  </a:lnTo>
                  <a:lnTo>
                    <a:pt x="90" y="2232"/>
                  </a:lnTo>
                  <a:lnTo>
                    <a:pt x="90" y="2226"/>
                  </a:lnTo>
                  <a:lnTo>
                    <a:pt x="96" y="2232"/>
                  </a:lnTo>
                  <a:lnTo>
                    <a:pt x="96" y="2226"/>
                  </a:lnTo>
                  <a:lnTo>
                    <a:pt x="96" y="2232"/>
                  </a:lnTo>
                  <a:lnTo>
                    <a:pt x="96" y="2226"/>
                  </a:lnTo>
                  <a:lnTo>
                    <a:pt x="102" y="2226"/>
                  </a:lnTo>
                  <a:lnTo>
                    <a:pt x="108" y="2226"/>
                  </a:lnTo>
                  <a:lnTo>
                    <a:pt x="108" y="2220"/>
                  </a:lnTo>
                  <a:lnTo>
                    <a:pt x="108" y="2226"/>
                  </a:lnTo>
                  <a:lnTo>
                    <a:pt x="108" y="2220"/>
                  </a:lnTo>
                  <a:lnTo>
                    <a:pt x="114" y="2226"/>
                  </a:lnTo>
                  <a:lnTo>
                    <a:pt x="120" y="2232"/>
                  </a:lnTo>
                  <a:lnTo>
                    <a:pt x="126" y="2232"/>
                  </a:lnTo>
                  <a:lnTo>
                    <a:pt x="126" y="2226"/>
                  </a:lnTo>
                  <a:lnTo>
                    <a:pt x="126" y="2232"/>
                  </a:lnTo>
                  <a:lnTo>
                    <a:pt x="126" y="2226"/>
                  </a:lnTo>
                  <a:lnTo>
                    <a:pt x="132" y="2220"/>
                  </a:lnTo>
                  <a:lnTo>
                    <a:pt x="132" y="2208"/>
                  </a:lnTo>
                  <a:lnTo>
                    <a:pt x="132" y="2220"/>
                  </a:lnTo>
                  <a:lnTo>
                    <a:pt x="132" y="2208"/>
                  </a:lnTo>
                  <a:lnTo>
                    <a:pt x="138" y="2184"/>
                  </a:lnTo>
                  <a:lnTo>
                    <a:pt x="138" y="2148"/>
                  </a:lnTo>
                  <a:lnTo>
                    <a:pt x="138" y="2184"/>
                  </a:lnTo>
                  <a:lnTo>
                    <a:pt x="138" y="2148"/>
                  </a:lnTo>
                  <a:lnTo>
                    <a:pt x="144" y="2118"/>
                  </a:lnTo>
                  <a:lnTo>
                    <a:pt x="144" y="2088"/>
                  </a:lnTo>
                  <a:lnTo>
                    <a:pt x="144" y="2118"/>
                  </a:lnTo>
                  <a:lnTo>
                    <a:pt x="144" y="2088"/>
                  </a:lnTo>
                  <a:lnTo>
                    <a:pt x="150" y="2058"/>
                  </a:lnTo>
                  <a:lnTo>
                    <a:pt x="150" y="2046"/>
                  </a:lnTo>
                  <a:lnTo>
                    <a:pt x="150" y="2058"/>
                  </a:lnTo>
                  <a:lnTo>
                    <a:pt x="150" y="2046"/>
                  </a:lnTo>
                  <a:lnTo>
                    <a:pt x="156" y="2040"/>
                  </a:lnTo>
                  <a:lnTo>
                    <a:pt x="162" y="2040"/>
                  </a:lnTo>
                  <a:lnTo>
                    <a:pt x="168" y="2028"/>
                  </a:lnTo>
                  <a:lnTo>
                    <a:pt x="168" y="2034"/>
                  </a:lnTo>
                  <a:lnTo>
                    <a:pt x="174" y="2046"/>
                  </a:lnTo>
                  <a:lnTo>
                    <a:pt x="174" y="2052"/>
                  </a:lnTo>
                  <a:lnTo>
                    <a:pt x="180" y="2070"/>
                  </a:lnTo>
                  <a:lnTo>
                    <a:pt x="180" y="2088"/>
                  </a:lnTo>
                  <a:lnTo>
                    <a:pt x="186" y="2100"/>
                  </a:lnTo>
                  <a:lnTo>
                    <a:pt x="186" y="2124"/>
                  </a:lnTo>
                  <a:lnTo>
                    <a:pt x="192" y="2142"/>
                  </a:lnTo>
                  <a:lnTo>
                    <a:pt x="192" y="2154"/>
                  </a:lnTo>
                  <a:lnTo>
                    <a:pt x="198" y="2172"/>
                  </a:lnTo>
                  <a:lnTo>
                    <a:pt x="198" y="2166"/>
                  </a:lnTo>
                  <a:lnTo>
                    <a:pt x="198" y="2172"/>
                  </a:lnTo>
                  <a:lnTo>
                    <a:pt x="198" y="2166"/>
                  </a:lnTo>
                  <a:lnTo>
                    <a:pt x="204" y="2172"/>
                  </a:lnTo>
                  <a:lnTo>
                    <a:pt x="210" y="2166"/>
                  </a:lnTo>
                  <a:lnTo>
                    <a:pt x="216" y="2154"/>
                  </a:lnTo>
                  <a:lnTo>
                    <a:pt x="222" y="2148"/>
                  </a:lnTo>
                  <a:lnTo>
                    <a:pt x="222" y="2142"/>
                  </a:lnTo>
                  <a:lnTo>
                    <a:pt x="222" y="2148"/>
                  </a:lnTo>
                  <a:lnTo>
                    <a:pt x="222" y="2142"/>
                  </a:lnTo>
                  <a:lnTo>
                    <a:pt x="228" y="2142"/>
                  </a:lnTo>
                  <a:lnTo>
                    <a:pt x="228" y="2148"/>
                  </a:lnTo>
                  <a:lnTo>
                    <a:pt x="234" y="2160"/>
                  </a:lnTo>
                  <a:lnTo>
                    <a:pt x="240" y="2154"/>
                  </a:lnTo>
                  <a:lnTo>
                    <a:pt x="240" y="2166"/>
                  </a:lnTo>
                  <a:lnTo>
                    <a:pt x="246" y="2178"/>
                  </a:lnTo>
                  <a:lnTo>
                    <a:pt x="246" y="2190"/>
                  </a:lnTo>
                  <a:lnTo>
                    <a:pt x="252" y="2196"/>
                  </a:lnTo>
                  <a:lnTo>
                    <a:pt x="252" y="2202"/>
                  </a:lnTo>
                  <a:lnTo>
                    <a:pt x="258" y="2214"/>
                  </a:lnTo>
                  <a:lnTo>
                    <a:pt x="258" y="2220"/>
                  </a:lnTo>
                  <a:lnTo>
                    <a:pt x="264" y="2226"/>
                  </a:lnTo>
                  <a:lnTo>
                    <a:pt x="264" y="2232"/>
                  </a:lnTo>
                  <a:lnTo>
                    <a:pt x="270" y="2232"/>
                  </a:lnTo>
                  <a:lnTo>
                    <a:pt x="276" y="2238"/>
                  </a:lnTo>
                  <a:lnTo>
                    <a:pt x="276" y="2244"/>
                  </a:lnTo>
                  <a:lnTo>
                    <a:pt x="282" y="2250"/>
                  </a:lnTo>
                  <a:lnTo>
                    <a:pt x="288" y="2256"/>
                  </a:lnTo>
                  <a:lnTo>
                    <a:pt x="288" y="2250"/>
                  </a:lnTo>
                  <a:lnTo>
                    <a:pt x="288" y="2256"/>
                  </a:lnTo>
                  <a:lnTo>
                    <a:pt x="288" y="2250"/>
                  </a:lnTo>
                  <a:lnTo>
                    <a:pt x="294" y="2250"/>
                  </a:lnTo>
                  <a:lnTo>
                    <a:pt x="294" y="2256"/>
                  </a:lnTo>
                  <a:lnTo>
                    <a:pt x="300" y="2262"/>
                  </a:lnTo>
                  <a:lnTo>
                    <a:pt x="300" y="2256"/>
                  </a:lnTo>
                  <a:lnTo>
                    <a:pt x="300" y="2262"/>
                  </a:lnTo>
                  <a:lnTo>
                    <a:pt x="300" y="2256"/>
                  </a:lnTo>
                  <a:lnTo>
                    <a:pt x="306" y="2262"/>
                  </a:lnTo>
                  <a:lnTo>
                    <a:pt x="312" y="2256"/>
                  </a:lnTo>
                  <a:lnTo>
                    <a:pt x="318" y="2256"/>
                  </a:lnTo>
                  <a:lnTo>
                    <a:pt x="318" y="2262"/>
                  </a:lnTo>
                  <a:lnTo>
                    <a:pt x="324" y="2262"/>
                  </a:lnTo>
                  <a:lnTo>
                    <a:pt x="330" y="2268"/>
                  </a:lnTo>
                  <a:lnTo>
                    <a:pt x="330" y="2262"/>
                  </a:lnTo>
                  <a:lnTo>
                    <a:pt x="330" y="2268"/>
                  </a:lnTo>
                  <a:lnTo>
                    <a:pt x="330" y="2262"/>
                  </a:lnTo>
                  <a:lnTo>
                    <a:pt x="336" y="2256"/>
                  </a:lnTo>
                  <a:lnTo>
                    <a:pt x="336" y="2268"/>
                  </a:lnTo>
                  <a:lnTo>
                    <a:pt x="342" y="2262"/>
                  </a:lnTo>
                  <a:lnTo>
                    <a:pt x="342" y="2256"/>
                  </a:lnTo>
                  <a:lnTo>
                    <a:pt x="342" y="2262"/>
                  </a:lnTo>
                  <a:lnTo>
                    <a:pt x="342" y="2256"/>
                  </a:lnTo>
                  <a:lnTo>
                    <a:pt x="348" y="2262"/>
                  </a:lnTo>
                  <a:lnTo>
                    <a:pt x="354" y="2250"/>
                  </a:lnTo>
                  <a:lnTo>
                    <a:pt x="354" y="2244"/>
                  </a:lnTo>
                  <a:lnTo>
                    <a:pt x="354" y="2250"/>
                  </a:lnTo>
                  <a:lnTo>
                    <a:pt x="354" y="2244"/>
                  </a:lnTo>
                  <a:lnTo>
                    <a:pt x="360" y="2244"/>
                  </a:lnTo>
                  <a:lnTo>
                    <a:pt x="366" y="2238"/>
                  </a:lnTo>
                  <a:lnTo>
                    <a:pt x="366" y="2232"/>
                  </a:lnTo>
                  <a:lnTo>
                    <a:pt x="366" y="2238"/>
                  </a:lnTo>
                  <a:lnTo>
                    <a:pt x="366" y="2232"/>
                  </a:lnTo>
                  <a:lnTo>
                    <a:pt x="372" y="2226"/>
                  </a:lnTo>
                  <a:lnTo>
                    <a:pt x="372" y="2232"/>
                  </a:lnTo>
                  <a:lnTo>
                    <a:pt x="378" y="2238"/>
                  </a:lnTo>
                  <a:lnTo>
                    <a:pt x="378" y="2232"/>
                  </a:lnTo>
                  <a:lnTo>
                    <a:pt x="378" y="2238"/>
                  </a:lnTo>
                  <a:lnTo>
                    <a:pt x="378" y="2232"/>
                  </a:lnTo>
                  <a:lnTo>
                    <a:pt x="384" y="2232"/>
                  </a:lnTo>
                  <a:lnTo>
                    <a:pt x="390" y="2238"/>
                  </a:lnTo>
                  <a:lnTo>
                    <a:pt x="390" y="2250"/>
                  </a:lnTo>
                  <a:lnTo>
                    <a:pt x="396" y="2244"/>
                  </a:lnTo>
                  <a:lnTo>
                    <a:pt x="396" y="2250"/>
                  </a:lnTo>
                  <a:lnTo>
                    <a:pt x="402" y="2256"/>
                  </a:lnTo>
                  <a:lnTo>
                    <a:pt x="408" y="2256"/>
                  </a:lnTo>
                  <a:lnTo>
                    <a:pt x="408" y="2262"/>
                  </a:lnTo>
                  <a:lnTo>
                    <a:pt x="414" y="2262"/>
                  </a:lnTo>
                  <a:lnTo>
                    <a:pt x="414" y="2268"/>
                  </a:lnTo>
                  <a:lnTo>
                    <a:pt x="420" y="2268"/>
                  </a:lnTo>
                  <a:lnTo>
                    <a:pt x="426" y="2262"/>
                  </a:lnTo>
                  <a:lnTo>
                    <a:pt x="432" y="2268"/>
                  </a:lnTo>
                  <a:lnTo>
                    <a:pt x="438" y="2262"/>
                  </a:lnTo>
                  <a:lnTo>
                    <a:pt x="444" y="2268"/>
                  </a:lnTo>
                  <a:lnTo>
                    <a:pt x="450" y="2262"/>
                  </a:lnTo>
                  <a:lnTo>
                    <a:pt x="456" y="2262"/>
                  </a:lnTo>
                  <a:lnTo>
                    <a:pt x="456" y="2268"/>
                  </a:lnTo>
                  <a:lnTo>
                    <a:pt x="462" y="2268"/>
                  </a:lnTo>
                  <a:lnTo>
                    <a:pt x="468" y="2262"/>
                  </a:lnTo>
                  <a:lnTo>
                    <a:pt x="468" y="2256"/>
                  </a:lnTo>
                  <a:lnTo>
                    <a:pt x="468" y="2262"/>
                  </a:lnTo>
                  <a:lnTo>
                    <a:pt x="468" y="2256"/>
                  </a:lnTo>
                  <a:lnTo>
                    <a:pt x="474" y="2250"/>
                  </a:lnTo>
                  <a:lnTo>
                    <a:pt x="474" y="2244"/>
                  </a:lnTo>
                  <a:lnTo>
                    <a:pt x="474" y="2250"/>
                  </a:lnTo>
                  <a:lnTo>
                    <a:pt x="474" y="2244"/>
                  </a:lnTo>
                  <a:lnTo>
                    <a:pt x="480" y="2226"/>
                  </a:lnTo>
                  <a:lnTo>
                    <a:pt x="480" y="2232"/>
                  </a:lnTo>
                  <a:lnTo>
                    <a:pt x="486" y="2226"/>
                  </a:lnTo>
                  <a:lnTo>
                    <a:pt x="492" y="2214"/>
                  </a:lnTo>
                  <a:lnTo>
                    <a:pt x="492" y="2220"/>
                  </a:lnTo>
                  <a:lnTo>
                    <a:pt x="498" y="2220"/>
                  </a:lnTo>
                  <a:lnTo>
                    <a:pt x="498" y="2226"/>
                  </a:lnTo>
                  <a:lnTo>
                    <a:pt x="504" y="2226"/>
                  </a:lnTo>
                  <a:lnTo>
                    <a:pt x="504" y="2220"/>
                  </a:lnTo>
                  <a:lnTo>
                    <a:pt x="504" y="2226"/>
                  </a:lnTo>
                  <a:lnTo>
                    <a:pt x="504" y="2220"/>
                  </a:lnTo>
                  <a:lnTo>
                    <a:pt x="510" y="2226"/>
                  </a:lnTo>
                  <a:lnTo>
                    <a:pt x="510" y="2232"/>
                  </a:lnTo>
                  <a:lnTo>
                    <a:pt x="516" y="2238"/>
                  </a:lnTo>
                  <a:lnTo>
                    <a:pt x="516" y="2244"/>
                  </a:lnTo>
                  <a:lnTo>
                    <a:pt x="522" y="2238"/>
                  </a:lnTo>
                  <a:lnTo>
                    <a:pt x="522" y="2244"/>
                  </a:lnTo>
                  <a:lnTo>
                    <a:pt x="528" y="2244"/>
                  </a:lnTo>
                  <a:lnTo>
                    <a:pt x="534" y="2244"/>
                  </a:lnTo>
                  <a:lnTo>
                    <a:pt x="540" y="2238"/>
                  </a:lnTo>
                  <a:lnTo>
                    <a:pt x="546" y="2244"/>
                  </a:lnTo>
                  <a:lnTo>
                    <a:pt x="546" y="2238"/>
                  </a:lnTo>
                  <a:lnTo>
                    <a:pt x="546" y="2244"/>
                  </a:lnTo>
                  <a:lnTo>
                    <a:pt x="546" y="2238"/>
                  </a:lnTo>
                  <a:lnTo>
                    <a:pt x="552" y="2244"/>
                  </a:lnTo>
                  <a:lnTo>
                    <a:pt x="552" y="2232"/>
                  </a:lnTo>
                  <a:lnTo>
                    <a:pt x="552" y="2244"/>
                  </a:lnTo>
                  <a:lnTo>
                    <a:pt x="552" y="2232"/>
                  </a:lnTo>
                  <a:lnTo>
                    <a:pt x="558" y="2238"/>
                  </a:lnTo>
                  <a:lnTo>
                    <a:pt x="564" y="2244"/>
                  </a:lnTo>
                  <a:lnTo>
                    <a:pt x="564" y="2238"/>
                  </a:lnTo>
                  <a:lnTo>
                    <a:pt x="564" y="2244"/>
                  </a:lnTo>
                  <a:lnTo>
                    <a:pt x="564" y="2238"/>
                  </a:lnTo>
                  <a:lnTo>
                    <a:pt x="570" y="2250"/>
                  </a:lnTo>
                  <a:lnTo>
                    <a:pt x="576" y="2250"/>
                  </a:lnTo>
                  <a:lnTo>
                    <a:pt x="576" y="2256"/>
                  </a:lnTo>
                  <a:lnTo>
                    <a:pt x="582" y="2256"/>
                  </a:lnTo>
                  <a:lnTo>
                    <a:pt x="588" y="2262"/>
                  </a:lnTo>
                  <a:lnTo>
                    <a:pt x="594" y="2262"/>
                  </a:lnTo>
                  <a:lnTo>
                    <a:pt x="594" y="2256"/>
                  </a:lnTo>
                  <a:lnTo>
                    <a:pt x="594" y="2262"/>
                  </a:lnTo>
                  <a:lnTo>
                    <a:pt x="594" y="2256"/>
                  </a:lnTo>
                  <a:lnTo>
                    <a:pt x="600" y="2262"/>
                  </a:lnTo>
                  <a:lnTo>
                    <a:pt x="600" y="2256"/>
                  </a:lnTo>
                  <a:lnTo>
                    <a:pt x="600" y="2262"/>
                  </a:lnTo>
                  <a:lnTo>
                    <a:pt x="600" y="2256"/>
                  </a:lnTo>
                  <a:lnTo>
                    <a:pt x="606" y="2256"/>
                  </a:lnTo>
                  <a:lnTo>
                    <a:pt x="612" y="2256"/>
                  </a:lnTo>
                  <a:lnTo>
                    <a:pt x="618" y="2262"/>
                  </a:lnTo>
                  <a:lnTo>
                    <a:pt x="624" y="2262"/>
                  </a:lnTo>
                  <a:lnTo>
                    <a:pt x="630" y="2256"/>
                  </a:lnTo>
                  <a:lnTo>
                    <a:pt x="630" y="2262"/>
                  </a:lnTo>
                  <a:lnTo>
                    <a:pt x="636" y="2256"/>
                  </a:lnTo>
                  <a:lnTo>
                    <a:pt x="636" y="2262"/>
                  </a:lnTo>
                  <a:lnTo>
                    <a:pt x="642" y="2256"/>
                  </a:lnTo>
                  <a:lnTo>
                    <a:pt x="648" y="2244"/>
                  </a:lnTo>
                  <a:lnTo>
                    <a:pt x="648" y="2250"/>
                  </a:lnTo>
                  <a:lnTo>
                    <a:pt x="654" y="2250"/>
                  </a:lnTo>
                  <a:lnTo>
                    <a:pt x="654" y="2256"/>
                  </a:lnTo>
                  <a:lnTo>
                    <a:pt x="660" y="2256"/>
                  </a:lnTo>
                  <a:lnTo>
                    <a:pt x="666" y="2256"/>
                  </a:lnTo>
                  <a:lnTo>
                    <a:pt x="672" y="2250"/>
                  </a:lnTo>
                  <a:lnTo>
                    <a:pt x="672" y="2256"/>
                  </a:lnTo>
                  <a:lnTo>
                    <a:pt x="678" y="2256"/>
                  </a:lnTo>
                  <a:lnTo>
                    <a:pt x="684" y="2256"/>
                  </a:lnTo>
                  <a:lnTo>
                    <a:pt x="690" y="2256"/>
                  </a:lnTo>
                  <a:lnTo>
                    <a:pt x="696" y="2250"/>
                  </a:lnTo>
                  <a:lnTo>
                    <a:pt x="696" y="2256"/>
                  </a:lnTo>
                  <a:lnTo>
                    <a:pt x="702" y="2250"/>
                  </a:lnTo>
                  <a:lnTo>
                    <a:pt x="702" y="2244"/>
                  </a:lnTo>
                  <a:lnTo>
                    <a:pt x="702" y="2250"/>
                  </a:lnTo>
                  <a:lnTo>
                    <a:pt x="702" y="2244"/>
                  </a:lnTo>
                  <a:lnTo>
                    <a:pt x="708" y="2238"/>
                  </a:lnTo>
                  <a:lnTo>
                    <a:pt x="708" y="2232"/>
                  </a:lnTo>
                  <a:lnTo>
                    <a:pt x="708" y="2238"/>
                  </a:lnTo>
                  <a:lnTo>
                    <a:pt x="708" y="2232"/>
                  </a:lnTo>
                  <a:lnTo>
                    <a:pt x="714" y="2238"/>
                  </a:lnTo>
                  <a:lnTo>
                    <a:pt x="714" y="2232"/>
                  </a:lnTo>
                  <a:lnTo>
                    <a:pt x="714" y="2238"/>
                  </a:lnTo>
                  <a:lnTo>
                    <a:pt x="714" y="2232"/>
                  </a:lnTo>
                  <a:lnTo>
                    <a:pt x="720" y="2226"/>
                  </a:lnTo>
                  <a:lnTo>
                    <a:pt x="720" y="2220"/>
                  </a:lnTo>
                  <a:lnTo>
                    <a:pt x="720" y="2226"/>
                  </a:lnTo>
                  <a:lnTo>
                    <a:pt x="720" y="2220"/>
                  </a:lnTo>
                  <a:lnTo>
                    <a:pt x="726" y="2226"/>
                  </a:lnTo>
                  <a:lnTo>
                    <a:pt x="732" y="2226"/>
                  </a:lnTo>
                  <a:lnTo>
                    <a:pt x="738" y="2232"/>
                  </a:lnTo>
                  <a:lnTo>
                    <a:pt x="738" y="2238"/>
                  </a:lnTo>
                  <a:lnTo>
                    <a:pt x="744" y="2238"/>
                  </a:lnTo>
                  <a:lnTo>
                    <a:pt x="750" y="2238"/>
                  </a:lnTo>
                  <a:lnTo>
                    <a:pt x="750" y="2232"/>
                  </a:lnTo>
                  <a:lnTo>
                    <a:pt x="750" y="2238"/>
                  </a:lnTo>
                  <a:lnTo>
                    <a:pt x="750" y="2232"/>
                  </a:lnTo>
                  <a:lnTo>
                    <a:pt x="756" y="2238"/>
                  </a:lnTo>
                  <a:lnTo>
                    <a:pt x="762" y="2238"/>
                  </a:lnTo>
                  <a:lnTo>
                    <a:pt x="768" y="2232"/>
                  </a:lnTo>
                  <a:lnTo>
                    <a:pt x="774" y="2232"/>
                  </a:lnTo>
                  <a:lnTo>
                    <a:pt x="780" y="2226"/>
                  </a:lnTo>
                  <a:lnTo>
                    <a:pt x="780" y="2232"/>
                  </a:lnTo>
                  <a:lnTo>
                    <a:pt x="786" y="2232"/>
                  </a:lnTo>
                  <a:lnTo>
                    <a:pt x="786" y="2226"/>
                  </a:lnTo>
                  <a:lnTo>
                    <a:pt x="786" y="2232"/>
                  </a:lnTo>
                  <a:lnTo>
                    <a:pt x="786" y="2226"/>
                  </a:lnTo>
                  <a:lnTo>
                    <a:pt x="792" y="2232"/>
                  </a:lnTo>
                  <a:lnTo>
                    <a:pt x="792" y="2226"/>
                  </a:lnTo>
                  <a:lnTo>
                    <a:pt x="792" y="2232"/>
                  </a:lnTo>
                  <a:lnTo>
                    <a:pt x="792" y="2226"/>
                  </a:lnTo>
                  <a:lnTo>
                    <a:pt x="798" y="2226"/>
                  </a:lnTo>
                  <a:lnTo>
                    <a:pt x="798" y="2238"/>
                  </a:lnTo>
                  <a:lnTo>
                    <a:pt x="804" y="2232"/>
                  </a:lnTo>
                  <a:lnTo>
                    <a:pt x="804" y="2220"/>
                  </a:lnTo>
                  <a:lnTo>
                    <a:pt x="804" y="2232"/>
                  </a:lnTo>
                  <a:lnTo>
                    <a:pt x="804" y="2220"/>
                  </a:lnTo>
                  <a:lnTo>
                    <a:pt x="810" y="2232"/>
                  </a:lnTo>
                  <a:lnTo>
                    <a:pt x="810" y="2226"/>
                  </a:lnTo>
                  <a:lnTo>
                    <a:pt x="810" y="2232"/>
                  </a:lnTo>
                  <a:lnTo>
                    <a:pt x="810" y="2226"/>
                  </a:lnTo>
                  <a:lnTo>
                    <a:pt x="816" y="2232"/>
                  </a:lnTo>
                  <a:lnTo>
                    <a:pt x="816" y="2226"/>
                  </a:lnTo>
                  <a:lnTo>
                    <a:pt x="816" y="2232"/>
                  </a:lnTo>
                  <a:lnTo>
                    <a:pt x="816" y="2226"/>
                  </a:lnTo>
                  <a:lnTo>
                    <a:pt x="822" y="2226"/>
                  </a:lnTo>
                  <a:lnTo>
                    <a:pt x="822" y="2220"/>
                  </a:lnTo>
                  <a:lnTo>
                    <a:pt x="822" y="2226"/>
                  </a:lnTo>
                  <a:lnTo>
                    <a:pt x="822" y="2220"/>
                  </a:lnTo>
                  <a:lnTo>
                    <a:pt x="828" y="2226"/>
                  </a:lnTo>
                  <a:lnTo>
                    <a:pt x="834" y="2220"/>
                  </a:lnTo>
                  <a:lnTo>
                    <a:pt x="834" y="2214"/>
                  </a:lnTo>
                  <a:lnTo>
                    <a:pt x="834" y="2220"/>
                  </a:lnTo>
                  <a:lnTo>
                    <a:pt x="834" y="2214"/>
                  </a:lnTo>
                  <a:lnTo>
                    <a:pt x="840" y="2220"/>
                  </a:lnTo>
                  <a:lnTo>
                    <a:pt x="846" y="2214"/>
                  </a:lnTo>
                  <a:lnTo>
                    <a:pt x="846" y="2202"/>
                  </a:lnTo>
                  <a:lnTo>
                    <a:pt x="846" y="2214"/>
                  </a:lnTo>
                  <a:lnTo>
                    <a:pt x="846" y="2202"/>
                  </a:lnTo>
                  <a:lnTo>
                    <a:pt x="852" y="2208"/>
                  </a:lnTo>
                  <a:lnTo>
                    <a:pt x="852" y="2196"/>
                  </a:lnTo>
                  <a:lnTo>
                    <a:pt x="852" y="2208"/>
                  </a:lnTo>
                  <a:lnTo>
                    <a:pt x="852" y="2196"/>
                  </a:lnTo>
                  <a:lnTo>
                    <a:pt x="858" y="2196"/>
                  </a:lnTo>
                  <a:lnTo>
                    <a:pt x="858" y="2190"/>
                  </a:lnTo>
                  <a:lnTo>
                    <a:pt x="858" y="2196"/>
                  </a:lnTo>
                  <a:lnTo>
                    <a:pt x="858" y="2190"/>
                  </a:lnTo>
                  <a:lnTo>
                    <a:pt x="864" y="2184"/>
                  </a:lnTo>
                  <a:lnTo>
                    <a:pt x="870" y="2184"/>
                  </a:lnTo>
                  <a:lnTo>
                    <a:pt x="876" y="2172"/>
                  </a:lnTo>
                  <a:lnTo>
                    <a:pt x="876" y="2178"/>
                  </a:lnTo>
                  <a:lnTo>
                    <a:pt x="882" y="2172"/>
                  </a:lnTo>
                  <a:lnTo>
                    <a:pt x="882" y="2160"/>
                  </a:lnTo>
                  <a:lnTo>
                    <a:pt x="882" y="2172"/>
                  </a:lnTo>
                  <a:lnTo>
                    <a:pt x="882" y="2160"/>
                  </a:lnTo>
                  <a:lnTo>
                    <a:pt x="888" y="2160"/>
                  </a:lnTo>
                  <a:lnTo>
                    <a:pt x="888" y="2154"/>
                  </a:lnTo>
                  <a:lnTo>
                    <a:pt x="888" y="2160"/>
                  </a:lnTo>
                  <a:lnTo>
                    <a:pt x="888" y="2154"/>
                  </a:lnTo>
                  <a:lnTo>
                    <a:pt x="894" y="2142"/>
                  </a:lnTo>
                  <a:lnTo>
                    <a:pt x="900" y="2136"/>
                  </a:lnTo>
                  <a:lnTo>
                    <a:pt x="900" y="2142"/>
                  </a:lnTo>
                  <a:lnTo>
                    <a:pt x="906" y="2142"/>
                  </a:lnTo>
                  <a:lnTo>
                    <a:pt x="906" y="2136"/>
                  </a:lnTo>
                  <a:lnTo>
                    <a:pt x="906" y="2142"/>
                  </a:lnTo>
                  <a:lnTo>
                    <a:pt x="906" y="2136"/>
                  </a:lnTo>
                  <a:lnTo>
                    <a:pt x="912" y="2136"/>
                  </a:lnTo>
                  <a:lnTo>
                    <a:pt x="912" y="2124"/>
                  </a:lnTo>
                  <a:lnTo>
                    <a:pt x="912" y="2136"/>
                  </a:lnTo>
                  <a:lnTo>
                    <a:pt x="912" y="2124"/>
                  </a:lnTo>
                  <a:lnTo>
                    <a:pt x="918" y="2136"/>
                  </a:lnTo>
                  <a:lnTo>
                    <a:pt x="924" y="2136"/>
                  </a:lnTo>
                  <a:lnTo>
                    <a:pt x="924" y="2142"/>
                  </a:lnTo>
                  <a:lnTo>
                    <a:pt x="930" y="2130"/>
                  </a:lnTo>
                  <a:lnTo>
                    <a:pt x="930" y="2136"/>
                  </a:lnTo>
                  <a:lnTo>
                    <a:pt x="936" y="2124"/>
                  </a:lnTo>
                  <a:lnTo>
                    <a:pt x="936" y="2130"/>
                  </a:lnTo>
                  <a:lnTo>
                    <a:pt x="942" y="2124"/>
                  </a:lnTo>
                  <a:lnTo>
                    <a:pt x="942" y="2118"/>
                  </a:lnTo>
                  <a:lnTo>
                    <a:pt x="942" y="2124"/>
                  </a:lnTo>
                  <a:lnTo>
                    <a:pt x="942" y="2118"/>
                  </a:lnTo>
                  <a:lnTo>
                    <a:pt x="948" y="2124"/>
                  </a:lnTo>
                  <a:lnTo>
                    <a:pt x="948" y="2118"/>
                  </a:lnTo>
                  <a:lnTo>
                    <a:pt x="948" y="2124"/>
                  </a:lnTo>
                  <a:lnTo>
                    <a:pt x="948" y="2118"/>
                  </a:lnTo>
                  <a:lnTo>
                    <a:pt x="954" y="2100"/>
                  </a:lnTo>
                  <a:lnTo>
                    <a:pt x="954" y="2094"/>
                  </a:lnTo>
                  <a:lnTo>
                    <a:pt x="954" y="2100"/>
                  </a:lnTo>
                  <a:lnTo>
                    <a:pt x="954" y="2094"/>
                  </a:lnTo>
                  <a:lnTo>
                    <a:pt x="960" y="2094"/>
                  </a:lnTo>
                  <a:lnTo>
                    <a:pt x="960" y="2082"/>
                  </a:lnTo>
                  <a:lnTo>
                    <a:pt x="960" y="2094"/>
                  </a:lnTo>
                  <a:lnTo>
                    <a:pt x="960" y="2082"/>
                  </a:lnTo>
                  <a:lnTo>
                    <a:pt x="966" y="2070"/>
                  </a:lnTo>
                  <a:lnTo>
                    <a:pt x="966" y="2052"/>
                  </a:lnTo>
                  <a:lnTo>
                    <a:pt x="966" y="2070"/>
                  </a:lnTo>
                  <a:lnTo>
                    <a:pt x="966" y="2052"/>
                  </a:lnTo>
                  <a:lnTo>
                    <a:pt x="972" y="2034"/>
                  </a:lnTo>
                  <a:lnTo>
                    <a:pt x="972" y="2028"/>
                  </a:lnTo>
                  <a:lnTo>
                    <a:pt x="972" y="2034"/>
                  </a:lnTo>
                  <a:lnTo>
                    <a:pt x="972" y="2028"/>
                  </a:lnTo>
                  <a:lnTo>
                    <a:pt x="978" y="2010"/>
                  </a:lnTo>
                  <a:lnTo>
                    <a:pt x="978" y="1998"/>
                  </a:lnTo>
                  <a:lnTo>
                    <a:pt x="978" y="2010"/>
                  </a:lnTo>
                  <a:lnTo>
                    <a:pt x="978" y="1998"/>
                  </a:lnTo>
                  <a:lnTo>
                    <a:pt x="984" y="1980"/>
                  </a:lnTo>
                  <a:lnTo>
                    <a:pt x="984" y="1956"/>
                  </a:lnTo>
                  <a:lnTo>
                    <a:pt x="984" y="1980"/>
                  </a:lnTo>
                  <a:lnTo>
                    <a:pt x="984" y="1956"/>
                  </a:lnTo>
                  <a:lnTo>
                    <a:pt x="990" y="1932"/>
                  </a:lnTo>
                  <a:lnTo>
                    <a:pt x="996" y="1896"/>
                  </a:lnTo>
                  <a:lnTo>
                    <a:pt x="996" y="1890"/>
                  </a:lnTo>
                  <a:lnTo>
                    <a:pt x="996" y="1896"/>
                  </a:lnTo>
                  <a:lnTo>
                    <a:pt x="996" y="1890"/>
                  </a:lnTo>
                  <a:lnTo>
                    <a:pt x="1002" y="1872"/>
                  </a:lnTo>
                  <a:lnTo>
                    <a:pt x="1002" y="1854"/>
                  </a:lnTo>
                  <a:lnTo>
                    <a:pt x="1002" y="1872"/>
                  </a:lnTo>
                  <a:lnTo>
                    <a:pt x="1002" y="1854"/>
                  </a:lnTo>
                  <a:lnTo>
                    <a:pt x="1008" y="1842"/>
                  </a:lnTo>
                  <a:lnTo>
                    <a:pt x="1008" y="1830"/>
                  </a:lnTo>
                  <a:lnTo>
                    <a:pt x="1008" y="1842"/>
                  </a:lnTo>
                  <a:lnTo>
                    <a:pt x="1008" y="1830"/>
                  </a:lnTo>
                  <a:lnTo>
                    <a:pt x="1014" y="1824"/>
                  </a:lnTo>
                  <a:lnTo>
                    <a:pt x="1014" y="1800"/>
                  </a:lnTo>
                  <a:lnTo>
                    <a:pt x="1014" y="1824"/>
                  </a:lnTo>
                  <a:lnTo>
                    <a:pt x="1014" y="1800"/>
                  </a:lnTo>
                  <a:lnTo>
                    <a:pt x="1020" y="1740"/>
                  </a:lnTo>
                  <a:lnTo>
                    <a:pt x="1020" y="1698"/>
                  </a:lnTo>
                  <a:lnTo>
                    <a:pt x="1020" y="1740"/>
                  </a:lnTo>
                  <a:lnTo>
                    <a:pt x="1020" y="1698"/>
                  </a:lnTo>
                  <a:lnTo>
                    <a:pt x="1026" y="1680"/>
                  </a:lnTo>
                  <a:lnTo>
                    <a:pt x="1026" y="1632"/>
                  </a:lnTo>
                  <a:lnTo>
                    <a:pt x="1026" y="1680"/>
                  </a:lnTo>
                  <a:lnTo>
                    <a:pt x="1026" y="1632"/>
                  </a:lnTo>
                  <a:lnTo>
                    <a:pt x="1032" y="1584"/>
                  </a:lnTo>
                  <a:lnTo>
                    <a:pt x="1032" y="1524"/>
                  </a:lnTo>
                  <a:lnTo>
                    <a:pt x="1032" y="1584"/>
                  </a:lnTo>
                  <a:lnTo>
                    <a:pt x="1032" y="1524"/>
                  </a:lnTo>
                  <a:lnTo>
                    <a:pt x="1038" y="1506"/>
                  </a:lnTo>
                  <a:lnTo>
                    <a:pt x="1038" y="1470"/>
                  </a:lnTo>
                  <a:lnTo>
                    <a:pt x="1038" y="1506"/>
                  </a:lnTo>
                  <a:lnTo>
                    <a:pt x="1038" y="1470"/>
                  </a:lnTo>
                  <a:lnTo>
                    <a:pt x="1044" y="1488"/>
                  </a:lnTo>
                  <a:lnTo>
                    <a:pt x="1044" y="1482"/>
                  </a:lnTo>
                  <a:lnTo>
                    <a:pt x="1044" y="1488"/>
                  </a:lnTo>
                  <a:lnTo>
                    <a:pt x="1044" y="1482"/>
                  </a:lnTo>
                  <a:lnTo>
                    <a:pt x="1050" y="1548"/>
                  </a:lnTo>
                  <a:lnTo>
                    <a:pt x="1050" y="1512"/>
                  </a:lnTo>
                  <a:lnTo>
                    <a:pt x="1050" y="1548"/>
                  </a:lnTo>
                  <a:lnTo>
                    <a:pt x="1050" y="1512"/>
                  </a:lnTo>
                  <a:lnTo>
                    <a:pt x="1056" y="1548"/>
                  </a:lnTo>
                  <a:lnTo>
                    <a:pt x="1056" y="1596"/>
                  </a:lnTo>
                  <a:lnTo>
                    <a:pt x="1062" y="1620"/>
                  </a:lnTo>
                  <a:lnTo>
                    <a:pt x="1062" y="1704"/>
                  </a:lnTo>
                  <a:lnTo>
                    <a:pt x="1068" y="1734"/>
                  </a:lnTo>
                  <a:lnTo>
                    <a:pt x="1074" y="1764"/>
                  </a:lnTo>
                  <a:lnTo>
                    <a:pt x="1074" y="1812"/>
                  </a:lnTo>
                  <a:lnTo>
                    <a:pt x="1080" y="1836"/>
                  </a:lnTo>
                  <a:lnTo>
                    <a:pt x="1080" y="1854"/>
                  </a:lnTo>
                  <a:lnTo>
                    <a:pt x="1086" y="1878"/>
                  </a:lnTo>
                  <a:lnTo>
                    <a:pt x="1092" y="1854"/>
                  </a:lnTo>
                  <a:lnTo>
                    <a:pt x="1092" y="1890"/>
                  </a:lnTo>
                  <a:lnTo>
                    <a:pt x="1098" y="1896"/>
                  </a:lnTo>
                  <a:lnTo>
                    <a:pt x="1098" y="1872"/>
                  </a:lnTo>
                  <a:lnTo>
                    <a:pt x="1098" y="1896"/>
                  </a:lnTo>
                  <a:lnTo>
                    <a:pt x="1098" y="1872"/>
                  </a:lnTo>
                  <a:lnTo>
                    <a:pt x="1104" y="1842"/>
                  </a:lnTo>
                  <a:lnTo>
                    <a:pt x="1104" y="1764"/>
                  </a:lnTo>
                  <a:lnTo>
                    <a:pt x="1104" y="1842"/>
                  </a:lnTo>
                  <a:lnTo>
                    <a:pt x="1104" y="1764"/>
                  </a:lnTo>
                  <a:lnTo>
                    <a:pt x="1110" y="1662"/>
                  </a:lnTo>
                  <a:lnTo>
                    <a:pt x="1110" y="1572"/>
                  </a:lnTo>
                  <a:lnTo>
                    <a:pt x="1110" y="1662"/>
                  </a:lnTo>
                  <a:lnTo>
                    <a:pt x="1110" y="1572"/>
                  </a:lnTo>
                  <a:lnTo>
                    <a:pt x="1116" y="1452"/>
                  </a:lnTo>
                  <a:lnTo>
                    <a:pt x="1116" y="1344"/>
                  </a:lnTo>
                  <a:lnTo>
                    <a:pt x="1116" y="1452"/>
                  </a:lnTo>
                  <a:lnTo>
                    <a:pt x="1116" y="1344"/>
                  </a:lnTo>
                  <a:lnTo>
                    <a:pt x="1122" y="1296"/>
                  </a:lnTo>
                  <a:lnTo>
                    <a:pt x="1122" y="1194"/>
                  </a:lnTo>
                  <a:lnTo>
                    <a:pt x="1122" y="1296"/>
                  </a:lnTo>
                  <a:lnTo>
                    <a:pt x="1122" y="1194"/>
                  </a:lnTo>
                  <a:lnTo>
                    <a:pt x="1128" y="1038"/>
                  </a:lnTo>
                  <a:lnTo>
                    <a:pt x="1128" y="966"/>
                  </a:lnTo>
                  <a:lnTo>
                    <a:pt x="1128" y="1038"/>
                  </a:lnTo>
                  <a:lnTo>
                    <a:pt x="1128" y="966"/>
                  </a:lnTo>
                  <a:lnTo>
                    <a:pt x="1134" y="870"/>
                  </a:lnTo>
                  <a:lnTo>
                    <a:pt x="1134" y="804"/>
                  </a:lnTo>
                  <a:lnTo>
                    <a:pt x="1134" y="870"/>
                  </a:lnTo>
                  <a:lnTo>
                    <a:pt x="1134" y="804"/>
                  </a:lnTo>
                  <a:lnTo>
                    <a:pt x="1140" y="744"/>
                  </a:lnTo>
                  <a:lnTo>
                    <a:pt x="1146" y="666"/>
                  </a:lnTo>
                  <a:lnTo>
                    <a:pt x="1146" y="678"/>
                  </a:lnTo>
                  <a:lnTo>
                    <a:pt x="1152" y="684"/>
                  </a:lnTo>
                  <a:lnTo>
                    <a:pt x="1152" y="654"/>
                  </a:lnTo>
                  <a:lnTo>
                    <a:pt x="1152" y="684"/>
                  </a:lnTo>
                  <a:lnTo>
                    <a:pt x="1152" y="654"/>
                  </a:lnTo>
                  <a:lnTo>
                    <a:pt x="1158" y="630"/>
                  </a:lnTo>
                  <a:lnTo>
                    <a:pt x="1158" y="624"/>
                  </a:lnTo>
                  <a:lnTo>
                    <a:pt x="1158" y="630"/>
                  </a:lnTo>
                  <a:lnTo>
                    <a:pt x="1158" y="624"/>
                  </a:lnTo>
                  <a:lnTo>
                    <a:pt x="1164" y="564"/>
                  </a:lnTo>
                  <a:lnTo>
                    <a:pt x="1164" y="534"/>
                  </a:lnTo>
                  <a:lnTo>
                    <a:pt x="1164" y="564"/>
                  </a:lnTo>
                  <a:lnTo>
                    <a:pt x="1164" y="534"/>
                  </a:lnTo>
                  <a:lnTo>
                    <a:pt x="1170" y="450"/>
                  </a:lnTo>
                  <a:lnTo>
                    <a:pt x="1170" y="438"/>
                  </a:lnTo>
                  <a:lnTo>
                    <a:pt x="1170" y="450"/>
                  </a:lnTo>
                  <a:lnTo>
                    <a:pt x="1170" y="438"/>
                  </a:lnTo>
                  <a:lnTo>
                    <a:pt x="1176" y="438"/>
                  </a:lnTo>
                  <a:lnTo>
                    <a:pt x="1176" y="486"/>
                  </a:lnTo>
                  <a:lnTo>
                    <a:pt x="1182" y="504"/>
                  </a:lnTo>
                  <a:lnTo>
                    <a:pt x="1182" y="510"/>
                  </a:lnTo>
                  <a:lnTo>
                    <a:pt x="1188" y="492"/>
                  </a:lnTo>
                  <a:lnTo>
                    <a:pt x="1188" y="528"/>
                  </a:lnTo>
                  <a:lnTo>
                    <a:pt x="1194" y="594"/>
                  </a:lnTo>
                  <a:lnTo>
                    <a:pt x="1194" y="624"/>
                  </a:lnTo>
                  <a:lnTo>
                    <a:pt x="1200" y="618"/>
                  </a:lnTo>
                  <a:lnTo>
                    <a:pt x="1200" y="750"/>
                  </a:lnTo>
                  <a:lnTo>
                    <a:pt x="1206" y="798"/>
                  </a:lnTo>
                  <a:lnTo>
                    <a:pt x="1206" y="864"/>
                  </a:lnTo>
                  <a:lnTo>
                    <a:pt x="1212" y="900"/>
                  </a:lnTo>
                  <a:lnTo>
                    <a:pt x="1212" y="1008"/>
                  </a:lnTo>
                  <a:lnTo>
                    <a:pt x="1218" y="1050"/>
                  </a:lnTo>
                  <a:lnTo>
                    <a:pt x="1224" y="1104"/>
                  </a:lnTo>
                  <a:lnTo>
                    <a:pt x="1224" y="1170"/>
                  </a:lnTo>
                  <a:lnTo>
                    <a:pt x="1230" y="1278"/>
                  </a:lnTo>
                  <a:lnTo>
                    <a:pt x="1230" y="1368"/>
                  </a:lnTo>
                  <a:lnTo>
                    <a:pt x="1236" y="1488"/>
                  </a:lnTo>
                  <a:lnTo>
                    <a:pt x="1236" y="1584"/>
                  </a:lnTo>
                  <a:lnTo>
                    <a:pt x="1242" y="1620"/>
                  </a:lnTo>
                  <a:lnTo>
                    <a:pt x="1242" y="1662"/>
                  </a:lnTo>
                  <a:lnTo>
                    <a:pt x="1248" y="1596"/>
                  </a:lnTo>
                  <a:lnTo>
                    <a:pt x="1248" y="1542"/>
                  </a:lnTo>
                  <a:lnTo>
                    <a:pt x="1248" y="1596"/>
                  </a:lnTo>
                  <a:lnTo>
                    <a:pt x="1248" y="1542"/>
                  </a:lnTo>
                  <a:lnTo>
                    <a:pt x="1254" y="1488"/>
                  </a:lnTo>
                  <a:lnTo>
                    <a:pt x="1254" y="1440"/>
                  </a:lnTo>
                  <a:lnTo>
                    <a:pt x="1254" y="1488"/>
                  </a:lnTo>
                  <a:lnTo>
                    <a:pt x="1254" y="1440"/>
                  </a:lnTo>
                  <a:lnTo>
                    <a:pt x="1260" y="1404"/>
                  </a:lnTo>
                  <a:lnTo>
                    <a:pt x="1260" y="1368"/>
                  </a:lnTo>
                  <a:lnTo>
                    <a:pt x="1260" y="1404"/>
                  </a:lnTo>
                  <a:lnTo>
                    <a:pt x="1260" y="1368"/>
                  </a:lnTo>
                  <a:lnTo>
                    <a:pt x="1266" y="1320"/>
                  </a:lnTo>
                  <a:lnTo>
                    <a:pt x="1266" y="1164"/>
                  </a:lnTo>
                  <a:lnTo>
                    <a:pt x="1266" y="1320"/>
                  </a:lnTo>
                  <a:lnTo>
                    <a:pt x="1266" y="1164"/>
                  </a:lnTo>
                  <a:lnTo>
                    <a:pt x="1272" y="1044"/>
                  </a:lnTo>
                  <a:lnTo>
                    <a:pt x="1272" y="882"/>
                  </a:lnTo>
                  <a:lnTo>
                    <a:pt x="1272" y="1044"/>
                  </a:lnTo>
                  <a:lnTo>
                    <a:pt x="1272" y="882"/>
                  </a:lnTo>
                  <a:lnTo>
                    <a:pt x="1278" y="756"/>
                  </a:lnTo>
                  <a:lnTo>
                    <a:pt x="1278" y="624"/>
                  </a:lnTo>
                  <a:lnTo>
                    <a:pt x="1278" y="756"/>
                  </a:lnTo>
                  <a:lnTo>
                    <a:pt x="1278" y="624"/>
                  </a:lnTo>
                  <a:lnTo>
                    <a:pt x="1284" y="570"/>
                  </a:lnTo>
                  <a:lnTo>
                    <a:pt x="1284" y="444"/>
                  </a:lnTo>
                  <a:lnTo>
                    <a:pt x="1284" y="570"/>
                  </a:lnTo>
                  <a:lnTo>
                    <a:pt x="1284" y="444"/>
                  </a:lnTo>
                  <a:lnTo>
                    <a:pt x="1290" y="396"/>
                  </a:lnTo>
                  <a:lnTo>
                    <a:pt x="1290" y="336"/>
                  </a:lnTo>
                  <a:lnTo>
                    <a:pt x="1290" y="396"/>
                  </a:lnTo>
                  <a:lnTo>
                    <a:pt x="1290" y="336"/>
                  </a:lnTo>
                  <a:lnTo>
                    <a:pt x="1296" y="198"/>
                  </a:lnTo>
                  <a:lnTo>
                    <a:pt x="1302" y="96"/>
                  </a:lnTo>
                  <a:lnTo>
                    <a:pt x="1302" y="60"/>
                  </a:lnTo>
                  <a:lnTo>
                    <a:pt x="1302" y="96"/>
                  </a:lnTo>
                  <a:lnTo>
                    <a:pt x="1302" y="60"/>
                  </a:lnTo>
                  <a:lnTo>
                    <a:pt x="1308" y="18"/>
                  </a:lnTo>
                  <a:lnTo>
                    <a:pt x="1308" y="0"/>
                  </a:lnTo>
                  <a:lnTo>
                    <a:pt x="1308" y="18"/>
                  </a:lnTo>
                  <a:lnTo>
                    <a:pt x="1308" y="0"/>
                  </a:lnTo>
                  <a:lnTo>
                    <a:pt x="1314" y="30"/>
                  </a:lnTo>
                  <a:lnTo>
                    <a:pt x="1314" y="108"/>
                  </a:lnTo>
                  <a:lnTo>
                    <a:pt x="1320" y="168"/>
                  </a:lnTo>
                  <a:lnTo>
                    <a:pt x="1320" y="210"/>
                  </a:lnTo>
                  <a:lnTo>
                    <a:pt x="1326" y="234"/>
                  </a:lnTo>
                  <a:lnTo>
                    <a:pt x="1326" y="264"/>
                  </a:lnTo>
                  <a:lnTo>
                    <a:pt x="1332" y="294"/>
                  </a:lnTo>
                  <a:lnTo>
                    <a:pt x="1332" y="312"/>
                  </a:lnTo>
                  <a:lnTo>
                    <a:pt x="1338" y="372"/>
                  </a:lnTo>
                  <a:lnTo>
                    <a:pt x="1338" y="456"/>
                  </a:lnTo>
                  <a:lnTo>
                    <a:pt x="1344" y="522"/>
                  </a:lnTo>
                  <a:lnTo>
                    <a:pt x="1344" y="624"/>
                  </a:lnTo>
                  <a:lnTo>
                    <a:pt x="1350" y="744"/>
                  </a:lnTo>
                  <a:lnTo>
                    <a:pt x="1350" y="852"/>
                  </a:lnTo>
                  <a:lnTo>
                    <a:pt x="1356" y="972"/>
                  </a:lnTo>
                  <a:lnTo>
                    <a:pt x="1356" y="1020"/>
                  </a:lnTo>
                  <a:lnTo>
                    <a:pt x="1362" y="1116"/>
                  </a:lnTo>
                  <a:lnTo>
                    <a:pt x="1362" y="1200"/>
                  </a:lnTo>
                  <a:lnTo>
                    <a:pt x="1368" y="1296"/>
                  </a:lnTo>
                  <a:lnTo>
                    <a:pt x="1374" y="1332"/>
                  </a:lnTo>
                  <a:lnTo>
                    <a:pt x="1374" y="1440"/>
                  </a:lnTo>
                  <a:lnTo>
                    <a:pt x="1380" y="1482"/>
                  </a:lnTo>
                  <a:lnTo>
                    <a:pt x="1380" y="1536"/>
                  </a:lnTo>
                  <a:lnTo>
                    <a:pt x="1386" y="1614"/>
                  </a:lnTo>
                  <a:lnTo>
                    <a:pt x="1386" y="1656"/>
                  </a:lnTo>
                  <a:lnTo>
                    <a:pt x="1392" y="1704"/>
                  </a:lnTo>
                  <a:lnTo>
                    <a:pt x="1392" y="1752"/>
                  </a:lnTo>
                  <a:lnTo>
                    <a:pt x="1398" y="1806"/>
                  </a:lnTo>
                  <a:lnTo>
                    <a:pt x="1398" y="1878"/>
                  </a:lnTo>
                  <a:lnTo>
                    <a:pt x="1404" y="1932"/>
                  </a:lnTo>
                  <a:lnTo>
                    <a:pt x="1404" y="1980"/>
                  </a:lnTo>
                  <a:lnTo>
                    <a:pt x="1410" y="1980"/>
                  </a:lnTo>
                  <a:lnTo>
                    <a:pt x="1410" y="1992"/>
                  </a:lnTo>
                  <a:lnTo>
                    <a:pt x="1416" y="1962"/>
                  </a:lnTo>
                  <a:lnTo>
                    <a:pt x="1416" y="1908"/>
                  </a:lnTo>
                  <a:lnTo>
                    <a:pt x="1416" y="1962"/>
                  </a:lnTo>
                  <a:lnTo>
                    <a:pt x="1416" y="1908"/>
                  </a:lnTo>
                  <a:lnTo>
                    <a:pt x="1422" y="1722"/>
                  </a:lnTo>
                  <a:lnTo>
                    <a:pt x="1422" y="1440"/>
                  </a:lnTo>
                  <a:lnTo>
                    <a:pt x="1422" y="1722"/>
                  </a:lnTo>
                  <a:lnTo>
                    <a:pt x="1422" y="1440"/>
                  </a:lnTo>
                  <a:lnTo>
                    <a:pt x="1428" y="960"/>
                  </a:lnTo>
                  <a:lnTo>
                    <a:pt x="1428" y="672"/>
                  </a:lnTo>
                  <a:lnTo>
                    <a:pt x="1428" y="960"/>
                  </a:lnTo>
                  <a:lnTo>
                    <a:pt x="1428" y="672"/>
                  </a:lnTo>
                  <a:lnTo>
                    <a:pt x="1434" y="396"/>
                  </a:lnTo>
                  <a:lnTo>
                    <a:pt x="1434" y="306"/>
                  </a:lnTo>
                  <a:lnTo>
                    <a:pt x="1434" y="396"/>
                  </a:lnTo>
                  <a:lnTo>
                    <a:pt x="1434" y="306"/>
                  </a:lnTo>
                  <a:lnTo>
                    <a:pt x="1440" y="270"/>
                  </a:lnTo>
                  <a:lnTo>
                    <a:pt x="1440" y="174"/>
                  </a:lnTo>
                  <a:lnTo>
                    <a:pt x="1440" y="270"/>
                  </a:lnTo>
                  <a:lnTo>
                    <a:pt x="1440" y="174"/>
                  </a:lnTo>
                  <a:lnTo>
                    <a:pt x="1446" y="180"/>
                  </a:lnTo>
                  <a:lnTo>
                    <a:pt x="1452" y="198"/>
                  </a:lnTo>
                  <a:lnTo>
                    <a:pt x="1452" y="126"/>
                  </a:lnTo>
                  <a:lnTo>
                    <a:pt x="1452" y="198"/>
                  </a:lnTo>
                  <a:lnTo>
                    <a:pt x="1452" y="126"/>
                  </a:lnTo>
                  <a:lnTo>
                    <a:pt x="1458" y="162"/>
                  </a:lnTo>
                  <a:lnTo>
                    <a:pt x="1458" y="180"/>
                  </a:lnTo>
                  <a:lnTo>
                    <a:pt x="1464" y="198"/>
                  </a:lnTo>
                  <a:lnTo>
                    <a:pt x="1464" y="246"/>
                  </a:lnTo>
                  <a:lnTo>
                    <a:pt x="1470" y="294"/>
                  </a:lnTo>
                  <a:lnTo>
                    <a:pt x="1470" y="378"/>
                  </a:lnTo>
                  <a:lnTo>
                    <a:pt x="1476" y="450"/>
                  </a:lnTo>
                  <a:lnTo>
                    <a:pt x="1476" y="606"/>
                  </a:lnTo>
                  <a:lnTo>
                    <a:pt x="1482" y="732"/>
                  </a:lnTo>
                  <a:lnTo>
                    <a:pt x="1482" y="828"/>
                  </a:lnTo>
                  <a:lnTo>
                    <a:pt x="1488" y="1008"/>
                  </a:lnTo>
                  <a:lnTo>
                    <a:pt x="1488" y="1080"/>
                  </a:lnTo>
                  <a:lnTo>
                    <a:pt x="1494" y="1200"/>
                  </a:lnTo>
                  <a:lnTo>
                    <a:pt x="1494" y="1284"/>
                  </a:lnTo>
                  <a:lnTo>
                    <a:pt x="1500" y="1380"/>
                  </a:lnTo>
                  <a:lnTo>
                    <a:pt x="1500" y="1488"/>
                  </a:lnTo>
                  <a:lnTo>
                    <a:pt x="1506" y="1572"/>
                  </a:lnTo>
                  <a:lnTo>
                    <a:pt x="1506" y="1644"/>
                  </a:lnTo>
                  <a:lnTo>
                    <a:pt x="1512" y="1710"/>
                  </a:lnTo>
                  <a:lnTo>
                    <a:pt x="1512" y="1776"/>
                  </a:lnTo>
                  <a:lnTo>
                    <a:pt x="1518" y="1776"/>
                  </a:lnTo>
                  <a:lnTo>
                    <a:pt x="1518" y="1818"/>
                  </a:lnTo>
                  <a:lnTo>
                    <a:pt x="1524" y="1860"/>
                  </a:lnTo>
                  <a:lnTo>
                    <a:pt x="1530" y="1890"/>
                  </a:lnTo>
                  <a:lnTo>
                    <a:pt x="1530" y="1938"/>
                  </a:lnTo>
                  <a:lnTo>
                    <a:pt x="1536" y="1980"/>
                  </a:lnTo>
                  <a:lnTo>
                    <a:pt x="1536" y="2040"/>
                  </a:lnTo>
                  <a:lnTo>
                    <a:pt x="1542" y="2064"/>
                  </a:lnTo>
                  <a:lnTo>
                    <a:pt x="1542" y="2112"/>
                  </a:lnTo>
                  <a:lnTo>
                    <a:pt x="1548" y="2136"/>
                  </a:lnTo>
                  <a:lnTo>
                    <a:pt x="1548" y="2154"/>
                  </a:lnTo>
                  <a:lnTo>
                    <a:pt x="1554" y="2178"/>
                  </a:lnTo>
                  <a:lnTo>
                    <a:pt x="1554" y="2184"/>
                  </a:lnTo>
                  <a:lnTo>
                    <a:pt x="1560" y="2196"/>
                  </a:lnTo>
                  <a:lnTo>
                    <a:pt x="1566" y="2184"/>
                  </a:lnTo>
                  <a:lnTo>
                    <a:pt x="1566" y="2136"/>
                  </a:lnTo>
                  <a:lnTo>
                    <a:pt x="1566" y="2184"/>
                  </a:lnTo>
                  <a:lnTo>
                    <a:pt x="1566" y="2136"/>
                  </a:lnTo>
                  <a:lnTo>
                    <a:pt x="1572" y="2022"/>
                  </a:lnTo>
                  <a:lnTo>
                    <a:pt x="1572" y="1848"/>
                  </a:lnTo>
                  <a:lnTo>
                    <a:pt x="1572" y="2022"/>
                  </a:lnTo>
                  <a:lnTo>
                    <a:pt x="1572" y="1848"/>
                  </a:lnTo>
                  <a:lnTo>
                    <a:pt x="1578" y="1668"/>
                  </a:lnTo>
                  <a:lnTo>
                    <a:pt x="1578" y="1476"/>
                  </a:lnTo>
                  <a:lnTo>
                    <a:pt x="1578" y="1668"/>
                  </a:lnTo>
                  <a:lnTo>
                    <a:pt x="1578" y="1476"/>
                  </a:lnTo>
                  <a:lnTo>
                    <a:pt x="1584" y="1362"/>
                  </a:lnTo>
                  <a:lnTo>
                    <a:pt x="1584" y="1296"/>
                  </a:lnTo>
                  <a:lnTo>
                    <a:pt x="1584" y="1362"/>
                  </a:lnTo>
                  <a:lnTo>
                    <a:pt x="1584" y="1296"/>
                  </a:lnTo>
                  <a:lnTo>
                    <a:pt x="1590" y="1248"/>
                  </a:lnTo>
                  <a:lnTo>
                    <a:pt x="1590" y="1218"/>
                  </a:lnTo>
                  <a:lnTo>
                    <a:pt x="1590" y="1248"/>
                  </a:lnTo>
                  <a:lnTo>
                    <a:pt x="1590" y="1218"/>
                  </a:lnTo>
                  <a:lnTo>
                    <a:pt x="1596" y="1218"/>
                  </a:lnTo>
                  <a:lnTo>
                    <a:pt x="1602" y="1206"/>
                  </a:lnTo>
                  <a:lnTo>
                    <a:pt x="1608" y="1266"/>
                  </a:lnTo>
                  <a:lnTo>
                    <a:pt x="1608" y="1374"/>
                  </a:lnTo>
                  <a:lnTo>
                    <a:pt x="1614" y="1494"/>
                  </a:lnTo>
                  <a:lnTo>
                    <a:pt x="1614" y="1608"/>
                  </a:lnTo>
                  <a:lnTo>
                    <a:pt x="1620" y="1698"/>
                  </a:lnTo>
                  <a:lnTo>
                    <a:pt x="1620" y="1800"/>
                  </a:lnTo>
                  <a:lnTo>
                    <a:pt x="1626" y="1884"/>
                  </a:lnTo>
                  <a:lnTo>
                    <a:pt x="1626" y="1950"/>
                  </a:lnTo>
                  <a:lnTo>
                    <a:pt x="1632" y="2016"/>
                  </a:lnTo>
                  <a:lnTo>
                    <a:pt x="1632" y="2064"/>
                  </a:lnTo>
                  <a:lnTo>
                    <a:pt x="1638" y="2100"/>
                  </a:lnTo>
                  <a:lnTo>
                    <a:pt x="1638" y="2118"/>
                  </a:lnTo>
                  <a:lnTo>
                    <a:pt x="1644" y="2136"/>
                  </a:lnTo>
                  <a:lnTo>
                    <a:pt x="1644" y="2142"/>
                  </a:lnTo>
                  <a:lnTo>
                    <a:pt x="1650" y="2160"/>
                  </a:lnTo>
                  <a:lnTo>
                    <a:pt x="1650" y="2166"/>
                  </a:lnTo>
                  <a:lnTo>
                    <a:pt x="1656" y="2178"/>
                  </a:lnTo>
                  <a:lnTo>
                    <a:pt x="1656" y="2184"/>
                  </a:lnTo>
                  <a:lnTo>
                    <a:pt x="1662" y="2190"/>
                  </a:lnTo>
                  <a:lnTo>
                    <a:pt x="1662" y="2208"/>
                  </a:lnTo>
                  <a:lnTo>
                    <a:pt x="1668" y="2208"/>
                  </a:lnTo>
                  <a:lnTo>
                    <a:pt x="1668" y="2214"/>
                  </a:lnTo>
                  <a:lnTo>
                    <a:pt x="1674" y="2226"/>
                  </a:lnTo>
                  <a:lnTo>
                    <a:pt x="1680" y="2226"/>
                  </a:lnTo>
                  <a:lnTo>
                    <a:pt x="1680" y="2232"/>
                  </a:lnTo>
                  <a:lnTo>
                    <a:pt x="1686" y="2238"/>
                  </a:lnTo>
                  <a:lnTo>
                    <a:pt x="1692" y="2238"/>
                  </a:lnTo>
                  <a:lnTo>
                    <a:pt x="1698" y="2232"/>
                  </a:lnTo>
                  <a:lnTo>
                    <a:pt x="1698" y="2238"/>
                  </a:lnTo>
                  <a:lnTo>
                    <a:pt x="1704" y="2232"/>
                  </a:lnTo>
                  <a:lnTo>
                    <a:pt x="1704" y="2226"/>
                  </a:lnTo>
                  <a:lnTo>
                    <a:pt x="1704" y="2232"/>
                  </a:lnTo>
                  <a:lnTo>
                    <a:pt x="1704" y="2226"/>
                  </a:lnTo>
                  <a:lnTo>
                    <a:pt x="1710" y="2208"/>
                  </a:lnTo>
                  <a:lnTo>
                    <a:pt x="1710" y="2196"/>
                  </a:lnTo>
                  <a:lnTo>
                    <a:pt x="1710" y="2208"/>
                  </a:lnTo>
                  <a:lnTo>
                    <a:pt x="1710" y="2196"/>
                  </a:lnTo>
                  <a:lnTo>
                    <a:pt x="1716" y="2166"/>
                  </a:lnTo>
                  <a:lnTo>
                    <a:pt x="1716" y="2154"/>
                  </a:lnTo>
                  <a:lnTo>
                    <a:pt x="1716" y="2166"/>
                  </a:lnTo>
                  <a:lnTo>
                    <a:pt x="1716" y="2154"/>
                  </a:lnTo>
                  <a:lnTo>
                    <a:pt x="1722" y="2130"/>
                  </a:lnTo>
                  <a:lnTo>
                    <a:pt x="1722" y="2124"/>
                  </a:lnTo>
                  <a:lnTo>
                    <a:pt x="1722" y="2130"/>
                  </a:lnTo>
                  <a:lnTo>
                    <a:pt x="1722" y="2124"/>
                  </a:lnTo>
                  <a:lnTo>
                    <a:pt x="1728" y="2118"/>
                  </a:lnTo>
                  <a:lnTo>
                    <a:pt x="1734" y="2106"/>
                  </a:lnTo>
                  <a:lnTo>
                    <a:pt x="1734" y="2112"/>
                  </a:lnTo>
                  <a:lnTo>
                    <a:pt x="1740" y="2106"/>
                  </a:lnTo>
                  <a:lnTo>
                    <a:pt x="1740" y="2130"/>
                  </a:lnTo>
                  <a:lnTo>
                    <a:pt x="1746" y="2118"/>
                  </a:lnTo>
                  <a:lnTo>
                    <a:pt x="1752" y="2052"/>
                  </a:lnTo>
                  <a:lnTo>
                    <a:pt x="1752" y="1932"/>
                  </a:lnTo>
                  <a:lnTo>
                    <a:pt x="1752" y="2052"/>
                  </a:lnTo>
                  <a:lnTo>
                    <a:pt x="1752" y="1932"/>
                  </a:lnTo>
                  <a:lnTo>
                    <a:pt x="1758" y="1794"/>
                  </a:lnTo>
                  <a:lnTo>
                    <a:pt x="1758" y="1698"/>
                  </a:lnTo>
                  <a:lnTo>
                    <a:pt x="1758" y="1794"/>
                  </a:lnTo>
                  <a:lnTo>
                    <a:pt x="1758" y="1698"/>
                  </a:lnTo>
                  <a:lnTo>
                    <a:pt x="1764" y="1626"/>
                  </a:lnTo>
                  <a:lnTo>
                    <a:pt x="1764" y="1560"/>
                  </a:lnTo>
                  <a:lnTo>
                    <a:pt x="1764" y="1626"/>
                  </a:lnTo>
                  <a:lnTo>
                    <a:pt x="1764" y="1560"/>
                  </a:lnTo>
                  <a:lnTo>
                    <a:pt x="1770" y="1542"/>
                  </a:lnTo>
                  <a:lnTo>
                    <a:pt x="1770" y="1536"/>
                  </a:lnTo>
                  <a:lnTo>
                    <a:pt x="1770" y="1542"/>
                  </a:lnTo>
                  <a:lnTo>
                    <a:pt x="1770" y="1536"/>
                  </a:lnTo>
                  <a:lnTo>
                    <a:pt x="1776" y="1524"/>
                  </a:lnTo>
                  <a:lnTo>
                    <a:pt x="1776" y="1566"/>
                  </a:lnTo>
                  <a:lnTo>
                    <a:pt x="1782" y="1614"/>
                  </a:lnTo>
                  <a:lnTo>
                    <a:pt x="1782" y="1656"/>
                  </a:lnTo>
                  <a:lnTo>
                    <a:pt x="1788" y="1746"/>
                  </a:lnTo>
                  <a:lnTo>
                    <a:pt x="1788" y="1818"/>
                  </a:lnTo>
                  <a:lnTo>
                    <a:pt x="1794" y="1914"/>
                  </a:lnTo>
                  <a:lnTo>
                    <a:pt x="1794" y="1992"/>
                  </a:lnTo>
                  <a:lnTo>
                    <a:pt x="1800" y="2046"/>
                  </a:lnTo>
                  <a:lnTo>
                    <a:pt x="1800" y="2070"/>
                  </a:lnTo>
                  <a:lnTo>
                    <a:pt x="1806" y="2094"/>
                  </a:lnTo>
                  <a:lnTo>
                    <a:pt x="1806" y="2112"/>
                  </a:lnTo>
                  <a:lnTo>
                    <a:pt x="1812" y="2136"/>
                  </a:lnTo>
                  <a:lnTo>
                    <a:pt x="1812" y="2160"/>
                  </a:lnTo>
                  <a:lnTo>
                    <a:pt x="1818" y="2178"/>
                  </a:lnTo>
                  <a:lnTo>
                    <a:pt x="1818" y="2190"/>
                  </a:lnTo>
                  <a:lnTo>
                    <a:pt x="1824" y="2190"/>
                  </a:lnTo>
                  <a:lnTo>
                    <a:pt x="1830" y="2202"/>
                  </a:lnTo>
                  <a:lnTo>
                    <a:pt x="1830" y="2190"/>
                  </a:lnTo>
                  <a:lnTo>
                    <a:pt x="1830" y="2202"/>
                  </a:lnTo>
                  <a:lnTo>
                    <a:pt x="1830" y="2190"/>
                  </a:lnTo>
                  <a:lnTo>
                    <a:pt x="1836" y="2190"/>
                  </a:lnTo>
                  <a:lnTo>
                    <a:pt x="1842" y="2178"/>
                  </a:lnTo>
                  <a:lnTo>
                    <a:pt x="1842" y="2166"/>
                  </a:lnTo>
                  <a:lnTo>
                    <a:pt x="1842" y="2178"/>
                  </a:lnTo>
                  <a:lnTo>
                    <a:pt x="1842" y="2166"/>
                  </a:lnTo>
                  <a:lnTo>
                    <a:pt x="1848" y="2166"/>
                  </a:lnTo>
                  <a:lnTo>
                    <a:pt x="1854" y="2184"/>
                  </a:lnTo>
                  <a:lnTo>
                    <a:pt x="1854" y="2190"/>
                  </a:lnTo>
                  <a:lnTo>
                    <a:pt x="1860" y="2196"/>
                  </a:lnTo>
                  <a:lnTo>
                    <a:pt x="1860" y="2208"/>
                  </a:lnTo>
                  <a:lnTo>
                    <a:pt x="1866" y="2208"/>
                  </a:lnTo>
                  <a:lnTo>
                    <a:pt x="1866" y="2202"/>
                  </a:lnTo>
                  <a:lnTo>
                    <a:pt x="1866" y="2208"/>
                  </a:lnTo>
                  <a:lnTo>
                    <a:pt x="1866" y="2202"/>
                  </a:lnTo>
                  <a:lnTo>
                    <a:pt x="1872" y="2190"/>
                  </a:lnTo>
                  <a:lnTo>
                    <a:pt x="1872" y="2196"/>
                  </a:lnTo>
                  <a:lnTo>
                    <a:pt x="1878" y="2184"/>
                  </a:lnTo>
                  <a:lnTo>
                    <a:pt x="1884" y="2184"/>
                  </a:lnTo>
                  <a:lnTo>
                    <a:pt x="1890" y="2178"/>
                  </a:lnTo>
                  <a:lnTo>
                    <a:pt x="1896" y="2178"/>
                  </a:lnTo>
                  <a:lnTo>
                    <a:pt x="1902" y="2178"/>
                  </a:lnTo>
                  <a:lnTo>
                    <a:pt x="1908" y="2190"/>
                  </a:lnTo>
                  <a:lnTo>
                    <a:pt x="1908" y="2196"/>
                  </a:lnTo>
                  <a:lnTo>
                    <a:pt x="1914" y="2208"/>
                  </a:lnTo>
                  <a:lnTo>
                    <a:pt x="1920" y="2220"/>
                  </a:lnTo>
                  <a:lnTo>
                    <a:pt x="1920" y="2202"/>
                  </a:lnTo>
                  <a:lnTo>
                    <a:pt x="1920" y="2220"/>
                  </a:lnTo>
                  <a:lnTo>
                    <a:pt x="1920" y="2202"/>
                  </a:lnTo>
                  <a:lnTo>
                    <a:pt x="1926" y="2196"/>
                  </a:lnTo>
                  <a:lnTo>
                    <a:pt x="1926" y="2190"/>
                  </a:lnTo>
                  <a:lnTo>
                    <a:pt x="1926" y="2196"/>
                  </a:lnTo>
                  <a:lnTo>
                    <a:pt x="1926" y="2190"/>
                  </a:lnTo>
                  <a:lnTo>
                    <a:pt x="1932" y="2178"/>
                  </a:lnTo>
                  <a:lnTo>
                    <a:pt x="1932" y="2184"/>
                  </a:lnTo>
                  <a:lnTo>
                    <a:pt x="1938" y="2190"/>
                  </a:lnTo>
                  <a:lnTo>
                    <a:pt x="1944" y="2208"/>
                  </a:lnTo>
                  <a:lnTo>
                    <a:pt x="1944" y="2214"/>
                  </a:lnTo>
                  <a:lnTo>
                    <a:pt x="1950" y="2208"/>
                  </a:lnTo>
                  <a:lnTo>
                    <a:pt x="1956" y="2208"/>
                  </a:lnTo>
                  <a:lnTo>
                    <a:pt x="1956" y="2220"/>
                  </a:lnTo>
                  <a:lnTo>
                    <a:pt x="1962" y="2208"/>
                  </a:lnTo>
                  <a:lnTo>
                    <a:pt x="1962" y="2214"/>
                  </a:lnTo>
                  <a:lnTo>
                    <a:pt x="1968" y="2226"/>
                  </a:lnTo>
                  <a:lnTo>
                    <a:pt x="1974" y="2226"/>
                  </a:lnTo>
                  <a:lnTo>
                    <a:pt x="1980" y="2232"/>
                  </a:lnTo>
                  <a:lnTo>
                    <a:pt x="1986" y="2226"/>
                  </a:lnTo>
                  <a:lnTo>
                    <a:pt x="1992" y="2232"/>
                  </a:lnTo>
                  <a:lnTo>
                    <a:pt x="1992" y="2226"/>
                  </a:lnTo>
                  <a:lnTo>
                    <a:pt x="1992" y="2232"/>
                  </a:lnTo>
                  <a:lnTo>
                    <a:pt x="1992" y="2226"/>
                  </a:lnTo>
                  <a:lnTo>
                    <a:pt x="1998" y="2220"/>
                  </a:lnTo>
                  <a:lnTo>
                    <a:pt x="1998" y="2226"/>
                  </a:lnTo>
                  <a:lnTo>
                    <a:pt x="2004" y="2226"/>
                  </a:lnTo>
                  <a:lnTo>
                    <a:pt x="2004" y="2232"/>
                  </a:lnTo>
                  <a:lnTo>
                    <a:pt x="2010" y="2226"/>
                  </a:lnTo>
                  <a:lnTo>
                    <a:pt x="2016" y="2226"/>
                  </a:lnTo>
                  <a:lnTo>
                    <a:pt x="2016" y="2232"/>
                  </a:lnTo>
                  <a:lnTo>
                    <a:pt x="2022" y="2232"/>
                  </a:lnTo>
                  <a:lnTo>
                    <a:pt x="2022" y="2226"/>
                  </a:lnTo>
                  <a:lnTo>
                    <a:pt x="2022" y="2232"/>
                  </a:lnTo>
                  <a:lnTo>
                    <a:pt x="2022" y="2226"/>
                  </a:lnTo>
                  <a:lnTo>
                    <a:pt x="2028" y="2226"/>
                  </a:lnTo>
                  <a:lnTo>
                    <a:pt x="2034" y="2226"/>
                  </a:lnTo>
                  <a:lnTo>
                    <a:pt x="2040" y="2232"/>
                  </a:lnTo>
                  <a:lnTo>
                    <a:pt x="2040" y="2220"/>
                  </a:lnTo>
                  <a:lnTo>
                    <a:pt x="2040" y="2232"/>
                  </a:lnTo>
                  <a:lnTo>
                    <a:pt x="2040" y="2220"/>
                  </a:lnTo>
                  <a:lnTo>
                    <a:pt x="2046" y="2226"/>
                  </a:lnTo>
                  <a:lnTo>
                    <a:pt x="2052" y="2232"/>
                  </a:lnTo>
                  <a:lnTo>
                    <a:pt x="2058" y="2232"/>
                  </a:lnTo>
                  <a:lnTo>
                    <a:pt x="2058" y="2226"/>
                  </a:lnTo>
                  <a:lnTo>
                    <a:pt x="2058" y="2232"/>
                  </a:lnTo>
                  <a:lnTo>
                    <a:pt x="2058" y="2226"/>
                  </a:lnTo>
                  <a:lnTo>
                    <a:pt x="2064" y="2226"/>
                  </a:lnTo>
                  <a:lnTo>
                    <a:pt x="2070" y="2226"/>
                  </a:lnTo>
                  <a:lnTo>
                    <a:pt x="2070" y="2214"/>
                  </a:lnTo>
                  <a:lnTo>
                    <a:pt x="2070" y="2226"/>
                  </a:lnTo>
                  <a:lnTo>
                    <a:pt x="2070" y="2214"/>
                  </a:lnTo>
                  <a:lnTo>
                    <a:pt x="2076" y="2196"/>
                  </a:lnTo>
                  <a:lnTo>
                    <a:pt x="2076" y="2166"/>
                  </a:lnTo>
                  <a:lnTo>
                    <a:pt x="2076" y="2196"/>
                  </a:lnTo>
                  <a:lnTo>
                    <a:pt x="2076" y="2166"/>
                  </a:lnTo>
                  <a:lnTo>
                    <a:pt x="2082" y="2136"/>
                  </a:lnTo>
                  <a:lnTo>
                    <a:pt x="2082" y="2118"/>
                  </a:lnTo>
                  <a:lnTo>
                    <a:pt x="2082" y="2136"/>
                  </a:lnTo>
                  <a:lnTo>
                    <a:pt x="2082" y="2118"/>
                  </a:lnTo>
                  <a:lnTo>
                    <a:pt x="2088" y="2130"/>
                  </a:lnTo>
                  <a:lnTo>
                    <a:pt x="2088" y="2166"/>
                  </a:lnTo>
                  <a:lnTo>
                    <a:pt x="2094" y="2214"/>
                  </a:lnTo>
                  <a:lnTo>
                    <a:pt x="2094" y="2256"/>
                  </a:lnTo>
                  <a:lnTo>
                    <a:pt x="2100" y="2280"/>
                  </a:lnTo>
                  <a:lnTo>
                    <a:pt x="2100" y="2286"/>
                  </a:lnTo>
                  <a:lnTo>
                    <a:pt x="2106" y="2286"/>
                  </a:lnTo>
                  <a:lnTo>
                    <a:pt x="2106" y="2292"/>
                  </a:lnTo>
                  <a:lnTo>
                    <a:pt x="2112" y="2286"/>
                  </a:lnTo>
                  <a:lnTo>
                    <a:pt x="2112" y="2280"/>
                  </a:lnTo>
                  <a:lnTo>
                    <a:pt x="2112" y="2286"/>
                  </a:lnTo>
                  <a:lnTo>
                    <a:pt x="2112" y="2280"/>
                  </a:lnTo>
                  <a:lnTo>
                    <a:pt x="2118" y="2280"/>
                  </a:lnTo>
                  <a:lnTo>
                    <a:pt x="2118" y="2286"/>
                  </a:lnTo>
                  <a:lnTo>
                    <a:pt x="2124" y="2286"/>
                  </a:lnTo>
                  <a:lnTo>
                    <a:pt x="2130" y="2286"/>
                  </a:lnTo>
                  <a:lnTo>
                    <a:pt x="2136" y="2292"/>
                  </a:lnTo>
                  <a:lnTo>
                    <a:pt x="2142" y="2286"/>
                  </a:lnTo>
                  <a:lnTo>
                    <a:pt x="2148" y="2286"/>
                  </a:lnTo>
                  <a:lnTo>
                    <a:pt x="2148" y="2292"/>
                  </a:lnTo>
                  <a:lnTo>
                    <a:pt x="2154" y="2286"/>
                  </a:lnTo>
                  <a:lnTo>
                    <a:pt x="2160" y="2286"/>
                  </a:lnTo>
                  <a:lnTo>
                    <a:pt x="2166" y="2286"/>
                  </a:lnTo>
                  <a:lnTo>
                    <a:pt x="2166" y="2280"/>
                  </a:lnTo>
                  <a:lnTo>
                    <a:pt x="2166" y="2286"/>
                  </a:lnTo>
                  <a:lnTo>
                    <a:pt x="2166" y="2280"/>
                  </a:lnTo>
                  <a:lnTo>
                    <a:pt x="2172" y="2280"/>
                  </a:lnTo>
                  <a:lnTo>
                    <a:pt x="2178" y="2286"/>
                  </a:lnTo>
                  <a:lnTo>
                    <a:pt x="2184" y="2280"/>
                  </a:lnTo>
                  <a:lnTo>
                    <a:pt x="2190" y="2286"/>
                  </a:lnTo>
                  <a:lnTo>
                    <a:pt x="2190" y="2280"/>
                  </a:lnTo>
                  <a:lnTo>
                    <a:pt x="2190" y="2286"/>
                  </a:lnTo>
                  <a:lnTo>
                    <a:pt x="2190" y="2280"/>
                  </a:lnTo>
                  <a:lnTo>
                    <a:pt x="2196" y="2280"/>
                  </a:lnTo>
                  <a:lnTo>
                    <a:pt x="2202" y="2280"/>
                  </a:lnTo>
                </a:path>
              </a:pathLst>
            </a:custGeom>
            <a:ln w="19050">
              <a:solidFill>
                <a:srgbClr val="C00000"/>
              </a:solidFill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8"/>
            <p:cNvSpPr>
              <a:spLocks/>
            </p:cNvSpPr>
            <p:nvPr/>
          </p:nvSpPr>
          <p:spPr bwMode="auto">
            <a:xfrm>
              <a:off x="957263" y="3584575"/>
              <a:ext cx="4410075" cy="2476500"/>
            </a:xfrm>
            <a:custGeom>
              <a:avLst/>
              <a:gdLst>
                <a:gd name="T0" fmla="*/ 42 w 2778"/>
                <a:gd name="T1" fmla="*/ 1554 h 1560"/>
                <a:gd name="T2" fmla="*/ 108 w 2778"/>
                <a:gd name="T3" fmla="*/ 1548 h 1560"/>
                <a:gd name="T4" fmla="*/ 156 w 2778"/>
                <a:gd name="T5" fmla="*/ 1536 h 1560"/>
                <a:gd name="T6" fmla="*/ 192 w 2778"/>
                <a:gd name="T7" fmla="*/ 1512 h 1560"/>
                <a:gd name="T8" fmla="*/ 246 w 2778"/>
                <a:gd name="T9" fmla="*/ 1542 h 1560"/>
                <a:gd name="T10" fmla="*/ 282 w 2778"/>
                <a:gd name="T11" fmla="*/ 1476 h 1560"/>
                <a:gd name="T12" fmla="*/ 354 w 2778"/>
                <a:gd name="T13" fmla="*/ 1542 h 1560"/>
                <a:gd name="T14" fmla="*/ 420 w 2778"/>
                <a:gd name="T15" fmla="*/ 1518 h 1560"/>
                <a:gd name="T16" fmla="*/ 462 w 2778"/>
                <a:gd name="T17" fmla="*/ 1422 h 1560"/>
                <a:gd name="T18" fmla="*/ 504 w 2778"/>
                <a:gd name="T19" fmla="*/ 1506 h 1560"/>
                <a:gd name="T20" fmla="*/ 552 w 2778"/>
                <a:gd name="T21" fmla="*/ 1320 h 1560"/>
                <a:gd name="T22" fmla="*/ 594 w 2778"/>
                <a:gd name="T23" fmla="*/ 1500 h 1560"/>
                <a:gd name="T24" fmla="*/ 630 w 2778"/>
                <a:gd name="T25" fmla="*/ 1482 h 1560"/>
                <a:gd name="T26" fmla="*/ 678 w 2778"/>
                <a:gd name="T27" fmla="*/ 1524 h 1560"/>
                <a:gd name="T28" fmla="*/ 720 w 2778"/>
                <a:gd name="T29" fmla="*/ 1512 h 1560"/>
                <a:gd name="T30" fmla="*/ 774 w 2778"/>
                <a:gd name="T31" fmla="*/ 1524 h 1560"/>
                <a:gd name="T32" fmla="*/ 840 w 2778"/>
                <a:gd name="T33" fmla="*/ 1500 h 1560"/>
                <a:gd name="T34" fmla="*/ 882 w 2778"/>
                <a:gd name="T35" fmla="*/ 1506 h 1560"/>
                <a:gd name="T36" fmla="*/ 954 w 2778"/>
                <a:gd name="T37" fmla="*/ 1542 h 1560"/>
                <a:gd name="T38" fmla="*/ 1008 w 2778"/>
                <a:gd name="T39" fmla="*/ 1530 h 1560"/>
                <a:gd name="T40" fmla="*/ 1068 w 2778"/>
                <a:gd name="T41" fmla="*/ 1524 h 1560"/>
                <a:gd name="T42" fmla="*/ 1116 w 2778"/>
                <a:gd name="T43" fmla="*/ 1512 h 1560"/>
                <a:gd name="T44" fmla="*/ 1164 w 2778"/>
                <a:gd name="T45" fmla="*/ 1458 h 1560"/>
                <a:gd name="T46" fmla="*/ 1200 w 2778"/>
                <a:gd name="T47" fmla="*/ 1422 h 1560"/>
                <a:gd name="T48" fmla="*/ 1254 w 2778"/>
                <a:gd name="T49" fmla="*/ 1458 h 1560"/>
                <a:gd name="T50" fmla="*/ 1284 w 2778"/>
                <a:gd name="T51" fmla="*/ 1410 h 1560"/>
                <a:gd name="T52" fmla="*/ 1326 w 2778"/>
                <a:gd name="T53" fmla="*/ 1440 h 1560"/>
                <a:gd name="T54" fmla="*/ 1386 w 2778"/>
                <a:gd name="T55" fmla="*/ 1458 h 1560"/>
                <a:gd name="T56" fmla="*/ 1446 w 2778"/>
                <a:gd name="T57" fmla="*/ 1500 h 1560"/>
                <a:gd name="T58" fmla="*/ 1500 w 2778"/>
                <a:gd name="T59" fmla="*/ 1518 h 1560"/>
                <a:gd name="T60" fmla="*/ 1548 w 2778"/>
                <a:gd name="T61" fmla="*/ 1512 h 1560"/>
                <a:gd name="T62" fmla="*/ 1590 w 2778"/>
                <a:gd name="T63" fmla="*/ 1488 h 1560"/>
                <a:gd name="T64" fmla="*/ 1626 w 2778"/>
                <a:gd name="T65" fmla="*/ 1476 h 1560"/>
                <a:gd name="T66" fmla="*/ 1692 w 2778"/>
                <a:gd name="T67" fmla="*/ 1470 h 1560"/>
                <a:gd name="T68" fmla="*/ 1722 w 2778"/>
                <a:gd name="T69" fmla="*/ 1404 h 1560"/>
                <a:gd name="T70" fmla="*/ 1758 w 2778"/>
                <a:gd name="T71" fmla="*/ 1344 h 1560"/>
                <a:gd name="T72" fmla="*/ 1794 w 2778"/>
                <a:gd name="T73" fmla="*/ 960 h 1560"/>
                <a:gd name="T74" fmla="*/ 1830 w 2778"/>
                <a:gd name="T75" fmla="*/ 606 h 1560"/>
                <a:gd name="T76" fmla="*/ 1866 w 2778"/>
                <a:gd name="T77" fmla="*/ 582 h 1560"/>
                <a:gd name="T78" fmla="*/ 1890 w 2778"/>
                <a:gd name="T79" fmla="*/ 252 h 1560"/>
                <a:gd name="T80" fmla="*/ 1932 w 2778"/>
                <a:gd name="T81" fmla="*/ 126 h 1560"/>
                <a:gd name="T82" fmla="*/ 1974 w 2778"/>
                <a:gd name="T83" fmla="*/ 570 h 1560"/>
                <a:gd name="T84" fmla="*/ 2028 w 2778"/>
                <a:gd name="T85" fmla="*/ 1104 h 1560"/>
                <a:gd name="T86" fmla="*/ 2064 w 2778"/>
                <a:gd name="T87" fmla="*/ 1002 h 1560"/>
                <a:gd name="T88" fmla="*/ 2088 w 2778"/>
                <a:gd name="T89" fmla="*/ 684 h 1560"/>
                <a:gd name="T90" fmla="*/ 2118 w 2778"/>
                <a:gd name="T91" fmla="*/ 96 h 1560"/>
                <a:gd name="T92" fmla="*/ 2166 w 2778"/>
                <a:gd name="T93" fmla="*/ 414 h 1560"/>
                <a:gd name="T94" fmla="*/ 2214 w 2778"/>
                <a:gd name="T95" fmla="*/ 1080 h 1560"/>
                <a:gd name="T96" fmla="*/ 2238 w 2778"/>
                <a:gd name="T97" fmla="*/ 978 h 1560"/>
                <a:gd name="T98" fmla="*/ 2286 w 2778"/>
                <a:gd name="T99" fmla="*/ 1338 h 1560"/>
                <a:gd name="T100" fmla="*/ 2328 w 2778"/>
                <a:gd name="T101" fmla="*/ 1320 h 1560"/>
                <a:gd name="T102" fmla="*/ 2364 w 2778"/>
                <a:gd name="T103" fmla="*/ 1110 h 1560"/>
                <a:gd name="T104" fmla="*/ 2418 w 2778"/>
                <a:gd name="T105" fmla="*/ 1428 h 1560"/>
                <a:gd name="T106" fmla="*/ 2478 w 2778"/>
                <a:gd name="T107" fmla="*/ 1464 h 1560"/>
                <a:gd name="T108" fmla="*/ 2532 w 2778"/>
                <a:gd name="T109" fmla="*/ 1464 h 1560"/>
                <a:gd name="T110" fmla="*/ 2562 w 2778"/>
                <a:gd name="T111" fmla="*/ 1272 h 1560"/>
                <a:gd name="T112" fmla="*/ 2604 w 2778"/>
                <a:gd name="T113" fmla="*/ 1368 h 1560"/>
                <a:gd name="T114" fmla="*/ 2658 w 2778"/>
                <a:gd name="T115" fmla="*/ 1470 h 1560"/>
                <a:gd name="T116" fmla="*/ 2706 w 2778"/>
                <a:gd name="T117" fmla="*/ 1464 h 1560"/>
                <a:gd name="T118" fmla="*/ 2766 w 2778"/>
                <a:gd name="T119" fmla="*/ 1482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78" h="1560">
                  <a:moveTo>
                    <a:pt x="0" y="1554"/>
                  </a:moveTo>
                  <a:lnTo>
                    <a:pt x="6" y="1554"/>
                  </a:lnTo>
                  <a:lnTo>
                    <a:pt x="6" y="1548"/>
                  </a:lnTo>
                  <a:lnTo>
                    <a:pt x="6" y="1554"/>
                  </a:lnTo>
                  <a:lnTo>
                    <a:pt x="6" y="1548"/>
                  </a:lnTo>
                  <a:lnTo>
                    <a:pt x="12" y="1548"/>
                  </a:lnTo>
                  <a:lnTo>
                    <a:pt x="12" y="1554"/>
                  </a:lnTo>
                  <a:lnTo>
                    <a:pt x="18" y="1554"/>
                  </a:lnTo>
                  <a:lnTo>
                    <a:pt x="18" y="1548"/>
                  </a:lnTo>
                  <a:lnTo>
                    <a:pt x="18" y="1554"/>
                  </a:lnTo>
                  <a:lnTo>
                    <a:pt x="18" y="1548"/>
                  </a:lnTo>
                  <a:lnTo>
                    <a:pt x="24" y="1548"/>
                  </a:lnTo>
                  <a:lnTo>
                    <a:pt x="30" y="1554"/>
                  </a:lnTo>
                  <a:lnTo>
                    <a:pt x="36" y="1554"/>
                  </a:lnTo>
                  <a:lnTo>
                    <a:pt x="42" y="1554"/>
                  </a:lnTo>
                  <a:lnTo>
                    <a:pt x="42" y="1548"/>
                  </a:lnTo>
                  <a:lnTo>
                    <a:pt x="42" y="1554"/>
                  </a:lnTo>
                  <a:lnTo>
                    <a:pt x="42" y="1548"/>
                  </a:lnTo>
                  <a:lnTo>
                    <a:pt x="48" y="1548"/>
                  </a:lnTo>
                  <a:lnTo>
                    <a:pt x="54" y="1542"/>
                  </a:lnTo>
                  <a:lnTo>
                    <a:pt x="54" y="1548"/>
                  </a:lnTo>
                  <a:lnTo>
                    <a:pt x="60" y="1554"/>
                  </a:lnTo>
                  <a:lnTo>
                    <a:pt x="66" y="1548"/>
                  </a:lnTo>
                  <a:lnTo>
                    <a:pt x="72" y="1548"/>
                  </a:lnTo>
                  <a:lnTo>
                    <a:pt x="78" y="1548"/>
                  </a:lnTo>
                  <a:lnTo>
                    <a:pt x="78" y="1554"/>
                  </a:lnTo>
                  <a:lnTo>
                    <a:pt x="84" y="1554"/>
                  </a:lnTo>
                  <a:lnTo>
                    <a:pt x="84" y="1548"/>
                  </a:lnTo>
                  <a:lnTo>
                    <a:pt x="84" y="1554"/>
                  </a:lnTo>
                  <a:lnTo>
                    <a:pt x="84" y="1548"/>
                  </a:lnTo>
                  <a:lnTo>
                    <a:pt x="90" y="1554"/>
                  </a:lnTo>
                  <a:lnTo>
                    <a:pt x="96" y="1548"/>
                  </a:lnTo>
                  <a:lnTo>
                    <a:pt x="102" y="1554"/>
                  </a:lnTo>
                  <a:lnTo>
                    <a:pt x="108" y="1548"/>
                  </a:lnTo>
                  <a:lnTo>
                    <a:pt x="108" y="1554"/>
                  </a:lnTo>
                  <a:lnTo>
                    <a:pt x="114" y="1554"/>
                  </a:lnTo>
                  <a:lnTo>
                    <a:pt x="120" y="1554"/>
                  </a:lnTo>
                  <a:lnTo>
                    <a:pt x="126" y="1554"/>
                  </a:lnTo>
                  <a:lnTo>
                    <a:pt x="132" y="1554"/>
                  </a:lnTo>
                  <a:lnTo>
                    <a:pt x="132" y="1542"/>
                  </a:lnTo>
                  <a:lnTo>
                    <a:pt x="132" y="1554"/>
                  </a:lnTo>
                  <a:lnTo>
                    <a:pt x="132" y="1542"/>
                  </a:lnTo>
                  <a:lnTo>
                    <a:pt x="138" y="1548"/>
                  </a:lnTo>
                  <a:lnTo>
                    <a:pt x="138" y="1554"/>
                  </a:lnTo>
                  <a:lnTo>
                    <a:pt x="144" y="1554"/>
                  </a:lnTo>
                  <a:lnTo>
                    <a:pt x="144" y="1560"/>
                  </a:lnTo>
                  <a:lnTo>
                    <a:pt x="150" y="1560"/>
                  </a:lnTo>
                  <a:lnTo>
                    <a:pt x="156" y="1548"/>
                  </a:lnTo>
                  <a:lnTo>
                    <a:pt x="156" y="1536"/>
                  </a:lnTo>
                  <a:lnTo>
                    <a:pt x="156" y="1548"/>
                  </a:lnTo>
                  <a:lnTo>
                    <a:pt x="156" y="1536"/>
                  </a:lnTo>
                  <a:lnTo>
                    <a:pt x="162" y="1512"/>
                  </a:lnTo>
                  <a:lnTo>
                    <a:pt x="162" y="1500"/>
                  </a:lnTo>
                  <a:lnTo>
                    <a:pt x="162" y="1512"/>
                  </a:lnTo>
                  <a:lnTo>
                    <a:pt x="162" y="1500"/>
                  </a:lnTo>
                  <a:lnTo>
                    <a:pt x="168" y="1500"/>
                  </a:lnTo>
                  <a:lnTo>
                    <a:pt x="174" y="1482"/>
                  </a:lnTo>
                  <a:lnTo>
                    <a:pt x="174" y="1464"/>
                  </a:lnTo>
                  <a:lnTo>
                    <a:pt x="174" y="1482"/>
                  </a:lnTo>
                  <a:lnTo>
                    <a:pt x="174" y="1464"/>
                  </a:lnTo>
                  <a:lnTo>
                    <a:pt x="180" y="1446"/>
                  </a:lnTo>
                  <a:lnTo>
                    <a:pt x="180" y="1434"/>
                  </a:lnTo>
                  <a:lnTo>
                    <a:pt x="180" y="1446"/>
                  </a:lnTo>
                  <a:lnTo>
                    <a:pt x="180" y="1434"/>
                  </a:lnTo>
                  <a:lnTo>
                    <a:pt x="186" y="1440"/>
                  </a:lnTo>
                  <a:lnTo>
                    <a:pt x="186" y="1464"/>
                  </a:lnTo>
                  <a:lnTo>
                    <a:pt x="192" y="1494"/>
                  </a:lnTo>
                  <a:lnTo>
                    <a:pt x="192" y="1512"/>
                  </a:lnTo>
                  <a:lnTo>
                    <a:pt x="198" y="1524"/>
                  </a:lnTo>
                  <a:lnTo>
                    <a:pt x="204" y="1518"/>
                  </a:lnTo>
                  <a:lnTo>
                    <a:pt x="204" y="1512"/>
                  </a:lnTo>
                  <a:lnTo>
                    <a:pt x="204" y="1518"/>
                  </a:lnTo>
                  <a:lnTo>
                    <a:pt x="204" y="1512"/>
                  </a:lnTo>
                  <a:lnTo>
                    <a:pt x="210" y="1506"/>
                  </a:lnTo>
                  <a:lnTo>
                    <a:pt x="210" y="1512"/>
                  </a:lnTo>
                  <a:lnTo>
                    <a:pt x="216" y="1506"/>
                  </a:lnTo>
                  <a:lnTo>
                    <a:pt x="216" y="1524"/>
                  </a:lnTo>
                  <a:lnTo>
                    <a:pt x="222" y="1536"/>
                  </a:lnTo>
                  <a:lnTo>
                    <a:pt x="228" y="1536"/>
                  </a:lnTo>
                  <a:lnTo>
                    <a:pt x="234" y="1542"/>
                  </a:lnTo>
                  <a:lnTo>
                    <a:pt x="240" y="1542"/>
                  </a:lnTo>
                  <a:lnTo>
                    <a:pt x="246" y="1548"/>
                  </a:lnTo>
                  <a:lnTo>
                    <a:pt x="246" y="1542"/>
                  </a:lnTo>
                  <a:lnTo>
                    <a:pt x="246" y="1548"/>
                  </a:lnTo>
                  <a:lnTo>
                    <a:pt x="246" y="1542"/>
                  </a:lnTo>
                  <a:lnTo>
                    <a:pt x="252" y="1542"/>
                  </a:lnTo>
                  <a:lnTo>
                    <a:pt x="252" y="1524"/>
                  </a:lnTo>
                  <a:lnTo>
                    <a:pt x="252" y="1542"/>
                  </a:lnTo>
                  <a:lnTo>
                    <a:pt x="252" y="1524"/>
                  </a:lnTo>
                  <a:lnTo>
                    <a:pt x="258" y="1500"/>
                  </a:lnTo>
                  <a:lnTo>
                    <a:pt x="258" y="1488"/>
                  </a:lnTo>
                  <a:lnTo>
                    <a:pt x="258" y="1500"/>
                  </a:lnTo>
                  <a:lnTo>
                    <a:pt x="258" y="1488"/>
                  </a:lnTo>
                  <a:lnTo>
                    <a:pt x="264" y="1494"/>
                  </a:lnTo>
                  <a:lnTo>
                    <a:pt x="264" y="1506"/>
                  </a:lnTo>
                  <a:lnTo>
                    <a:pt x="270" y="1506"/>
                  </a:lnTo>
                  <a:lnTo>
                    <a:pt x="270" y="1518"/>
                  </a:lnTo>
                  <a:lnTo>
                    <a:pt x="276" y="1518"/>
                  </a:lnTo>
                  <a:lnTo>
                    <a:pt x="282" y="1500"/>
                  </a:lnTo>
                  <a:lnTo>
                    <a:pt x="282" y="1476"/>
                  </a:lnTo>
                  <a:lnTo>
                    <a:pt x="282" y="1500"/>
                  </a:lnTo>
                  <a:lnTo>
                    <a:pt x="282" y="1476"/>
                  </a:lnTo>
                  <a:lnTo>
                    <a:pt x="288" y="1482"/>
                  </a:lnTo>
                  <a:lnTo>
                    <a:pt x="288" y="1500"/>
                  </a:lnTo>
                  <a:lnTo>
                    <a:pt x="294" y="1500"/>
                  </a:lnTo>
                  <a:lnTo>
                    <a:pt x="294" y="1506"/>
                  </a:lnTo>
                  <a:lnTo>
                    <a:pt x="300" y="1518"/>
                  </a:lnTo>
                  <a:lnTo>
                    <a:pt x="306" y="1530"/>
                  </a:lnTo>
                  <a:lnTo>
                    <a:pt x="306" y="1536"/>
                  </a:lnTo>
                  <a:lnTo>
                    <a:pt x="312" y="1536"/>
                  </a:lnTo>
                  <a:lnTo>
                    <a:pt x="312" y="1542"/>
                  </a:lnTo>
                  <a:lnTo>
                    <a:pt x="318" y="1536"/>
                  </a:lnTo>
                  <a:lnTo>
                    <a:pt x="324" y="1542"/>
                  </a:lnTo>
                  <a:lnTo>
                    <a:pt x="330" y="1542"/>
                  </a:lnTo>
                  <a:lnTo>
                    <a:pt x="336" y="1542"/>
                  </a:lnTo>
                  <a:lnTo>
                    <a:pt x="342" y="1542"/>
                  </a:lnTo>
                  <a:lnTo>
                    <a:pt x="348" y="1542"/>
                  </a:lnTo>
                  <a:lnTo>
                    <a:pt x="348" y="1548"/>
                  </a:lnTo>
                  <a:lnTo>
                    <a:pt x="354" y="1542"/>
                  </a:lnTo>
                  <a:lnTo>
                    <a:pt x="360" y="1542"/>
                  </a:lnTo>
                  <a:lnTo>
                    <a:pt x="366" y="1542"/>
                  </a:lnTo>
                  <a:lnTo>
                    <a:pt x="372" y="1536"/>
                  </a:lnTo>
                  <a:lnTo>
                    <a:pt x="378" y="1530"/>
                  </a:lnTo>
                  <a:lnTo>
                    <a:pt x="384" y="1524"/>
                  </a:lnTo>
                  <a:lnTo>
                    <a:pt x="384" y="1530"/>
                  </a:lnTo>
                  <a:lnTo>
                    <a:pt x="390" y="1530"/>
                  </a:lnTo>
                  <a:lnTo>
                    <a:pt x="396" y="1530"/>
                  </a:lnTo>
                  <a:lnTo>
                    <a:pt x="396" y="1536"/>
                  </a:lnTo>
                  <a:lnTo>
                    <a:pt x="402" y="1536"/>
                  </a:lnTo>
                  <a:lnTo>
                    <a:pt x="402" y="1530"/>
                  </a:lnTo>
                  <a:lnTo>
                    <a:pt x="402" y="1536"/>
                  </a:lnTo>
                  <a:lnTo>
                    <a:pt x="402" y="1530"/>
                  </a:lnTo>
                  <a:lnTo>
                    <a:pt x="408" y="1536"/>
                  </a:lnTo>
                  <a:lnTo>
                    <a:pt x="414" y="1530"/>
                  </a:lnTo>
                  <a:lnTo>
                    <a:pt x="420" y="1530"/>
                  </a:lnTo>
                  <a:lnTo>
                    <a:pt x="420" y="1518"/>
                  </a:lnTo>
                  <a:lnTo>
                    <a:pt x="420" y="1530"/>
                  </a:lnTo>
                  <a:lnTo>
                    <a:pt x="420" y="1518"/>
                  </a:lnTo>
                  <a:lnTo>
                    <a:pt x="426" y="1524"/>
                  </a:lnTo>
                  <a:lnTo>
                    <a:pt x="426" y="1530"/>
                  </a:lnTo>
                  <a:lnTo>
                    <a:pt x="432" y="1530"/>
                  </a:lnTo>
                  <a:lnTo>
                    <a:pt x="438" y="1530"/>
                  </a:lnTo>
                  <a:lnTo>
                    <a:pt x="444" y="1524"/>
                  </a:lnTo>
                  <a:lnTo>
                    <a:pt x="444" y="1518"/>
                  </a:lnTo>
                  <a:lnTo>
                    <a:pt x="444" y="1524"/>
                  </a:lnTo>
                  <a:lnTo>
                    <a:pt x="444" y="1518"/>
                  </a:lnTo>
                  <a:lnTo>
                    <a:pt x="450" y="1494"/>
                  </a:lnTo>
                  <a:lnTo>
                    <a:pt x="456" y="1470"/>
                  </a:lnTo>
                  <a:lnTo>
                    <a:pt x="456" y="1446"/>
                  </a:lnTo>
                  <a:lnTo>
                    <a:pt x="456" y="1470"/>
                  </a:lnTo>
                  <a:lnTo>
                    <a:pt x="456" y="1446"/>
                  </a:lnTo>
                  <a:lnTo>
                    <a:pt x="462" y="1428"/>
                  </a:lnTo>
                  <a:lnTo>
                    <a:pt x="462" y="1422"/>
                  </a:lnTo>
                  <a:lnTo>
                    <a:pt x="462" y="1428"/>
                  </a:lnTo>
                  <a:lnTo>
                    <a:pt x="462" y="1422"/>
                  </a:lnTo>
                  <a:lnTo>
                    <a:pt x="468" y="1428"/>
                  </a:lnTo>
                  <a:lnTo>
                    <a:pt x="468" y="1446"/>
                  </a:lnTo>
                  <a:lnTo>
                    <a:pt x="474" y="1464"/>
                  </a:lnTo>
                  <a:lnTo>
                    <a:pt x="474" y="1482"/>
                  </a:lnTo>
                  <a:lnTo>
                    <a:pt x="480" y="1488"/>
                  </a:lnTo>
                  <a:lnTo>
                    <a:pt x="480" y="1500"/>
                  </a:lnTo>
                  <a:lnTo>
                    <a:pt x="486" y="1512"/>
                  </a:lnTo>
                  <a:lnTo>
                    <a:pt x="486" y="1518"/>
                  </a:lnTo>
                  <a:lnTo>
                    <a:pt x="492" y="1518"/>
                  </a:lnTo>
                  <a:lnTo>
                    <a:pt x="492" y="1524"/>
                  </a:lnTo>
                  <a:lnTo>
                    <a:pt x="498" y="1518"/>
                  </a:lnTo>
                  <a:lnTo>
                    <a:pt x="504" y="1512"/>
                  </a:lnTo>
                  <a:lnTo>
                    <a:pt x="504" y="1506"/>
                  </a:lnTo>
                  <a:lnTo>
                    <a:pt x="504" y="1512"/>
                  </a:lnTo>
                  <a:lnTo>
                    <a:pt x="504" y="1506"/>
                  </a:lnTo>
                  <a:lnTo>
                    <a:pt x="510" y="1506"/>
                  </a:lnTo>
                  <a:lnTo>
                    <a:pt x="510" y="1512"/>
                  </a:lnTo>
                  <a:lnTo>
                    <a:pt x="516" y="1512"/>
                  </a:lnTo>
                  <a:lnTo>
                    <a:pt x="522" y="1518"/>
                  </a:lnTo>
                  <a:lnTo>
                    <a:pt x="522" y="1524"/>
                  </a:lnTo>
                  <a:lnTo>
                    <a:pt x="528" y="1530"/>
                  </a:lnTo>
                  <a:lnTo>
                    <a:pt x="534" y="1530"/>
                  </a:lnTo>
                  <a:lnTo>
                    <a:pt x="540" y="1530"/>
                  </a:lnTo>
                  <a:lnTo>
                    <a:pt x="540" y="1524"/>
                  </a:lnTo>
                  <a:lnTo>
                    <a:pt x="540" y="1530"/>
                  </a:lnTo>
                  <a:lnTo>
                    <a:pt x="540" y="1524"/>
                  </a:lnTo>
                  <a:lnTo>
                    <a:pt x="546" y="1500"/>
                  </a:lnTo>
                  <a:lnTo>
                    <a:pt x="546" y="1452"/>
                  </a:lnTo>
                  <a:lnTo>
                    <a:pt x="546" y="1500"/>
                  </a:lnTo>
                  <a:lnTo>
                    <a:pt x="546" y="1452"/>
                  </a:lnTo>
                  <a:lnTo>
                    <a:pt x="552" y="1386"/>
                  </a:lnTo>
                  <a:lnTo>
                    <a:pt x="552" y="1320"/>
                  </a:lnTo>
                  <a:lnTo>
                    <a:pt x="552" y="1386"/>
                  </a:lnTo>
                  <a:lnTo>
                    <a:pt x="552" y="1320"/>
                  </a:lnTo>
                  <a:lnTo>
                    <a:pt x="558" y="1284"/>
                  </a:lnTo>
                  <a:lnTo>
                    <a:pt x="558" y="1254"/>
                  </a:lnTo>
                  <a:lnTo>
                    <a:pt x="558" y="1284"/>
                  </a:lnTo>
                  <a:lnTo>
                    <a:pt x="558" y="1254"/>
                  </a:lnTo>
                  <a:lnTo>
                    <a:pt x="564" y="1254"/>
                  </a:lnTo>
                  <a:lnTo>
                    <a:pt x="564" y="1284"/>
                  </a:lnTo>
                  <a:lnTo>
                    <a:pt x="570" y="1320"/>
                  </a:lnTo>
                  <a:lnTo>
                    <a:pt x="570" y="1350"/>
                  </a:lnTo>
                  <a:lnTo>
                    <a:pt x="576" y="1386"/>
                  </a:lnTo>
                  <a:lnTo>
                    <a:pt x="576" y="1416"/>
                  </a:lnTo>
                  <a:lnTo>
                    <a:pt x="582" y="1440"/>
                  </a:lnTo>
                  <a:lnTo>
                    <a:pt x="582" y="1464"/>
                  </a:lnTo>
                  <a:lnTo>
                    <a:pt x="588" y="1476"/>
                  </a:lnTo>
                  <a:lnTo>
                    <a:pt x="588" y="1494"/>
                  </a:lnTo>
                  <a:lnTo>
                    <a:pt x="594" y="1500"/>
                  </a:lnTo>
                  <a:lnTo>
                    <a:pt x="594" y="1506"/>
                  </a:lnTo>
                  <a:lnTo>
                    <a:pt x="600" y="1506"/>
                  </a:lnTo>
                  <a:lnTo>
                    <a:pt x="600" y="1500"/>
                  </a:lnTo>
                  <a:lnTo>
                    <a:pt x="600" y="1506"/>
                  </a:lnTo>
                  <a:lnTo>
                    <a:pt x="600" y="1500"/>
                  </a:lnTo>
                  <a:lnTo>
                    <a:pt x="606" y="1494"/>
                  </a:lnTo>
                  <a:lnTo>
                    <a:pt x="612" y="1488"/>
                  </a:lnTo>
                  <a:lnTo>
                    <a:pt x="612" y="1482"/>
                  </a:lnTo>
                  <a:lnTo>
                    <a:pt x="612" y="1488"/>
                  </a:lnTo>
                  <a:lnTo>
                    <a:pt x="612" y="1482"/>
                  </a:lnTo>
                  <a:lnTo>
                    <a:pt x="618" y="1470"/>
                  </a:lnTo>
                  <a:lnTo>
                    <a:pt x="618" y="1464"/>
                  </a:lnTo>
                  <a:lnTo>
                    <a:pt x="618" y="1470"/>
                  </a:lnTo>
                  <a:lnTo>
                    <a:pt x="618" y="1464"/>
                  </a:lnTo>
                  <a:lnTo>
                    <a:pt x="624" y="1470"/>
                  </a:lnTo>
                  <a:lnTo>
                    <a:pt x="624" y="1476"/>
                  </a:lnTo>
                  <a:lnTo>
                    <a:pt x="630" y="1482"/>
                  </a:lnTo>
                  <a:lnTo>
                    <a:pt x="630" y="1476"/>
                  </a:lnTo>
                  <a:lnTo>
                    <a:pt x="630" y="1482"/>
                  </a:lnTo>
                  <a:lnTo>
                    <a:pt x="630" y="1476"/>
                  </a:lnTo>
                  <a:lnTo>
                    <a:pt x="636" y="1470"/>
                  </a:lnTo>
                  <a:lnTo>
                    <a:pt x="642" y="1470"/>
                  </a:lnTo>
                  <a:lnTo>
                    <a:pt x="642" y="1476"/>
                  </a:lnTo>
                  <a:lnTo>
                    <a:pt x="648" y="1488"/>
                  </a:lnTo>
                  <a:lnTo>
                    <a:pt x="648" y="1494"/>
                  </a:lnTo>
                  <a:lnTo>
                    <a:pt x="654" y="1506"/>
                  </a:lnTo>
                  <a:lnTo>
                    <a:pt x="654" y="1512"/>
                  </a:lnTo>
                  <a:lnTo>
                    <a:pt x="660" y="1512"/>
                  </a:lnTo>
                  <a:lnTo>
                    <a:pt x="660" y="1518"/>
                  </a:lnTo>
                  <a:lnTo>
                    <a:pt x="666" y="1524"/>
                  </a:lnTo>
                  <a:lnTo>
                    <a:pt x="672" y="1524"/>
                  </a:lnTo>
                  <a:lnTo>
                    <a:pt x="678" y="1524"/>
                  </a:lnTo>
                  <a:lnTo>
                    <a:pt x="678" y="1512"/>
                  </a:lnTo>
                  <a:lnTo>
                    <a:pt x="678" y="1524"/>
                  </a:lnTo>
                  <a:lnTo>
                    <a:pt x="678" y="1512"/>
                  </a:lnTo>
                  <a:lnTo>
                    <a:pt x="684" y="1500"/>
                  </a:lnTo>
                  <a:lnTo>
                    <a:pt x="690" y="1482"/>
                  </a:lnTo>
                  <a:lnTo>
                    <a:pt x="690" y="1470"/>
                  </a:lnTo>
                  <a:lnTo>
                    <a:pt x="690" y="1482"/>
                  </a:lnTo>
                  <a:lnTo>
                    <a:pt x="690" y="1470"/>
                  </a:lnTo>
                  <a:lnTo>
                    <a:pt x="696" y="1464"/>
                  </a:lnTo>
                  <a:lnTo>
                    <a:pt x="696" y="1458"/>
                  </a:lnTo>
                  <a:lnTo>
                    <a:pt x="696" y="1464"/>
                  </a:lnTo>
                  <a:lnTo>
                    <a:pt x="696" y="1458"/>
                  </a:lnTo>
                  <a:lnTo>
                    <a:pt x="702" y="1464"/>
                  </a:lnTo>
                  <a:lnTo>
                    <a:pt x="702" y="1470"/>
                  </a:lnTo>
                  <a:lnTo>
                    <a:pt x="708" y="1476"/>
                  </a:lnTo>
                  <a:lnTo>
                    <a:pt x="708" y="1482"/>
                  </a:lnTo>
                  <a:lnTo>
                    <a:pt x="714" y="1500"/>
                  </a:lnTo>
                  <a:lnTo>
                    <a:pt x="714" y="1506"/>
                  </a:lnTo>
                  <a:lnTo>
                    <a:pt x="720" y="1512"/>
                  </a:lnTo>
                  <a:lnTo>
                    <a:pt x="720" y="1518"/>
                  </a:lnTo>
                  <a:lnTo>
                    <a:pt x="726" y="1524"/>
                  </a:lnTo>
                  <a:lnTo>
                    <a:pt x="732" y="1530"/>
                  </a:lnTo>
                  <a:lnTo>
                    <a:pt x="738" y="1530"/>
                  </a:lnTo>
                  <a:lnTo>
                    <a:pt x="744" y="1536"/>
                  </a:lnTo>
                  <a:lnTo>
                    <a:pt x="750" y="1524"/>
                  </a:lnTo>
                  <a:lnTo>
                    <a:pt x="750" y="1530"/>
                  </a:lnTo>
                  <a:lnTo>
                    <a:pt x="756" y="1536"/>
                  </a:lnTo>
                  <a:lnTo>
                    <a:pt x="762" y="1542"/>
                  </a:lnTo>
                  <a:lnTo>
                    <a:pt x="762" y="1536"/>
                  </a:lnTo>
                  <a:lnTo>
                    <a:pt x="762" y="1542"/>
                  </a:lnTo>
                  <a:lnTo>
                    <a:pt x="762" y="1536"/>
                  </a:lnTo>
                  <a:lnTo>
                    <a:pt x="768" y="1530"/>
                  </a:lnTo>
                  <a:lnTo>
                    <a:pt x="774" y="1530"/>
                  </a:lnTo>
                  <a:lnTo>
                    <a:pt x="774" y="1524"/>
                  </a:lnTo>
                  <a:lnTo>
                    <a:pt x="774" y="1530"/>
                  </a:lnTo>
                  <a:lnTo>
                    <a:pt x="774" y="1524"/>
                  </a:lnTo>
                  <a:lnTo>
                    <a:pt x="780" y="1524"/>
                  </a:lnTo>
                  <a:lnTo>
                    <a:pt x="786" y="1524"/>
                  </a:lnTo>
                  <a:lnTo>
                    <a:pt x="786" y="1530"/>
                  </a:lnTo>
                  <a:lnTo>
                    <a:pt x="792" y="1524"/>
                  </a:lnTo>
                  <a:lnTo>
                    <a:pt x="792" y="1530"/>
                  </a:lnTo>
                  <a:lnTo>
                    <a:pt x="798" y="1530"/>
                  </a:lnTo>
                  <a:lnTo>
                    <a:pt x="798" y="1536"/>
                  </a:lnTo>
                  <a:lnTo>
                    <a:pt x="804" y="1536"/>
                  </a:lnTo>
                  <a:lnTo>
                    <a:pt x="810" y="1536"/>
                  </a:lnTo>
                  <a:lnTo>
                    <a:pt x="816" y="1542"/>
                  </a:lnTo>
                  <a:lnTo>
                    <a:pt x="822" y="1536"/>
                  </a:lnTo>
                  <a:lnTo>
                    <a:pt x="828" y="1542"/>
                  </a:lnTo>
                  <a:lnTo>
                    <a:pt x="834" y="1530"/>
                  </a:lnTo>
                  <a:lnTo>
                    <a:pt x="840" y="1524"/>
                  </a:lnTo>
                  <a:lnTo>
                    <a:pt x="840" y="1500"/>
                  </a:lnTo>
                  <a:lnTo>
                    <a:pt x="840" y="1524"/>
                  </a:lnTo>
                  <a:lnTo>
                    <a:pt x="840" y="1500"/>
                  </a:lnTo>
                  <a:lnTo>
                    <a:pt x="846" y="1476"/>
                  </a:lnTo>
                  <a:lnTo>
                    <a:pt x="846" y="1458"/>
                  </a:lnTo>
                  <a:lnTo>
                    <a:pt x="846" y="1476"/>
                  </a:lnTo>
                  <a:lnTo>
                    <a:pt x="846" y="1458"/>
                  </a:lnTo>
                  <a:lnTo>
                    <a:pt x="852" y="1446"/>
                  </a:lnTo>
                  <a:lnTo>
                    <a:pt x="852" y="1434"/>
                  </a:lnTo>
                  <a:lnTo>
                    <a:pt x="852" y="1446"/>
                  </a:lnTo>
                  <a:lnTo>
                    <a:pt x="852" y="1434"/>
                  </a:lnTo>
                  <a:lnTo>
                    <a:pt x="858" y="1440"/>
                  </a:lnTo>
                  <a:lnTo>
                    <a:pt x="858" y="1446"/>
                  </a:lnTo>
                  <a:lnTo>
                    <a:pt x="864" y="1446"/>
                  </a:lnTo>
                  <a:lnTo>
                    <a:pt x="864" y="1464"/>
                  </a:lnTo>
                  <a:lnTo>
                    <a:pt x="870" y="1470"/>
                  </a:lnTo>
                  <a:lnTo>
                    <a:pt x="870" y="1482"/>
                  </a:lnTo>
                  <a:lnTo>
                    <a:pt x="876" y="1494"/>
                  </a:lnTo>
                  <a:lnTo>
                    <a:pt x="876" y="1500"/>
                  </a:lnTo>
                  <a:lnTo>
                    <a:pt x="882" y="1506"/>
                  </a:lnTo>
                  <a:lnTo>
                    <a:pt x="882" y="1512"/>
                  </a:lnTo>
                  <a:lnTo>
                    <a:pt x="888" y="1518"/>
                  </a:lnTo>
                  <a:lnTo>
                    <a:pt x="888" y="1524"/>
                  </a:lnTo>
                  <a:lnTo>
                    <a:pt x="894" y="1518"/>
                  </a:lnTo>
                  <a:lnTo>
                    <a:pt x="894" y="1524"/>
                  </a:lnTo>
                  <a:lnTo>
                    <a:pt x="900" y="1530"/>
                  </a:lnTo>
                  <a:lnTo>
                    <a:pt x="906" y="1530"/>
                  </a:lnTo>
                  <a:lnTo>
                    <a:pt x="912" y="1530"/>
                  </a:lnTo>
                  <a:lnTo>
                    <a:pt x="918" y="1530"/>
                  </a:lnTo>
                  <a:lnTo>
                    <a:pt x="924" y="1536"/>
                  </a:lnTo>
                  <a:lnTo>
                    <a:pt x="930" y="1536"/>
                  </a:lnTo>
                  <a:lnTo>
                    <a:pt x="936" y="1536"/>
                  </a:lnTo>
                  <a:lnTo>
                    <a:pt x="942" y="1536"/>
                  </a:lnTo>
                  <a:lnTo>
                    <a:pt x="948" y="1536"/>
                  </a:lnTo>
                  <a:lnTo>
                    <a:pt x="954" y="1542"/>
                  </a:lnTo>
                  <a:lnTo>
                    <a:pt x="954" y="1530"/>
                  </a:lnTo>
                  <a:lnTo>
                    <a:pt x="954" y="1542"/>
                  </a:lnTo>
                  <a:lnTo>
                    <a:pt x="954" y="1530"/>
                  </a:lnTo>
                  <a:lnTo>
                    <a:pt x="960" y="1530"/>
                  </a:lnTo>
                  <a:lnTo>
                    <a:pt x="960" y="1536"/>
                  </a:lnTo>
                  <a:lnTo>
                    <a:pt x="966" y="1542"/>
                  </a:lnTo>
                  <a:lnTo>
                    <a:pt x="966" y="1536"/>
                  </a:lnTo>
                  <a:lnTo>
                    <a:pt x="966" y="1542"/>
                  </a:lnTo>
                  <a:lnTo>
                    <a:pt x="966" y="1536"/>
                  </a:lnTo>
                  <a:lnTo>
                    <a:pt x="972" y="1536"/>
                  </a:lnTo>
                  <a:lnTo>
                    <a:pt x="978" y="1536"/>
                  </a:lnTo>
                  <a:lnTo>
                    <a:pt x="984" y="1536"/>
                  </a:lnTo>
                  <a:lnTo>
                    <a:pt x="990" y="1536"/>
                  </a:lnTo>
                  <a:lnTo>
                    <a:pt x="996" y="1536"/>
                  </a:lnTo>
                  <a:lnTo>
                    <a:pt x="996" y="1530"/>
                  </a:lnTo>
                  <a:lnTo>
                    <a:pt x="996" y="1536"/>
                  </a:lnTo>
                  <a:lnTo>
                    <a:pt x="996" y="1530"/>
                  </a:lnTo>
                  <a:lnTo>
                    <a:pt x="1002" y="1530"/>
                  </a:lnTo>
                  <a:lnTo>
                    <a:pt x="1008" y="1530"/>
                  </a:lnTo>
                  <a:lnTo>
                    <a:pt x="1008" y="1536"/>
                  </a:lnTo>
                  <a:lnTo>
                    <a:pt x="1014" y="1536"/>
                  </a:lnTo>
                  <a:lnTo>
                    <a:pt x="1020" y="1536"/>
                  </a:lnTo>
                  <a:lnTo>
                    <a:pt x="1026" y="1536"/>
                  </a:lnTo>
                  <a:lnTo>
                    <a:pt x="1032" y="1530"/>
                  </a:lnTo>
                  <a:lnTo>
                    <a:pt x="1038" y="1530"/>
                  </a:lnTo>
                  <a:lnTo>
                    <a:pt x="1038" y="1536"/>
                  </a:lnTo>
                  <a:lnTo>
                    <a:pt x="1044" y="1530"/>
                  </a:lnTo>
                  <a:lnTo>
                    <a:pt x="1050" y="1530"/>
                  </a:lnTo>
                  <a:lnTo>
                    <a:pt x="1056" y="1536"/>
                  </a:lnTo>
                  <a:lnTo>
                    <a:pt x="1056" y="1530"/>
                  </a:lnTo>
                  <a:lnTo>
                    <a:pt x="1056" y="1536"/>
                  </a:lnTo>
                  <a:lnTo>
                    <a:pt x="1056" y="1530"/>
                  </a:lnTo>
                  <a:lnTo>
                    <a:pt x="1062" y="1524"/>
                  </a:lnTo>
                  <a:lnTo>
                    <a:pt x="1068" y="1524"/>
                  </a:lnTo>
                  <a:lnTo>
                    <a:pt x="1068" y="1512"/>
                  </a:lnTo>
                  <a:lnTo>
                    <a:pt x="1068" y="1524"/>
                  </a:lnTo>
                  <a:lnTo>
                    <a:pt x="1068" y="1512"/>
                  </a:lnTo>
                  <a:lnTo>
                    <a:pt x="1074" y="1512"/>
                  </a:lnTo>
                  <a:lnTo>
                    <a:pt x="1080" y="1506"/>
                  </a:lnTo>
                  <a:lnTo>
                    <a:pt x="1080" y="1500"/>
                  </a:lnTo>
                  <a:lnTo>
                    <a:pt x="1080" y="1506"/>
                  </a:lnTo>
                  <a:lnTo>
                    <a:pt x="1080" y="1500"/>
                  </a:lnTo>
                  <a:lnTo>
                    <a:pt x="1086" y="1500"/>
                  </a:lnTo>
                  <a:lnTo>
                    <a:pt x="1092" y="1500"/>
                  </a:lnTo>
                  <a:lnTo>
                    <a:pt x="1092" y="1506"/>
                  </a:lnTo>
                  <a:lnTo>
                    <a:pt x="1098" y="1518"/>
                  </a:lnTo>
                  <a:lnTo>
                    <a:pt x="1104" y="1518"/>
                  </a:lnTo>
                  <a:lnTo>
                    <a:pt x="1110" y="1518"/>
                  </a:lnTo>
                  <a:lnTo>
                    <a:pt x="1110" y="1524"/>
                  </a:lnTo>
                  <a:lnTo>
                    <a:pt x="1116" y="1518"/>
                  </a:lnTo>
                  <a:lnTo>
                    <a:pt x="1116" y="1512"/>
                  </a:lnTo>
                  <a:lnTo>
                    <a:pt x="1116" y="1518"/>
                  </a:lnTo>
                  <a:lnTo>
                    <a:pt x="1116" y="1512"/>
                  </a:lnTo>
                  <a:lnTo>
                    <a:pt x="1122" y="1512"/>
                  </a:lnTo>
                  <a:lnTo>
                    <a:pt x="1122" y="1506"/>
                  </a:lnTo>
                  <a:lnTo>
                    <a:pt x="1122" y="1512"/>
                  </a:lnTo>
                  <a:lnTo>
                    <a:pt x="1122" y="1506"/>
                  </a:lnTo>
                  <a:lnTo>
                    <a:pt x="1128" y="1506"/>
                  </a:lnTo>
                  <a:lnTo>
                    <a:pt x="1128" y="1494"/>
                  </a:lnTo>
                  <a:lnTo>
                    <a:pt x="1128" y="1506"/>
                  </a:lnTo>
                  <a:lnTo>
                    <a:pt x="1128" y="1494"/>
                  </a:lnTo>
                  <a:lnTo>
                    <a:pt x="1134" y="1482"/>
                  </a:lnTo>
                  <a:lnTo>
                    <a:pt x="1140" y="1476"/>
                  </a:lnTo>
                  <a:lnTo>
                    <a:pt x="1146" y="1476"/>
                  </a:lnTo>
                  <a:lnTo>
                    <a:pt x="1146" y="1470"/>
                  </a:lnTo>
                  <a:lnTo>
                    <a:pt x="1146" y="1476"/>
                  </a:lnTo>
                  <a:lnTo>
                    <a:pt x="1146" y="1470"/>
                  </a:lnTo>
                  <a:lnTo>
                    <a:pt x="1152" y="1458"/>
                  </a:lnTo>
                  <a:lnTo>
                    <a:pt x="1158" y="1464"/>
                  </a:lnTo>
                  <a:lnTo>
                    <a:pt x="1164" y="1458"/>
                  </a:lnTo>
                  <a:lnTo>
                    <a:pt x="1164" y="1464"/>
                  </a:lnTo>
                  <a:lnTo>
                    <a:pt x="1170" y="1464"/>
                  </a:lnTo>
                  <a:lnTo>
                    <a:pt x="1170" y="1458"/>
                  </a:lnTo>
                  <a:lnTo>
                    <a:pt x="1170" y="1464"/>
                  </a:lnTo>
                  <a:lnTo>
                    <a:pt x="1170" y="1458"/>
                  </a:lnTo>
                  <a:lnTo>
                    <a:pt x="1176" y="1446"/>
                  </a:lnTo>
                  <a:lnTo>
                    <a:pt x="1182" y="1428"/>
                  </a:lnTo>
                  <a:lnTo>
                    <a:pt x="1182" y="1410"/>
                  </a:lnTo>
                  <a:lnTo>
                    <a:pt x="1182" y="1428"/>
                  </a:lnTo>
                  <a:lnTo>
                    <a:pt x="1182" y="1410"/>
                  </a:lnTo>
                  <a:lnTo>
                    <a:pt x="1188" y="1386"/>
                  </a:lnTo>
                  <a:lnTo>
                    <a:pt x="1188" y="1380"/>
                  </a:lnTo>
                  <a:lnTo>
                    <a:pt x="1188" y="1386"/>
                  </a:lnTo>
                  <a:lnTo>
                    <a:pt x="1188" y="1380"/>
                  </a:lnTo>
                  <a:lnTo>
                    <a:pt x="1194" y="1386"/>
                  </a:lnTo>
                  <a:lnTo>
                    <a:pt x="1194" y="1404"/>
                  </a:lnTo>
                  <a:lnTo>
                    <a:pt x="1200" y="1422"/>
                  </a:lnTo>
                  <a:lnTo>
                    <a:pt x="1200" y="1434"/>
                  </a:lnTo>
                  <a:lnTo>
                    <a:pt x="1206" y="1452"/>
                  </a:lnTo>
                  <a:lnTo>
                    <a:pt x="1206" y="1458"/>
                  </a:lnTo>
                  <a:lnTo>
                    <a:pt x="1212" y="1470"/>
                  </a:lnTo>
                  <a:lnTo>
                    <a:pt x="1218" y="1476"/>
                  </a:lnTo>
                  <a:lnTo>
                    <a:pt x="1218" y="1482"/>
                  </a:lnTo>
                  <a:lnTo>
                    <a:pt x="1224" y="1476"/>
                  </a:lnTo>
                  <a:lnTo>
                    <a:pt x="1224" y="1482"/>
                  </a:lnTo>
                  <a:lnTo>
                    <a:pt x="1230" y="1488"/>
                  </a:lnTo>
                  <a:lnTo>
                    <a:pt x="1236" y="1476"/>
                  </a:lnTo>
                  <a:lnTo>
                    <a:pt x="1242" y="1464"/>
                  </a:lnTo>
                  <a:lnTo>
                    <a:pt x="1242" y="1458"/>
                  </a:lnTo>
                  <a:lnTo>
                    <a:pt x="1242" y="1464"/>
                  </a:lnTo>
                  <a:lnTo>
                    <a:pt x="1242" y="1458"/>
                  </a:lnTo>
                  <a:lnTo>
                    <a:pt x="1248" y="1464"/>
                  </a:lnTo>
                  <a:lnTo>
                    <a:pt x="1248" y="1470"/>
                  </a:lnTo>
                  <a:lnTo>
                    <a:pt x="1254" y="1458"/>
                  </a:lnTo>
                  <a:lnTo>
                    <a:pt x="1254" y="1440"/>
                  </a:lnTo>
                  <a:lnTo>
                    <a:pt x="1254" y="1458"/>
                  </a:lnTo>
                  <a:lnTo>
                    <a:pt x="1254" y="1440"/>
                  </a:lnTo>
                  <a:lnTo>
                    <a:pt x="1260" y="1428"/>
                  </a:lnTo>
                  <a:lnTo>
                    <a:pt x="1266" y="1434"/>
                  </a:lnTo>
                  <a:lnTo>
                    <a:pt x="1266" y="1440"/>
                  </a:lnTo>
                  <a:lnTo>
                    <a:pt x="1272" y="1446"/>
                  </a:lnTo>
                  <a:lnTo>
                    <a:pt x="1272" y="1440"/>
                  </a:lnTo>
                  <a:lnTo>
                    <a:pt x="1272" y="1446"/>
                  </a:lnTo>
                  <a:lnTo>
                    <a:pt x="1272" y="1440"/>
                  </a:lnTo>
                  <a:lnTo>
                    <a:pt x="1278" y="1434"/>
                  </a:lnTo>
                  <a:lnTo>
                    <a:pt x="1278" y="1428"/>
                  </a:lnTo>
                  <a:lnTo>
                    <a:pt x="1278" y="1434"/>
                  </a:lnTo>
                  <a:lnTo>
                    <a:pt x="1278" y="1428"/>
                  </a:lnTo>
                  <a:lnTo>
                    <a:pt x="1284" y="1410"/>
                  </a:lnTo>
                  <a:lnTo>
                    <a:pt x="1284" y="1392"/>
                  </a:lnTo>
                  <a:lnTo>
                    <a:pt x="1284" y="1410"/>
                  </a:lnTo>
                  <a:lnTo>
                    <a:pt x="1284" y="1392"/>
                  </a:lnTo>
                  <a:lnTo>
                    <a:pt x="1290" y="1368"/>
                  </a:lnTo>
                  <a:lnTo>
                    <a:pt x="1296" y="1332"/>
                  </a:lnTo>
                  <a:lnTo>
                    <a:pt x="1296" y="1296"/>
                  </a:lnTo>
                  <a:lnTo>
                    <a:pt x="1296" y="1332"/>
                  </a:lnTo>
                  <a:lnTo>
                    <a:pt x="1296" y="1296"/>
                  </a:lnTo>
                  <a:lnTo>
                    <a:pt x="1302" y="1266"/>
                  </a:lnTo>
                  <a:lnTo>
                    <a:pt x="1302" y="1260"/>
                  </a:lnTo>
                  <a:lnTo>
                    <a:pt x="1302" y="1266"/>
                  </a:lnTo>
                  <a:lnTo>
                    <a:pt x="1302" y="1260"/>
                  </a:lnTo>
                  <a:lnTo>
                    <a:pt x="1308" y="1278"/>
                  </a:lnTo>
                  <a:lnTo>
                    <a:pt x="1308" y="1308"/>
                  </a:lnTo>
                  <a:lnTo>
                    <a:pt x="1314" y="1356"/>
                  </a:lnTo>
                  <a:lnTo>
                    <a:pt x="1314" y="1392"/>
                  </a:lnTo>
                  <a:lnTo>
                    <a:pt x="1320" y="1422"/>
                  </a:lnTo>
                  <a:lnTo>
                    <a:pt x="1320" y="1440"/>
                  </a:lnTo>
                  <a:lnTo>
                    <a:pt x="1326" y="1440"/>
                  </a:lnTo>
                  <a:lnTo>
                    <a:pt x="1326" y="1452"/>
                  </a:lnTo>
                  <a:lnTo>
                    <a:pt x="1332" y="1458"/>
                  </a:lnTo>
                  <a:lnTo>
                    <a:pt x="1332" y="1464"/>
                  </a:lnTo>
                  <a:lnTo>
                    <a:pt x="1338" y="1464"/>
                  </a:lnTo>
                  <a:lnTo>
                    <a:pt x="1344" y="1470"/>
                  </a:lnTo>
                  <a:lnTo>
                    <a:pt x="1350" y="1476"/>
                  </a:lnTo>
                  <a:lnTo>
                    <a:pt x="1356" y="1476"/>
                  </a:lnTo>
                  <a:lnTo>
                    <a:pt x="1356" y="1482"/>
                  </a:lnTo>
                  <a:lnTo>
                    <a:pt x="1362" y="1482"/>
                  </a:lnTo>
                  <a:lnTo>
                    <a:pt x="1362" y="1476"/>
                  </a:lnTo>
                  <a:lnTo>
                    <a:pt x="1362" y="1482"/>
                  </a:lnTo>
                  <a:lnTo>
                    <a:pt x="1362" y="1476"/>
                  </a:lnTo>
                  <a:lnTo>
                    <a:pt x="1368" y="1482"/>
                  </a:lnTo>
                  <a:lnTo>
                    <a:pt x="1374" y="1488"/>
                  </a:lnTo>
                  <a:lnTo>
                    <a:pt x="1380" y="1476"/>
                  </a:lnTo>
                  <a:lnTo>
                    <a:pt x="1386" y="1464"/>
                  </a:lnTo>
                  <a:lnTo>
                    <a:pt x="1386" y="1458"/>
                  </a:lnTo>
                  <a:lnTo>
                    <a:pt x="1386" y="1464"/>
                  </a:lnTo>
                  <a:lnTo>
                    <a:pt x="1386" y="1458"/>
                  </a:lnTo>
                  <a:lnTo>
                    <a:pt x="1392" y="1446"/>
                  </a:lnTo>
                  <a:lnTo>
                    <a:pt x="1392" y="1452"/>
                  </a:lnTo>
                  <a:lnTo>
                    <a:pt x="1398" y="1446"/>
                  </a:lnTo>
                  <a:lnTo>
                    <a:pt x="1404" y="1446"/>
                  </a:lnTo>
                  <a:lnTo>
                    <a:pt x="1410" y="1452"/>
                  </a:lnTo>
                  <a:lnTo>
                    <a:pt x="1410" y="1464"/>
                  </a:lnTo>
                  <a:lnTo>
                    <a:pt x="1416" y="1482"/>
                  </a:lnTo>
                  <a:lnTo>
                    <a:pt x="1416" y="1488"/>
                  </a:lnTo>
                  <a:lnTo>
                    <a:pt x="1422" y="1494"/>
                  </a:lnTo>
                  <a:lnTo>
                    <a:pt x="1422" y="1500"/>
                  </a:lnTo>
                  <a:lnTo>
                    <a:pt x="1428" y="1506"/>
                  </a:lnTo>
                  <a:lnTo>
                    <a:pt x="1434" y="1506"/>
                  </a:lnTo>
                  <a:lnTo>
                    <a:pt x="1440" y="1506"/>
                  </a:lnTo>
                  <a:lnTo>
                    <a:pt x="1446" y="1512"/>
                  </a:lnTo>
                  <a:lnTo>
                    <a:pt x="1446" y="1500"/>
                  </a:lnTo>
                  <a:lnTo>
                    <a:pt x="1446" y="1512"/>
                  </a:lnTo>
                  <a:lnTo>
                    <a:pt x="1446" y="1500"/>
                  </a:lnTo>
                  <a:lnTo>
                    <a:pt x="1452" y="1506"/>
                  </a:lnTo>
                  <a:lnTo>
                    <a:pt x="1458" y="1506"/>
                  </a:lnTo>
                  <a:lnTo>
                    <a:pt x="1458" y="1512"/>
                  </a:lnTo>
                  <a:lnTo>
                    <a:pt x="1464" y="1512"/>
                  </a:lnTo>
                  <a:lnTo>
                    <a:pt x="1470" y="1512"/>
                  </a:lnTo>
                  <a:lnTo>
                    <a:pt x="1476" y="1512"/>
                  </a:lnTo>
                  <a:lnTo>
                    <a:pt x="1476" y="1506"/>
                  </a:lnTo>
                  <a:lnTo>
                    <a:pt x="1476" y="1512"/>
                  </a:lnTo>
                  <a:lnTo>
                    <a:pt x="1476" y="1506"/>
                  </a:lnTo>
                  <a:lnTo>
                    <a:pt x="1482" y="1506"/>
                  </a:lnTo>
                  <a:lnTo>
                    <a:pt x="1488" y="1506"/>
                  </a:lnTo>
                  <a:lnTo>
                    <a:pt x="1494" y="1512"/>
                  </a:lnTo>
                  <a:lnTo>
                    <a:pt x="1494" y="1518"/>
                  </a:lnTo>
                  <a:lnTo>
                    <a:pt x="1500" y="1512"/>
                  </a:lnTo>
                  <a:lnTo>
                    <a:pt x="1500" y="1518"/>
                  </a:lnTo>
                  <a:lnTo>
                    <a:pt x="1506" y="1518"/>
                  </a:lnTo>
                  <a:lnTo>
                    <a:pt x="1512" y="1518"/>
                  </a:lnTo>
                  <a:lnTo>
                    <a:pt x="1518" y="1518"/>
                  </a:lnTo>
                  <a:lnTo>
                    <a:pt x="1524" y="1518"/>
                  </a:lnTo>
                  <a:lnTo>
                    <a:pt x="1524" y="1512"/>
                  </a:lnTo>
                  <a:lnTo>
                    <a:pt x="1524" y="1518"/>
                  </a:lnTo>
                  <a:lnTo>
                    <a:pt x="1524" y="1512"/>
                  </a:lnTo>
                  <a:lnTo>
                    <a:pt x="1530" y="1518"/>
                  </a:lnTo>
                  <a:lnTo>
                    <a:pt x="1530" y="1512"/>
                  </a:lnTo>
                  <a:lnTo>
                    <a:pt x="1530" y="1518"/>
                  </a:lnTo>
                  <a:lnTo>
                    <a:pt x="1530" y="1512"/>
                  </a:lnTo>
                  <a:lnTo>
                    <a:pt x="1536" y="1518"/>
                  </a:lnTo>
                  <a:lnTo>
                    <a:pt x="1542" y="1518"/>
                  </a:lnTo>
                  <a:lnTo>
                    <a:pt x="1542" y="1512"/>
                  </a:lnTo>
                  <a:lnTo>
                    <a:pt x="1542" y="1518"/>
                  </a:lnTo>
                  <a:lnTo>
                    <a:pt x="1542" y="1512"/>
                  </a:lnTo>
                  <a:lnTo>
                    <a:pt x="1548" y="1512"/>
                  </a:lnTo>
                  <a:lnTo>
                    <a:pt x="1548" y="1506"/>
                  </a:lnTo>
                  <a:lnTo>
                    <a:pt x="1548" y="1512"/>
                  </a:lnTo>
                  <a:lnTo>
                    <a:pt x="1548" y="1506"/>
                  </a:lnTo>
                  <a:lnTo>
                    <a:pt x="1554" y="1506"/>
                  </a:lnTo>
                  <a:lnTo>
                    <a:pt x="1554" y="1500"/>
                  </a:lnTo>
                  <a:lnTo>
                    <a:pt x="1554" y="1506"/>
                  </a:lnTo>
                  <a:lnTo>
                    <a:pt x="1554" y="1500"/>
                  </a:lnTo>
                  <a:lnTo>
                    <a:pt x="1560" y="1494"/>
                  </a:lnTo>
                  <a:lnTo>
                    <a:pt x="1566" y="1488"/>
                  </a:lnTo>
                  <a:lnTo>
                    <a:pt x="1572" y="1482"/>
                  </a:lnTo>
                  <a:lnTo>
                    <a:pt x="1572" y="1488"/>
                  </a:lnTo>
                  <a:lnTo>
                    <a:pt x="1578" y="1488"/>
                  </a:lnTo>
                  <a:lnTo>
                    <a:pt x="1578" y="1494"/>
                  </a:lnTo>
                  <a:lnTo>
                    <a:pt x="1584" y="1494"/>
                  </a:lnTo>
                  <a:lnTo>
                    <a:pt x="1584" y="1500"/>
                  </a:lnTo>
                  <a:lnTo>
                    <a:pt x="1590" y="1494"/>
                  </a:lnTo>
                  <a:lnTo>
                    <a:pt x="1590" y="1488"/>
                  </a:lnTo>
                  <a:lnTo>
                    <a:pt x="1590" y="1494"/>
                  </a:lnTo>
                  <a:lnTo>
                    <a:pt x="1590" y="1488"/>
                  </a:lnTo>
                  <a:lnTo>
                    <a:pt x="1596" y="1476"/>
                  </a:lnTo>
                  <a:lnTo>
                    <a:pt x="1602" y="1452"/>
                  </a:lnTo>
                  <a:lnTo>
                    <a:pt x="1602" y="1428"/>
                  </a:lnTo>
                  <a:lnTo>
                    <a:pt x="1602" y="1452"/>
                  </a:lnTo>
                  <a:lnTo>
                    <a:pt x="1602" y="1428"/>
                  </a:lnTo>
                  <a:lnTo>
                    <a:pt x="1608" y="1416"/>
                  </a:lnTo>
                  <a:lnTo>
                    <a:pt x="1608" y="1410"/>
                  </a:lnTo>
                  <a:lnTo>
                    <a:pt x="1608" y="1416"/>
                  </a:lnTo>
                  <a:lnTo>
                    <a:pt x="1608" y="1410"/>
                  </a:lnTo>
                  <a:lnTo>
                    <a:pt x="1614" y="1404"/>
                  </a:lnTo>
                  <a:lnTo>
                    <a:pt x="1614" y="1416"/>
                  </a:lnTo>
                  <a:lnTo>
                    <a:pt x="1620" y="1428"/>
                  </a:lnTo>
                  <a:lnTo>
                    <a:pt x="1620" y="1446"/>
                  </a:lnTo>
                  <a:lnTo>
                    <a:pt x="1626" y="1458"/>
                  </a:lnTo>
                  <a:lnTo>
                    <a:pt x="1626" y="1476"/>
                  </a:lnTo>
                  <a:lnTo>
                    <a:pt x="1632" y="1482"/>
                  </a:lnTo>
                  <a:lnTo>
                    <a:pt x="1632" y="1488"/>
                  </a:lnTo>
                  <a:lnTo>
                    <a:pt x="1638" y="1494"/>
                  </a:lnTo>
                  <a:lnTo>
                    <a:pt x="1644" y="1488"/>
                  </a:lnTo>
                  <a:lnTo>
                    <a:pt x="1644" y="1500"/>
                  </a:lnTo>
                  <a:lnTo>
                    <a:pt x="1650" y="1494"/>
                  </a:lnTo>
                  <a:lnTo>
                    <a:pt x="1656" y="1494"/>
                  </a:lnTo>
                  <a:lnTo>
                    <a:pt x="1656" y="1500"/>
                  </a:lnTo>
                  <a:lnTo>
                    <a:pt x="1662" y="1500"/>
                  </a:lnTo>
                  <a:lnTo>
                    <a:pt x="1662" y="1494"/>
                  </a:lnTo>
                  <a:lnTo>
                    <a:pt x="1662" y="1500"/>
                  </a:lnTo>
                  <a:lnTo>
                    <a:pt x="1662" y="1494"/>
                  </a:lnTo>
                  <a:lnTo>
                    <a:pt x="1668" y="1488"/>
                  </a:lnTo>
                  <a:lnTo>
                    <a:pt x="1674" y="1482"/>
                  </a:lnTo>
                  <a:lnTo>
                    <a:pt x="1680" y="1476"/>
                  </a:lnTo>
                  <a:lnTo>
                    <a:pt x="1686" y="1464"/>
                  </a:lnTo>
                  <a:lnTo>
                    <a:pt x="1692" y="1470"/>
                  </a:lnTo>
                  <a:lnTo>
                    <a:pt x="1692" y="1464"/>
                  </a:lnTo>
                  <a:lnTo>
                    <a:pt x="1692" y="1470"/>
                  </a:lnTo>
                  <a:lnTo>
                    <a:pt x="1692" y="1464"/>
                  </a:lnTo>
                  <a:lnTo>
                    <a:pt x="1698" y="1470"/>
                  </a:lnTo>
                  <a:lnTo>
                    <a:pt x="1704" y="1464"/>
                  </a:lnTo>
                  <a:lnTo>
                    <a:pt x="1704" y="1470"/>
                  </a:lnTo>
                  <a:lnTo>
                    <a:pt x="1710" y="1464"/>
                  </a:lnTo>
                  <a:lnTo>
                    <a:pt x="1710" y="1458"/>
                  </a:lnTo>
                  <a:lnTo>
                    <a:pt x="1710" y="1464"/>
                  </a:lnTo>
                  <a:lnTo>
                    <a:pt x="1710" y="1458"/>
                  </a:lnTo>
                  <a:lnTo>
                    <a:pt x="1716" y="1446"/>
                  </a:lnTo>
                  <a:lnTo>
                    <a:pt x="1716" y="1422"/>
                  </a:lnTo>
                  <a:lnTo>
                    <a:pt x="1716" y="1446"/>
                  </a:lnTo>
                  <a:lnTo>
                    <a:pt x="1716" y="1422"/>
                  </a:lnTo>
                  <a:lnTo>
                    <a:pt x="1722" y="1404"/>
                  </a:lnTo>
                  <a:lnTo>
                    <a:pt x="1722" y="1386"/>
                  </a:lnTo>
                  <a:lnTo>
                    <a:pt x="1722" y="1404"/>
                  </a:lnTo>
                  <a:lnTo>
                    <a:pt x="1722" y="1386"/>
                  </a:lnTo>
                  <a:lnTo>
                    <a:pt x="1728" y="1368"/>
                  </a:lnTo>
                  <a:lnTo>
                    <a:pt x="1728" y="1362"/>
                  </a:lnTo>
                  <a:lnTo>
                    <a:pt x="1728" y="1368"/>
                  </a:lnTo>
                  <a:lnTo>
                    <a:pt x="1728" y="1362"/>
                  </a:lnTo>
                  <a:lnTo>
                    <a:pt x="1734" y="1350"/>
                  </a:lnTo>
                  <a:lnTo>
                    <a:pt x="1734" y="1362"/>
                  </a:lnTo>
                  <a:lnTo>
                    <a:pt x="1740" y="1356"/>
                  </a:lnTo>
                  <a:lnTo>
                    <a:pt x="1740" y="1368"/>
                  </a:lnTo>
                  <a:lnTo>
                    <a:pt x="1746" y="1362"/>
                  </a:lnTo>
                  <a:lnTo>
                    <a:pt x="1752" y="1362"/>
                  </a:lnTo>
                  <a:lnTo>
                    <a:pt x="1752" y="1356"/>
                  </a:lnTo>
                  <a:lnTo>
                    <a:pt x="1752" y="1362"/>
                  </a:lnTo>
                  <a:lnTo>
                    <a:pt x="1752" y="1356"/>
                  </a:lnTo>
                  <a:lnTo>
                    <a:pt x="1758" y="1344"/>
                  </a:lnTo>
                  <a:lnTo>
                    <a:pt x="1758" y="1332"/>
                  </a:lnTo>
                  <a:lnTo>
                    <a:pt x="1758" y="1344"/>
                  </a:lnTo>
                  <a:lnTo>
                    <a:pt x="1758" y="1332"/>
                  </a:lnTo>
                  <a:lnTo>
                    <a:pt x="1764" y="1320"/>
                  </a:lnTo>
                  <a:lnTo>
                    <a:pt x="1764" y="1326"/>
                  </a:lnTo>
                  <a:lnTo>
                    <a:pt x="1770" y="1320"/>
                  </a:lnTo>
                  <a:lnTo>
                    <a:pt x="1776" y="1326"/>
                  </a:lnTo>
                  <a:lnTo>
                    <a:pt x="1782" y="1296"/>
                  </a:lnTo>
                  <a:lnTo>
                    <a:pt x="1782" y="1242"/>
                  </a:lnTo>
                  <a:lnTo>
                    <a:pt x="1782" y="1296"/>
                  </a:lnTo>
                  <a:lnTo>
                    <a:pt x="1782" y="1242"/>
                  </a:lnTo>
                  <a:lnTo>
                    <a:pt x="1788" y="1140"/>
                  </a:lnTo>
                  <a:lnTo>
                    <a:pt x="1788" y="1074"/>
                  </a:lnTo>
                  <a:lnTo>
                    <a:pt x="1788" y="1140"/>
                  </a:lnTo>
                  <a:lnTo>
                    <a:pt x="1788" y="1074"/>
                  </a:lnTo>
                  <a:lnTo>
                    <a:pt x="1794" y="1002"/>
                  </a:lnTo>
                  <a:lnTo>
                    <a:pt x="1794" y="960"/>
                  </a:lnTo>
                  <a:lnTo>
                    <a:pt x="1794" y="1002"/>
                  </a:lnTo>
                  <a:lnTo>
                    <a:pt x="1794" y="960"/>
                  </a:lnTo>
                  <a:lnTo>
                    <a:pt x="1800" y="918"/>
                  </a:lnTo>
                  <a:lnTo>
                    <a:pt x="1800" y="858"/>
                  </a:lnTo>
                  <a:lnTo>
                    <a:pt x="1800" y="918"/>
                  </a:lnTo>
                  <a:lnTo>
                    <a:pt x="1800" y="858"/>
                  </a:lnTo>
                  <a:lnTo>
                    <a:pt x="1806" y="786"/>
                  </a:lnTo>
                  <a:lnTo>
                    <a:pt x="1806" y="744"/>
                  </a:lnTo>
                  <a:lnTo>
                    <a:pt x="1806" y="786"/>
                  </a:lnTo>
                  <a:lnTo>
                    <a:pt x="1806" y="744"/>
                  </a:lnTo>
                  <a:lnTo>
                    <a:pt x="1812" y="726"/>
                  </a:lnTo>
                  <a:lnTo>
                    <a:pt x="1812" y="738"/>
                  </a:lnTo>
                  <a:lnTo>
                    <a:pt x="1818" y="726"/>
                  </a:lnTo>
                  <a:lnTo>
                    <a:pt x="1818" y="684"/>
                  </a:lnTo>
                  <a:lnTo>
                    <a:pt x="1818" y="726"/>
                  </a:lnTo>
                  <a:lnTo>
                    <a:pt x="1818" y="684"/>
                  </a:lnTo>
                  <a:lnTo>
                    <a:pt x="1824" y="624"/>
                  </a:lnTo>
                  <a:lnTo>
                    <a:pt x="1830" y="570"/>
                  </a:lnTo>
                  <a:lnTo>
                    <a:pt x="1830" y="606"/>
                  </a:lnTo>
                  <a:lnTo>
                    <a:pt x="1836" y="612"/>
                  </a:lnTo>
                  <a:lnTo>
                    <a:pt x="1836" y="642"/>
                  </a:lnTo>
                  <a:lnTo>
                    <a:pt x="1842" y="696"/>
                  </a:lnTo>
                  <a:lnTo>
                    <a:pt x="1842" y="768"/>
                  </a:lnTo>
                  <a:lnTo>
                    <a:pt x="1848" y="810"/>
                  </a:lnTo>
                  <a:lnTo>
                    <a:pt x="1848" y="852"/>
                  </a:lnTo>
                  <a:lnTo>
                    <a:pt x="1854" y="864"/>
                  </a:lnTo>
                  <a:lnTo>
                    <a:pt x="1854" y="852"/>
                  </a:lnTo>
                  <a:lnTo>
                    <a:pt x="1854" y="864"/>
                  </a:lnTo>
                  <a:lnTo>
                    <a:pt x="1854" y="852"/>
                  </a:lnTo>
                  <a:lnTo>
                    <a:pt x="1860" y="750"/>
                  </a:lnTo>
                  <a:lnTo>
                    <a:pt x="1860" y="660"/>
                  </a:lnTo>
                  <a:lnTo>
                    <a:pt x="1860" y="750"/>
                  </a:lnTo>
                  <a:lnTo>
                    <a:pt x="1860" y="660"/>
                  </a:lnTo>
                  <a:lnTo>
                    <a:pt x="1866" y="582"/>
                  </a:lnTo>
                  <a:lnTo>
                    <a:pt x="1866" y="510"/>
                  </a:lnTo>
                  <a:lnTo>
                    <a:pt x="1866" y="582"/>
                  </a:lnTo>
                  <a:lnTo>
                    <a:pt x="1866" y="510"/>
                  </a:lnTo>
                  <a:lnTo>
                    <a:pt x="1872" y="498"/>
                  </a:lnTo>
                  <a:lnTo>
                    <a:pt x="1872" y="480"/>
                  </a:lnTo>
                  <a:lnTo>
                    <a:pt x="1872" y="498"/>
                  </a:lnTo>
                  <a:lnTo>
                    <a:pt x="1872" y="480"/>
                  </a:lnTo>
                  <a:lnTo>
                    <a:pt x="1878" y="456"/>
                  </a:lnTo>
                  <a:lnTo>
                    <a:pt x="1878" y="408"/>
                  </a:lnTo>
                  <a:lnTo>
                    <a:pt x="1878" y="456"/>
                  </a:lnTo>
                  <a:lnTo>
                    <a:pt x="1878" y="408"/>
                  </a:lnTo>
                  <a:lnTo>
                    <a:pt x="1884" y="414"/>
                  </a:lnTo>
                  <a:lnTo>
                    <a:pt x="1884" y="384"/>
                  </a:lnTo>
                  <a:lnTo>
                    <a:pt x="1884" y="414"/>
                  </a:lnTo>
                  <a:lnTo>
                    <a:pt x="1884" y="384"/>
                  </a:lnTo>
                  <a:lnTo>
                    <a:pt x="1890" y="342"/>
                  </a:lnTo>
                  <a:lnTo>
                    <a:pt x="1890" y="252"/>
                  </a:lnTo>
                  <a:lnTo>
                    <a:pt x="1890" y="342"/>
                  </a:lnTo>
                  <a:lnTo>
                    <a:pt x="1890" y="252"/>
                  </a:lnTo>
                  <a:lnTo>
                    <a:pt x="1896" y="126"/>
                  </a:lnTo>
                  <a:lnTo>
                    <a:pt x="1896" y="72"/>
                  </a:lnTo>
                  <a:lnTo>
                    <a:pt x="1896" y="126"/>
                  </a:lnTo>
                  <a:lnTo>
                    <a:pt x="1896" y="72"/>
                  </a:lnTo>
                  <a:lnTo>
                    <a:pt x="1902" y="12"/>
                  </a:lnTo>
                  <a:lnTo>
                    <a:pt x="1908" y="6"/>
                  </a:lnTo>
                  <a:lnTo>
                    <a:pt x="1908" y="0"/>
                  </a:lnTo>
                  <a:lnTo>
                    <a:pt x="1908" y="6"/>
                  </a:lnTo>
                  <a:lnTo>
                    <a:pt x="1908" y="0"/>
                  </a:lnTo>
                  <a:lnTo>
                    <a:pt x="1914" y="36"/>
                  </a:lnTo>
                  <a:lnTo>
                    <a:pt x="1914" y="54"/>
                  </a:lnTo>
                  <a:lnTo>
                    <a:pt x="1920" y="48"/>
                  </a:lnTo>
                  <a:lnTo>
                    <a:pt x="1920" y="78"/>
                  </a:lnTo>
                  <a:lnTo>
                    <a:pt x="1926" y="78"/>
                  </a:lnTo>
                  <a:lnTo>
                    <a:pt x="1926" y="96"/>
                  </a:lnTo>
                  <a:lnTo>
                    <a:pt x="1932" y="120"/>
                  </a:lnTo>
                  <a:lnTo>
                    <a:pt x="1932" y="126"/>
                  </a:lnTo>
                  <a:lnTo>
                    <a:pt x="1938" y="186"/>
                  </a:lnTo>
                  <a:lnTo>
                    <a:pt x="1938" y="216"/>
                  </a:lnTo>
                  <a:lnTo>
                    <a:pt x="1944" y="300"/>
                  </a:lnTo>
                  <a:lnTo>
                    <a:pt x="1944" y="366"/>
                  </a:lnTo>
                  <a:lnTo>
                    <a:pt x="1950" y="444"/>
                  </a:lnTo>
                  <a:lnTo>
                    <a:pt x="1950" y="516"/>
                  </a:lnTo>
                  <a:lnTo>
                    <a:pt x="1956" y="558"/>
                  </a:lnTo>
                  <a:lnTo>
                    <a:pt x="1956" y="612"/>
                  </a:lnTo>
                  <a:lnTo>
                    <a:pt x="1962" y="606"/>
                  </a:lnTo>
                  <a:lnTo>
                    <a:pt x="1962" y="594"/>
                  </a:lnTo>
                  <a:lnTo>
                    <a:pt x="1962" y="606"/>
                  </a:lnTo>
                  <a:lnTo>
                    <a:pt x="1962" y="594"/>
                  </a:lnTo>
                  <a:lnTo>
                    <a:pt x="1968" y="606"/>
                  </a:lnTo>
                  <a:lnTo>
                    <a:pt x="1968" y="570"/>
                  </a:lnTo>
                  <a:lnTo>
                    <a:pt x="1968" y="606"/>
                  </a:lnTo>
                  <a:lnTo>
                    <a:pt x="1968" y="570"/>
                  </a:lnTo>
                  <a:lnTo>
                    <a:pt x="1974" y="570"/>
                  </a:lnTo>
                  <a:lnTo>
                    <a:pt x="1980" y="576"/>
                  </a:lnTo>
                  <a:lnTo>
                    <a:pt x="1980" y="600"/>
                  </a:lnTo>
                  <a:lnTo>
                    <a:pt x="1986" y="636"/>
                  </a:lnTo>
                  <a:lnTo>
                    <a:pt x="1986" y="660"/>
                  </a:lnTo>
                  <a:lnTo>
                    <a:pt x="1992" y="708"/>
                  </a:lnTo>
                  <a:lnTo>
                    <a:pt x="1992" y="756"/>
                  </a:lnTo>
                  <a:lnTo>
                    <a:pt x="1998" y="822"/>
                  </a:lnTo>
                  <a:lnTo>
                    <a:pt x="1998" y="870"/>
                  </a:lnTo>
                  <a:lnTo>
                    <a:pt x="2004" y="900"/>
                  </a:lnTo>
                  <a:lnTo>
                    <a:pt x="2004" y="978"/>
                  </a:lnTo>
                  <a:lnTo>
                    <a:pt x="2010" y="984"/>
                  </a:lnTo>
                  <a:lnTo>
                    <a:pt x="2010" y="1032"/>
                  </a:lnTo>
                  <a:lnTo>
                    <a:pt x="2016" y="1056"/>
                  </a:lnTo>
                  <a:lnTo>
                    <a:pt x="2016" y="1068"/>
                  </a:lnTo>
                  <a:lnTo>
                    <a:pt x="2022" y="1086"/>
                  </a:lnTo>
                  <a:lnTo>
                    <a:pt x="2022" y="1104"/>
                  </a:lnTo>
                  <a:lnTo>
                    <a:pt x="2028" y="1104"/>
                  </a:lnTo>
                  <a:lnTo>
                    <a:pt x="2028" y="1110"/>
                  </a:lnTo>
                  <a:lnTo>
                    <a:pt x="2034" y="1080"/>
                  </a:lnTo>
                  <a:lnTo>
                    <a:pt x="2034" y="1074"/>
                  </a:lnTo>
                  <a:lnTo>
                    <a:pt x="2034" y="1080"/>
                  </a:lnTo>
                  <a:lnTo>
                    <a:pt x="2034" y="1074"/>
                  </a:lnTo>
                  <a:lnTo>
                    <a:pt x="2040" y="1032"/>
                  </a:lnTo>
                  <a:lnTo>
                    <a:pt x="2040" y="1002"/>
                  </a:lnTo>
                  <a:lnTo>
                    <a:pt x="2040" y="1032"/>
                  </a:lnTo>
                  <a:lnTo>
                    <a:pt x="2040" y="1002"/>
                  </a:lnTo>
                  <a:lnTo>
                    <a:pt x="2046" y="990"/>
                  </a:lnTo>
                  <a:lnTo>
                    <a:pt x="2046" y="978"/>
                  </a:lnTo>
                  <a:lnTo>
                    <a:pt x="2046" y="990"/>
                  </a:lnTo>
                  <a:lnTo>
                    <a:pt x="2046" y="978"/>
                  </a:lnTo>
                  <a:lnTo>
                    <a:pt x="2052" y="978"/>
                  </a:lnTo>
                  <a:lnTo>
                    <a:pt x="2058" y="954"/>
                  </a:lnTo>
                  <a:lnTo>
                    <a:pt x="2058" y="990"/>
                  </a:lnTo>
                  <a:lnTo>
                    <a:pt x="2064" y="1002"/>
                  </a:lnTo>
                  <a:lnTo>
                    <a:pt x="2064" y="990"/>
                  </a:lnTo>
                  <a:lnTo>
                    <a:pt x="2064" y="1002"/>
                  </a:lnTo>
                  <a:lnTo>
                    <a:pt x="2064" y="990"/>
                  </a:lnTo>
                  <a:lnTo>
                    <a:pt x="2070" y="1002"/>
                  </a:lnTo>
                  <a:lnTo>
                    <a:pt x="2070" y="1050"/>
                  </a:lnTo>
                  <a:lnTo>
                    <a:pt x="2076" y="1002"/>
                  </a:lnTo>
                  <a:lnTo>
                    <a:pt x="2076" y="966"/>
                  </a:lnTo>
                  <a:lnTo>
                    <a:pt x="2076" y="1002"/>
                  </a:lnTo>
                  <a:lnTo>
                    <a:pt x="2076" y="966"/>
                  </a:lnTo>
                  <a:lnTo>
                    <a:pt x="2082" y="894"/>
                  </a:lnTo>
                  <a:lnTo>
                    <a:pt x="2082" y="816"/>
                  </a:lnTo>
                  <a:lnTo>
                    <a:pt x="2082" y="894"/>
                  </a:lnTo>
                  <a:lnTo>
                    <a:pt x="2082" y="816"/>
                  </a:lnTo>
                  <a:lnTo>
                    <a:pt x="2088" y="738"/>
                  </a:lnTo>
                  <a:lnTo>
                    <a:pt x="2088" y="684"/>
                  </a:lnTo>
                  <a:lnTo>
                    <a:pt x="2088" y="738"/>
                  </a:lnTo>
                  <a:lnTo>
                    <a:pt x="2088" y="684"/>
                  </a:lnTo>
                  <a:lnTo>
                    <a:pt x="2094" y="624"/>
                  </a:lnTo>
                  <a:lnTo>
                    <a:pt x="2094" y="552"/>
                  </a:lnTo>
                  <a:lnTo>
                    <a:pt x="2094" y="624"/>
                  </a:lnTo>
                  <a:lnTo>
                    <a:pt x="2094" y="552"/>
                  </a:lnTo>
                  <a:lnTo>
                    <a:pt x="2100" y="486"/>
                  </a:lnTo>
                  <a:lnTo>
                    <a:pt x="2100" y="414"/>
                  </a:lnTo>
                  <a:lnTo>
                    <a:pt x="2100" y="486"/>
                  </a:lnTo>
                  <a:lnTo>
                    <a:pt x="2100" y="414"/>
                  </a:lnTo>
                  <a:lnTo>
                    <a:pt x="2106" y="270"/>
                  </a:lnTo>
                  <a:lnTo>
                    <a:pt x="2106" y="210"/>
                  </a:lnTo>
                  <a:lnTo>
                    <a:pt x="2106" y="270"/>
                  </a:lnTo>
                  <a:lnTo>
                    <a:pt x="2106" y="210"/>
                  </a:lnTo>
                  <a:lnTo>
                    <a:pt x="2112" y="144"/>
                  </a:lnTo>
                  <a:lnTo>
                    <a:pt x="2112" y="102"/>
                  </a:lnTo>
                  <a:lnTo>
                    <a:pt x="2112" y="144"/>
                  </a:lnTo>
                  <a:lnTo>
                    <a:pt x="2112" y="102"/>
                  </a:lnTo>
                  <a:lnTo>
                    <a:pt x="2118" y="96"/>
                  </a:lnTo>
                  <a:lnTo>
                    <a:pt x="2118" y="66"/>
                  </a:lnTo>
                  <a:lnTo>
                    <a:pt x="2118" y="96"/>
                  </a:lnTo>
                  <a:lnTo>
                    <a:pt x="2118" y="66"/>
                  </a:lnTo>
                  <a:lnTo>
                    <a:pt x="2124" y="24"/>
                  </a:lnTo>
                  <a:lnTo>
                    <a:pt x="2124" y="66"/>
                  </a:lnTo>
                  <a:lnTo>
                    <a:pt x="2130" y="102"/>
                  </a:lnTo>
                  <a:lnTo>
                    <a:pt x="2136" y="132"/>
                  </a:lnTo>
                  <a:lnTo>
                    <a:pt x="2136" y="150"/>
                  </a:lnTo>
                  <a:lnTo>
                    <a:pt x="2142" y="156"/>
                  </a:lnTo>
                  <a:lnTo>
                    <a:pt x="2142" y="174"/>
                  </a:lnTo>
                  <a:lnTo>
                    <a:pt x="2148" y="168"/>
                  </a:lnTo>
                  <a:lnTo>
                    <a:pt x="2148" y="192"/>
                  </a:lnTo>
                  <a:lnTo>
                    <a:pt x="2154" y="240"/>
                  </a:lnTo>
                  <a:lnTo>
                    <a:pt x="2154" y="330"/>
                  </a:lnTo>
                  <a:lnTo>
                    <a:pt x="2160" y="348"/>
                  </a:lnTo>
                  <a:lnTo>
                    <a:pt x="2160" y="390"/>
                  </a:lnTo>
                  <a:lnTo>
                    <a:pt x="2166" y="414"/>
                  </a:lnTo>
                  <a:lnTo>
                    <a:pt x="2166" y="468"/>
                  </a:lnTo>
                  <a:lnTo>
                    <a:pt x="2172" y="480"/>
                  </a:lnTo>
                  <a:lnTo>
                    <a:pt x="2172" y="546"/>
                  </a:lnTo>
                  <a:lnTo>
                    <a:pt x="2178" y="600"/>
                  </a:lnTo>
                  <a:lnTo>
                    <a:pt x="2178" y="672"/>
                  </a:lnTo>
                  <a:lnTo>
                    <a:pt x="2184" y="732"/>
                  </a:lnTo>
                  <a:lnTo>
                    <a:pt x="2184" y="792"/>
                  </a:lnTo>
                  <a:lnTo>
                    <a:pt x="2190" y="876"/>
                  </a:lnTo>
                  <a:lnTo>
                    <a:pt x="2190" y="924"/>
                  </a:lnTo>
                  <a:lnTo>
                    <a:pt x="2196" y="990"/>
                  </a:lnTo>
                  <a:lnTo>
                    <a:pt x="2196" y="1050"/>
                  </a:lnTo>
                  <a:lnTo>
                    <a:pt x="2202" y="1092"/>
                  </a:lnTo>
                  <a:lnTo>
                    <a:pt x="2208" y="1110"/>
                  </a:lnTo>
                  <a:lnTo>
                    <a:pt x="2208" y="1092"/>
                  </a:lnTo>
                  <a:lnTo>
                    <a:pt x="2208" y="1110"/>
                  </a:lnTo>
                  <a:lnTo>
                    <a:pt x="2208" y="1092"/>
                  </a:lnTo>
                  <a:lnTo>
                    <a:pt x="2214" y="1080"/>
                  </a:lnTo>
                  <a:lnTo>
                    <a:pt x="2214" y="1068"/>
                  </a:lnTo>
                  <a:lnTo>
                    <a:pt x="2214" y="1080"/>
                  </a:lnTo>
                  <a:lnTo>
                    <a:pt x="2214" y="1068"/>
                  </a:lnTo>
                  <a:lnTo>
                    <a:pt x="2220" y="1050"/>
                  </a:lnTo>
                  <a:lnTo>
                    <a:pt x="2220" y="1056"/>
                  </a:lnTo>
                  <a:lnTo>
                    <a:pt x="2226" y="1044"/>
                  </a:lnTo>
                  <a:lnTo>
                    <a:pt x="2226" y="1032"/>
                  </a:lnTo>
                  <a:lnTo>
                    <a:pt x="2226" y="1044"/>
                  </a:lnTo>
                  <a:lnTo>
                    <a:pt x="2226" y="1032"/>
                  </a:lnTo>
                  <a:lnTo>
                    <a:pt x="2232" y="1050"/>
                  </a:lnTo>
                  <a:lnTo>
                    <a:pt x="2232" y="1020"/>
                  </a:lnTo>
                  <a:lnTo>
                    <a:pt x="2232" y="1050"/>
                  </a:lnTo>
                  <a:lnTo>
                    <a:pt x="2232" y="1020"/>
                  </a:lnTo>
                  <a:lnTo>
                    <a:pt x="2238" y="996"/>
                  </a:lnTo>
                  <a:lnTo>
                    <a:pt x="2238" y="978"/>
                  </a:lnTo>
                  <a:lnTo>
                    <a:pt x="2238" y="996"/>
                  </a:lnTo>
                  <a:lnTo>
                    <a:pt x="2238" y="978"/>
                  </a:lnTo>
                  <a:lnTo>
                    <a:pt x="2244" y="954"/>
                  </a:lnTo>
                  <a:lnTo>
                    <a:pt x="2244" y="948"/>
                  </a:lnTo>
                  <a:lnTo>
                    <a:pt x="2244" y="954"/>
                  </a:lnTo>
                  <a:lnTo>
                    <a:pt x="2244" y="948"/>
                  </a:lnTo>
                  <a:lnTo>
                    <a:pt x="2250" y="966"/>
                  </a:lnTo>
                  <a:lnTo>
                    <a:pt x="2250" y="996"/>
                  </a:lnTo>
                  <a:lnTo>
                    <a:pt x="2256" y="996"/>
                  </a:lnTo>
                  <a:lnTo>
                    <a:pt x="2256" y="1020"/>
                  </a:lnTo>
                  <a:lnTo>
                    <a:pt x="2262" y="1056"/>
                  </a:lnTo>
                  <a:lnTo>
                    <a:pt x="2262" y="1122"/>
                  </a:lnTo>
                  <a:lnTo>
                    <a:pt x="2268" y="1152"/>
                  </a:lnTo>
                  <a:lnTo>
                    <a:pt x="2268" y="1212"/>
                  </a:lnTo>
                  <a:lnTo>
                    <a:pt x="2274" y="1236"/>
                  </a:lnTo>
                  <a:lnTo>
                    <a:pt x="2274" y="1278"/>
                  </a:lnTo>
                  <a:lnTo>
                    <a:pt x="2280" y="1290"/>
                  </a:lnTo>
                  <a:lnTo>
                    <a:pt x="2286" y="1308"/>
                  </a:lnTo>
                  <a:lnTo>
                    <a:pt x="2286" y="1338"/>
                  </a:lnTo>
                  <a:lnTo>
                    <a:pt x="2292" y="1350"/>
                  </a:lnTo>
                  <a:lnTo>
                    <a:pt x="2298" y="1356"/>
                  </a:lnTo>
                  <a:lnTo>
                    <a:pt x="2298" y="1350"/>
                  </a:lnTo>
                  <a:lnTo>
                    <a:pt x="2298" y="1356"/>
                  </a:lnTo>
                  <a:lnTo>
                    <a:pt x="2298" y="1350"/>
                  </a:lnTo>
                  <a:lnTo>
                    <a:pt x="2304" y="1338"/>
                  </a:lnTo>
                  <a:lnTo>
                    <a:pt x="2304" y="1350"/>
                  </a:lnTo>
                  <a:lnTo>
                    <a:pt x="2310" y="1344"/>
                  </a:lnTo>
                  <a:lnTo>
                    <a:pt x="2316" y="1350"/>
                  </a:lnTo>
                  <a:lnTo>
                    <a:pt x="2316" y="1362"/>
                  </a:lnTo>
                  <a:lnTo>
                    <a:pt x="2322" y="1350"/>
                  </a:lnTo>
                  <a:lnTo>
                    <a:pt x="2322" y="1338"/>
                  </a:lnTo>
                  <a:lnTo>
                    <a:pt x="2322" y="1350"/>
                  </a:lnTo>
                  <a:lnTo>
                    <a:pt x="2322" y="1338"/>
                  </a:lnTo>
                  <a:lnTo>
                    <a:pt x="2328" y="1320"/>
                  </a:lnTo>
                  <a:lnTo>
                    <a:pt x="2328" y="1290"/>
                  </a:lnTo>
                  <a:lnTo>
                    <a:pt x="2328" y="1320"/>
                  </a:lnTo>
                  <a:lnTo>
                    <a:pt x="2328" y="1290"/>
                  </a:lnTo>
                  <a:lnTo>
                    <a:pt x="2334" y="1260"/>
                  </a:lnTo>
                  <a:lnTo>
                    <a:pt x="2334" y="1218"/>
                  </a:lnTo>
                  <a:lnTo>
                    <a:pt x="2334" y="1260"/>
                  </a:lnTo>
                  <a:lnTo>
                    <a:pt x="2334" y="1218"/>
                  </a:lnTo>
                  <a:lnTo>
                    <a:pt x="2340" y="1176"/>
                  </a:lnTo>
                  <a:lnTo>
                    <a:pt x="2340" y="1134"/>
                  </a:lnTo>
                  <a:lnTo>
                    <a:pt x="2340" y="1176"/>
                  </a:lnTo>
                  <a:lnTo>
                    <a:pt x="2340" y="1134"/>
                  </a:lnTo>
                  <a:lnTo>
                    <a:pt x="2346" y="1104"/>
                  </a:lnTo>
                  <a:lnTo>
                    <a:pt x="2346" y="1074"/>
                  </a:lnTo>
                  <a:lnTo>
                    <a:pt x="2346" y="1104"/>
                  </a:lnTo>
                  <a:lnTo>
                    <a:pt x="2346" y="1074"/>
                  </a:lnTo>
                  <a:lnTo>
                    <a:pt x="2352" y="1080"/>
                  </a:lnTo>
                  <a:lnTo>
                    <a:pt x="2352" y="1086"/>
                  </a:lnTo>
                  <a:lnTo>
                    <a:pt x="2358" y="1092"/>
                  </a:lnTo>
                  <a:lnTo>
                    <a:pt x="2364" y="1110"/>
                  </a:lnTo>
                  <a:lnTo>
                    <a:pt x="2364" y="1134"/>
                  </a:lnTo>
                  <a:lnTo>
                    <a:pt x="2370" y="1140"/>
                  </a:lnTo>
                  <a:lnTo>
                    <a:pt x="2370" y="1176"/>
                  </a:lnTo>
                  <a:lnTo>
                    <a:pt x="2376" y="1188"/>
                  </a:lnTo>
                  <a:lnTo>
                    <a:pt x="2376" y="1206"/>
                  </a:lnTo>
                  <a:lnTo>
                    <a:pt x="2382" y="1230"/>
                  </a:lnTo>
                  <a:lnTo>
                    <a:pt x="2382" y="1248"/>
                  </a:lnTo>
                  <a:lnTo>
                    <a:pt x="2388" y="1278"/>
                  </a:lnTo>
                  <a:lnTo>
                    <a:pt x="2388" y="1290"/>
                  </a:lnTo>
                  <a:lnTo>
                    <a:pt x="2394" y="1308"/>
                  </a:lnTo>
                  <a:lnTo>
                    <a:pt x="2394" y="1326"/>
                  </a:lnTo>
                  <a:lnTo>
                    <a:pt x="2400" y="1344"/>
                  </a:lnTo>
                  <a:lnTo>
                    <a:pt x="2400" y="1362"/>
                  </a:lnTo>
                  <a:lnTo>
                    <a:pt x="2406" y="1380"/>
                  </a:lnTo>
                  <a:lnTo>
                    <a:pt x="2406" y="1392"/>
                  </a:lnTo>
                  <a:lnTo>
                    <a:pt x="2412" y="1410"/>
                  </a:lnTo>
                  <a:lnTo>
                    <a:pt x="2418" y="1428"/>
                  </a:lnTo>
                  <a:lnTo>
                    <a:pt x="2418" y="1434"/>
                  </a:lnTo>
                  <a:lnTo>
                    <a:pt x="2424" y="1440"/>
                  </a:lnTo>
                  <a:lnTo>
                    <a:pt x="2430" y="1446"/>
                  </a:lnTo>
                  <a:lnTo>
                    <a:pt x="2436" y="1446"/>
                  </a:lnTo>
                  <a:lnTo>
                    <a:pt x="2436" y="1452"/>
                  </a:lnTo>
                  <a:lnTo>
                    <a:pt x="2442" y="1452"/>
                  </a:lnTo>
                  <a:lnTo>
                    <a:pt x="2448" y="1458"/>
                  </a:lnTo>
                  <a:lnTo>
                    <a:pt x="2454" y="1458"/>
                  </a:lnTo>
                  <a:lnTo>
                    <a:pt x="2460" y="1458"/>
                  </a:lnTo>
                  <a:lnTo>
                    <a:pt x="2460" y="1464"/>
                  </a:lnTo>
                  <a:lnTo>
                    <a:pt x="2466" y="1458"/>
                  </a:lnTo>
                  <a:lnTo>
                    <a:pt x="2466" y="1464"/>
                  </a:lnTo>
                  <a:lnTo>
                    <a:pt x="2472" y="1464"/>
                  </a:lnTo>
                  <a:lnTo>
                    <a:pt x="2472" y="1458"/>
                  </a:lnTo>
                  <a:lnTo>
                    <a:pt x="2472" y="1464"/>
                  </a:lnTo>
                  <a:lnTo>
                    <a:pt x="2472" y="1458"/>
                  </a:lnTo>
                  <a:lnTo>
                    <a:pt x="2478" y="1464"/>
                  </a:lnTo>
                  <a:lnTo>
                    <a:pt x="2478" y="1470"/>
                  </a:lnTo>
                  <a:lnTo>
                    <a:pt x="2484" y="1464"/>
                  </a:lnTo>
                  <a:lnTo>
                    <a:pt x="2484" y="1470"/>
                  </a:lnTo>
                  <a:lnTo>
                    <a:pt x="2490" y="1476"/>
                  </a:lnTo>
                  <a:lnTo>
                    <a:pt x="2496" y="1476"/>
                  </a:lnTo>
                  <a:lnTo>
                    <a:pt x="2502" y="1476"/>
                  </a:lnTo>
                  <a:lnTo>
                    <a:pt x="2508" y="1476"/>
                  </a:lnTo>
                  <a:lnTo>
                    <a:pt x="2514" y="1476"/>
                  </a:lnTo>
                  <a:lnTo>
                    <a:pt x="2520" y="1482"/>
                  </a:lnTo>
                  <a:lnTo>
                    <a:pt x="2520" y="1476"/>
                  </a:lnTo>
                  <a:lnTo>
                    <a:pt x="2520" y="1482"/>
                  </a:lnTo>
                  <a:lnTo>
                    <a:pt x="2520" y="1476"/>
                  </a:lnTo>
                  <a:lnTo>
                    <a:pt x="2526" y="1476"/>
                  </a:lnTo>
                  <a:lnTo>
                    <a:pt x="2532" y="1470"/>
                  </a:lnTo>
                  <a:lnTo>
                    <a:pt x="2532" y="1464"/>
                  </a:lnTo>
                  <a:lnTo>
                    <a:pt x="2532" y="1470"/>
                  </a:lnTo>
                  <a:lnTo>
                    <a:pt x="2532" y="1464"/>
                  </a:lnTo>
                  <a:lnTo>
                    <a:pt x="2538" y="1452"/>
                  </a:lnTo>
                  <a:lnTo>
                    <a:pt x="2538" y="1434"/>
                  </a:lnTo>
                  <a:lnTo>
                    <a:pt x="2538" y="1452"/>
                  </a:lnTo>
                  <a:lnTo>
                    <a:pt x="2538" y="1434"/>
                  </a:lnTo>
                  <a:lnTo>
                    <a:pt x="2544" y="1422"/>
                  </a:lnTo>
                  <a:lnTo>
                    <a:pt x="2544" y="1392"/>
                  </a:lnTo>
                  <a:lnTo>
                    <a:pt x="2544" y="1422"/>
                  </a:lnTo>
                  <a:lnTo>
                    <a:pt x="2544" y="1392"/>
                  </a:lnTo>
                  <a:lnTo>
                    <a:pt x="2550" y="1362"/>
                  </a:lnTo>
                  <a:lnTo>
                    <a:pt x="2550" y="1326"/>
                  </a:lnTo>
                  <a:lnTo>
                    <a:pt x="2550" y="1362"/>
                  </a:lnTo>
                  <a:lnTo>
                    <a:pt x="2550" y="1326"/>
                  </a:lnTo>
                  <a:lnTo>
                    <a:pt x="2556" y="1314"/>
                  </a:lnTo>
                  <a:lnTo>
                    <a:pt x="2556" y="1284"/>
                  </a:lnTo>
                  <a:lnTo>
                    <a:pt x="2556" y="1314"/>
                  </a:lnTo>
                  <a:lnTo>
                    <a:pt x="2556" y="1284"/>
                  </a:lnTo>
                  <a:lnTo>
                    <a:pt x="2562" y="1272"/>
                  </a:lnTo>
                  <a:lnTo>
                    <a:pt x="2562" y="1248"/>
                  </a:lnTo>
                  <a:lnTo>
                    <a:pt x="2562" y="1272"/>
                  </a:lnTo>
                  <a:lnTo>
                    <a:pt x="2562" y="1248"/>
                  </a:lnTo>
                  <a:lnTo>
                    <a:pt x="2568" y="1248"/>
                  </a:lnTo>
                  <a:lnTo>
                    <a:pt x="2568" y="1254"/>
                  </a:lnTo>
                  <a:lnTo>
                    <a:pt x="2574" y="1248"/>
                  </a:lnTo>
                  <a:lnTo>
                    <a:pt x="2574" y="1266"/>
                  </a:lnTo>
                  <a:lnTo>
                    <a:pt x="2580" y="1278"/>
                  </a:lnTo>
                  <a:lnTo>
                    <a:pt x="2580" y="1296"/>
                  </a:lnTo>
                  <a:lnTo>
                    <a:pt x="2586" y="1302"/>
                  </a:lnTo>
                  <a:lnTo>
                    <a:pt x="2592" y="1338"/>
                  </a:lnTo>
                  <a:lnTo>
                    <a:pt x="2598" y="1350"/>
                  </a:lnTo>
                  <a:lnTo>
                    <a:pt x="2598" y="1356"/>
                  </a:lnTo>
                  <a:lnTo>
                    <a:pt x="2604" y="1374"/>
                  </a:lnTo>
                  <a:lnTo>
                    <a:pt x="2604" y="1368"/>
                  </a:lnTo>
                  <a:lnTo>
                    <a:pt x="2604" y="1374"/>
                  </a:lnTo>
                  <a:lnTo>
                    <a:pt x="2604" y="1368"/>
                  </a:lnTo>
                  <a:lnTo>
                    <a:pt x="2610" y="1392"/>
                  </a:lnTo>
                  <a:lnTo>
                    <a:pt x="2610" y="1398"/>
                  </a:lnTo>
                  <a:lnTo>
                    <a:pt x="2616" y="1398"/>
                  </a:lnTo>
                  <a:lnTo>
                    <a:pt x="2616" y="1404"/>
                  </a:lnTo>
                  <a:lnTo>
                    <a:pt x="2622" y="1416"/>
                  </a:lnTo>
                  <a:lnTo>
                    <a:pt x="2622" y="1422"/>
                  </a:lnTo>
                  <a:lnTo>
                    <a:pt x="2628" y="1434"/>
                  </a:lnTo>
                  <a:lnTo>
                    <a:pt x="2634" y="1440"/>
                  </a:lnTo>
                  <a:lnTo>
                    <a:pt x="2634" y="1446"/>
                  </a:lnTo>
                  <a:lnTo>
                    <a:pt x="2640" y="1452"/>
                  </a:lnTo>
                  <a:lnTo>
                    <a:pt x="2640" y="1458"/>
                  </a:lnTo>
                  <a:lnTo>
                    <a:pt x="2646" y="1458"/>
                  </a:lnTo>
                  <a:lnTo>
                    <a:pt x="2646" y="1464"/>
                  </a:lnTo>
                  <a:lnTo>
                    <a:pt x="2652" y="1464"/>
                  </a:lnTo>
                  <a:lnTo>
                    <a:pt x="2652" y="1470"/>
                  </a:lnTo>
                  <a:lnTo>
                    <a:pt x="2658" y="1476"/>
                  </a:lnTo>
                  <a:lnTo>
                    <a:pt x="2658" y="1470"/>
                  </a:lnTo>
                  <a:lnTo>
                    <a:pt x="2658" y="1476"/>
                  </a:lnTo>
                  <a:lnTo>
                    <a:pt x="2658" y="1470"/>
                  </a:lnTo>
                  <a:lnTo>
                    <a:pt x="2664" y="1476"/>
                  </a:lnTo>
                  <a:lnTo>
                    <a:pt x="2670" y="1476"/>
                  </a:lnTo>
                  <a:lnTo>
                    <a:pt x="2670" y="1470"/>
                  </a:lnTo>
                  <a:lnTo>
                    <a:pt x="2670" y="1476"/>
                  </a:lnTo>
                  <a:lnTo>
                    <a:pt x="2670" y="1470"/>
                  </a:lnTo>
                  <a:lnTo>
                    <a:pt x="2676" y="1470"/>
                  </a:lnTo>
                  <a:lnTo>
                    <a:pt x="2682" y="1470"/>
                  </a:lnTo>
                  <a:lnTo>
                    <a:pt x="2688" y="1464"/>
                  </a:lnTo>
                  <a:lnTo>
                    <a:pt x="2694" y="1458"/>
                  </a:lnTo>
                  <a:lnTo>
                    <a:pt x="2694" y="1464"/>
                  </a:lnTo>
                  <a:lnTo>
                    <a:pt x="2700" y="1458"/>
                  </a:lnTo>
                  <a:lnTo>
                    <a:pt x="2700" y="1464"/>
                  </a:lnTo>
                  <a:lnTo>
                    <a:pt x="2706" y="1464"/>
                  </a:lnTo>
                  <a:lnTo>
                    <a:pt x="2706" y="1458"/>
                  </a:lnTo>
                  <a:lnTo>
                    <a:pt x="2706" y="1464"/>
                  </a:lnTo>
                  <a:lnTo>
                    <a:pt x="2706" y="1458"/>
                  </a:lnTo>
                  <a:lnTo>
                    <a:pt x="2712" y="1458"/>
                  </a:lnTo>
                  <a:lnTo>
                    <a:pt x="2718" y="1458"/>
                  </a:lnTo>
                  <a:lnTo>
                    <a:pt x="2724" y="1458"/>
                  </a:lnTo>
                  <a:lnTo>
                    <a:pt x="2724" y="1470"/>
                  </a:lnTo>
                  <a:lnTo>
                    <a:pt x="2730" y="1464"/>
                  </a:lnTo>
                  <a:lnTo>
                    <a:pt x="2730" y="1470"/>
                  </a:lnTo>
                  <a:lnTo>
                    <a:pt x="2736" y="1470"/>
                  </a:lnTo>
                  <a:lnTo>
                    <a:pt x="2742" y="1482"/>
                  </a:lnTo>
                  <a:lnTo>
                    <a:pt x="2748" y="1488"/>
                  </a:lnTo>
                  <a:lnTo>
                    <a:pt x="2754" y="1488"/>
                  </a:lnTo>
                  <a:lnTo>
                    <a:pt x="2760" y="1488"/>
                  </a:lnTo>
                  <a:lnTo>
                    <a:pt x="2760" y="1476"/>
                  </a:lnTo>
                  <a:lnTo>
                    <a:pt x="2760" y="1488"/>
                  </a:lnTo>
                  <a:lnTo>
                    <a:pt x="2760" y="1476"/>
                  </a:lnTo>
                  <a:lnTo>
                    <a:pt x="2766" y="1488"/>
                  </a:lnTo>
                  <a:lnTo>
                    <a:pt x="2766" y="1482"/>
                  </a:lnTo>
                  <a:lnTo>
                    <a:pt x="2766" y="1488"/>
                  </a:lnTo>
                  <a:lnTo>
                    <a:pt x="2766" y="1482"/>
                  </a:lnTo>
                  <a:lnTo>
                    <a:pt x="2772" y="1488"/>
                  </a:lnTo>
                  <a:lnTo>
                    <a:pt x="2778" y="1488"/>
                  </a:lnTo>
                </a:path>
              </a:pathLst>
            </a:custGeom>
            <a:ln w="19050">
              <a:solidFill>
                <a:srgbClr val="008000"/>
              </a:solidFill>
              <a:headEnd/>
              <a:tailEnd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9"/>
            <p:cNvSpPr>
              <a:spLocks/>
            </p:cNvSpPr>
            <p:nvPr/>
          </p:nvSpPr>
          <p:spPr bwMode="auto">
            <a:xfrm>
              <a:off x="5367338" y="3327400"/>
              <a:ext cx="3314700" cy="2647950"/>
            </a:xfrm>
            <a:custGeom>
              <a:avLst/>
              <a:gdLst>
                <a:gd name="T0" fmla="*/ 30 w 2088"/>
                <a:gd name="T1" fmla="*/ 1632 h 1668"/>
                <a:gd name="T2" fmla="*/ 78 w 2088"/>
                <a:gd name="T3" fmla="*/ 1626 h 1668"/>
                <a:gd name="T4" fmla="*/ 108 w 2088"/>
                <a:gd name="T5" fmla="*/ 1614 h 1668"/>
                <a:gd name="T6" fmla="*/ 150 w 2088"/>
                <a:gd name="T7" fmla="*/ 1650 h 1668"/>
                <a:gd name="T8" fmla="*/ 192 w 2088"/>
                <a:gd name="T9" fmla="*/ 1662 h 1668"/>
                <a:gd name="T10" fmla="*/ 246 w 2088"/>
                <a:gd name="T11" fmla="*/ 1656 h 1668"/>
                <a:gd name="T12" fmla="*/ 282 w 2088"/>
                <a:gd name="T13" fmla="*/ 1650 h 1668"/>
                <a:gd name="T14" fmla="*/ 330 w 2088"/>
                <a:gd name="T15" fmla="*/ 1656 h 1668"/>
                <a:gd name="T16" fmla="*/ 390 w 2088"/>
                <a:gd name="T17" fmla="*/ 1638 h 1668"/>
                <a:gd name="T18" fmla="*/ 444 w 2088"/>
                <a:gd name="T19" fmla="*/ 1638 h 1668"/>
                <a:gd name="T20" fmla="*/ 480 w 2088"/>
                <a:gd name="T21" fmla="*/ 1650 h 1668"/>
                <a:gd name="T22" fmla="*/ 516 w 2088"/>
                <a:gd name="T23" fmla="*/ 1650 h 1668"/>
                <a:gd name="T24" fmla="*/ 552 w 2088"/>
                <a:gd name="T25" fmla="*/ 1650 h 1668"/>
                <a:gd name="T26" fmla="*/ 588 w 2088"/>
                <a:gd name="T27" fmla="*/ 1644 h 1668"/>
                <a:gd name="T28" fmla="*/ 618 w 2088"/>
                <a:gd name="T29" fmla="*/ 1638 h 1668"/>
                <a:gd name="T30" fmla="*/ 666 w 2088"/>
                <a:gd name="T31" fmla="*/ 1644 h 1668"/>
                <a:gd name="T32" fmla="*/ 702 w 2088"/>
                <a:gd name="T33" fmla="*/ 1644 h 1668"/>
                <a:gd name="T34" fmla="*/ 738 w 2088"/>
                <a:gd name="T35" fmla="*/ 1632 h 1668"/>
                <a:gd name="T36" fmla="*/ 780 w 2088"/>
                <a:gd name="T37" fmla="*/ 1620 h 1668"/>
                <a:gd name="T38" fmla="*/ 828 w 2088"/>
                <a:gd name="T39" fmla="*/ 1614 h 1668"/>
                <a:gd name="T40" fmla="*/ 852 w 2088"/>
                <a:gd name="T41" fmla="*/ 1596 h 1668"/>
                <a:gd name="T42" fmla="*/ 876 w 2088"/>
                <a:gd name="T43" fmla="*/ 1536 h 1668"/>
                <a:gd name="T44" fmla="*/ 900 w 2088"/>
                <a:gd name="T45" fmla="*/ 1512 h 1668"/>
                <a:gd name="T46" fmla="*/ 918 w 2088"/>
                <a:gd name="T47" fmla="*/ 1452 h 1668"/>
                <a:gd name="T48" fmla="*/ 942 w 2088"/>
                <a:gd name="T49" fmla="*/ 1452 h 1668"/>
                <a:gd name="T50" fmla="*/ 972 w 2088"/>
                <a:gd name="T51" fmla="*/ 1536 h 1668"/>
                <a:gd name="T52" fmla="*/ 996 w 2088"/>
                <a:gd name="T53" fmla="*/ 1452 h 1668"/>
                <a:gd name="T54" fmla="*/ 1014 w 2088"/>
                <a:gd name="T55" fmla="*/ 1224 h 1668"/>
                <a:gd name="T56" fmla="*/ 1038 w 2088"/>
                <a:gd name="T57" fmla="*/ 1014 h 1668"/>
                <a:gd name="T58" fmla="*/ 1056 w 2088"/>
                <a:gd name="T59" fmla="*/ 702 h 1668"/>
                <a:gd name="T60" fmla="*/ 1080 w 2088"/>
                <a:gd name="T61" fmla="*/ 648 h 1668"/>
                <a:gd name="T62" fmla="*/ 1116 w 2088"/>
                <a:gd name="T63" fmla="*/ 1410 h 1668"/>
                <a:gd name="T64" fmla="*/ 1146 w 2088"/>
                <a:gd name="T65" fmla="*/ 1350 h 1668"/>
                <a:gd name="T66" fmla="*/ 1164 w 2088"/>
                <a:gd name="T67" fmla="*/ 852 h 1668"/>
                <a:gd name="T68" fmla="*/ 1182 w 2088"/>
                <a:gd name="T69" fmla="*/ 330 h 1668"/>
                <a:gd name="T70" fmla="*/ 1212 w 2088"/>
                <a:gd name="T71" fmla="*/ 120 h 1668"/>
                <a:gd name="T72" fmla="*/ 1248 w 2088"/>
                <a:gd name="T73" fmla="*/ 1338 h 1668"/>
                <a:gd name="T74" fmla="*/ 1296 w 2088"/>
                <a:gd name="T75" fmla="*/ 1566 h 1668"/>
                <a:gd name="T76" fmla="*/ 1314 w 2088"/>
                <a:gd name="T77" fmla="*/ 1110 h 1668"/>
                <a:gd name="T78" fmla="*/ 1332 w 2088"/>
                <a:gd name="T79" fmla="*/ 36 h 1668"/>
                <a:gd name="T80" fmla="*/ 1362 w 2088"/>
                <a:gd name="T81" fmla="*/ 612 h 1668"/>
                <a:gd name="T82" fmla="*/ 1398 w 2088"/>
                <a:gd name="T83" fmla="*/ 1506 h 1668"/>
                <a:gd name="T84" fmla="*/ 1446 w 2088"/>
                <a:gd name="T85" fmla="*/ 1626 h 1668"/>
                <a:gd name="T86" fmla="*/ 1464 w 2088"/>
                <a:gd name="T87" fmla="*/ 1404 h 1668"/>
                <a:gd name="T88" fmla="*/ 1488 w 2088"/>
                <a:gd name="T89" fmla="*/ 1290 h 1668"/>
                <a:gd name="T90" fmla="*/ 1524 w 2088"/>
                <a:gd name="T91" fmla="*/ 1602 h 1668"/>
                <a:gd name="T92" fmla="*/ 1548 w 2088"/>
                <a:gd name="T93" fmla="*/ 1626 h 1668"/>
                <a:gd name="T94" fmla="*/ 1596 w 2088"/>
                <a:gd name="T95" fmla="*/ 1626 h 1668"/>
                <a:gd name="T96" fmla="*/ 1638 w 2088"/>
                <a:gd name="T97" fmla="*/ 1470 h 1668"/>
                <a:gd name="T98" fmla="*/ 1662 w 2088"/>
                <a:gd name="T99" fmla="*/ 1182 h 1668"/>
                <a:gd name="T100" fmla="*/ 1698 w 2088"/>
                <a:gd name="T101" fmla="*/ 1602 h 1668"/>
                <a:gd name="T102" fmla="*/ 1740 w 2088"/>
                <a:gd name="T103" fmla="*/ 1602 h 1668"/>
                <a:gd name="T104" fmla="*/ 1776 w 2088"/>
                <a:gd name="T105" fmla="*/ 1578 h 1668"/>
                <a:gd name="T106" fmla="*/ 1812 w 2088"/>
                <a:gd name="T107" fmla="*/ 1596 h 1668"/>
                <a:gd name="T108" fmla="*/ 1866 w 2088"/>
                <a:gd name="T109" fmla="*/ 1608 h 1668"/>
                <a:gd name="T110" fmla="*/ 1896 w 2088"/>
                <a:gd name="T111" fmla="*/ 1608 h 1668"/>
                <a:gd name="T112" fmla="*/ 1926 w 2088"/>
                <a:gd name="T113" fmla="*/ 1608 h 1668"/>
                <a:gd name="T114" fmla="*/ 1956 w 2088"/>
                <a:gd name="T115" fmla="*/ 1596 h 1668"/>
                <a:gd name="T116" fmla="*/ 1974 w 2088"/>
                <a:gd name="T117" fmla="*/ 1560 h 1668"/>
                <a:gd name="T118" fmla="*/ 2034 w 2088"/>
                <a:gd name="T119" fmla="*/ 1662 h 1668"/>
                <a:gd name="T120" fmla="*/ 2070 w 2088"/>
                <a:gd name="T121" fmla="*/ 1662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88" h="1668">
                  <a:moveTo>
                    <a:pt x="0" y="1650"/>
                  </a:moveTo>
                  <a:lnTo>
                    <a:pt x="6" y="1650"/>
                  </a:lnTo>
                  <a:lnTo>
                    <a:pt x="12" y="1650"/>
                  </a:lnTo>
                  <a:lnTo>
                    <a:pt x="18" y="1644"/>
                  </a:lnTo>
                  <a:lnTo>
                    <a:pt x="18" y="1650"/>
                  </a:lnTo>
                  <a:lnTo>
                    <a:pt x="24" y="1644"/>
                  </a:lnTo>
                  <a:lnTo>
                    <a:pt x="24" y="1638"/>
                  </a:lnTo>
                  <a:lnTo>
                    <a:pt x="24" y="1644"/>
                  </a:lnTo>
                  <a:lnTo>
                    <a:pt x="24" y="1638"/>
                  </a:lnTo>
                  <a:lnTo>
                    <a:pt x="30" y="1632"/>
                  </a:lnTo>
                  <a:lnTo>
                    <a:pt x="30" y="1620"/>
                  </a:lnTo>
                  <a:lnTo>
                    <a:pt x="30" y="1632"/>
                  </a:lnTo>
                  <a:lnTo>
                    <a:pt x="30" y="1620"/>
                  </a:lnTo>
                  <a:lnTo>
                    <a:pt x="36" y="1614"/>
                  </a:lnTo>
                  <a:lnTo>
                    <a:pt x="42" y="1608"/>
                  </a:lnTo>
                  <a:lnTo>
                    <a:pt x="48" y="1596"/>
                  </a:lnTo>
                  <a:lnTo>
                    <a:pt x="48" y="1602"/>
                  </a:lnTo>
                  <a:lnTo>
                    <a:pt x="54" y="1596"/>
                  </a:lnTo>
                  <a:lnTo>
                    <a:pt x="60" y="1590"/>
                  </a:lnTo>
                  <a:lnTo>
                    <a:pt x="66" y="1596"/>
                  </a:lnTo>
                  <a:lnTo>
                    <a:pt x="66" y="1608"/>
                  </a:lnTo>
                  <a:lnTo>
                    <a:pt x="72" y="1608"/>
                  </a:lnTo>
                  <a:lnTo>
                    <a:pt x="78" y="1614"/>
                  </a:lnTo>
                  <a:lnTo>
                    <a:pt x="78" y="1626"/>
                  </a:lnTo>
                  <a:lnTo>
                    <a:pt x="84" y="1632"/>
                  </a:lnTo>
                  <a:lnTo>
                    <a:pt x="90" y="1632"/>
                  </a:lnTo>
                  <a:lnTo>
                    <a:pt x="90" y="1626"/>
                  </a:lnTo>
                  <a:lnTo>
                    <a:pt x="90" y="1632"/>
                  </a:lnTo>
                  <a:lnTo>
                    <a:pt x="90" y="1626"/>
                  </a:lnTo>
                  <a:lnTo>
                    <a:pt x="96" y="1620"/>
                  </a:lnTo>
                  <a:lnTo>
                    <a:pt x="102" y="1620"/>
                  </a:lnTo>
                  <a:lnTo>
                    <a:pt x="102" y="1614"/>
                  </a:lnTo>
                  <a:lnTo>
                    <a:pt x="102" y="1620"/>
                  </a:lnTo>
                  <a:lnTo>
                    <a:pt x="102" y="1614"/>
                  </a:lnTo>
                  <a:lnTo>
                    <a:pt x="108" y="1608"/>
                  </a:lnTo>
                  <a:lnTo>
                    <a:pt x="108" y="1614"/>
                  </a:lnTo>
                  <a:lnTo>
                    <a:pt x="114" y="1614"/>
                  </a:lnTo>
                  <a:lnTo>
                    <a:pt x="120" y="1620"/>
                  </a:lnTo>
                  <a:lnTo>
                    <a:pt x="120" y="1614"/>
                  </a:lnTo>
                  <a:lnTo>
                    <a:pt x="120" y="1620"/>
                  </a:lnTo>
                  <a:lnTo>
                    <a:pt x="120" y="1614"/>
                  </a:lnTo>
                  <a:lnTo>
                    <a:pt x="126" y="1620"/>
                  </a:lnTo>
                  <a:lnTo>
                    <a:pt x="126" y="1626"/>
                  </a:lnTo>
                  <a:lnTo>
                    <a:pt x="132" y="1632"/>
                  </a:lnTo>
                  <a:lnTo>
                    <a:pt x="138" y="1638"/>
                  </a:lnTo>
                  <a:lnTo>
                    <a:pt x="144" y="1644"/>
                  </a:lnTo>
                  <a:lnTo>
                    <a:pt x="144" y="1650"/>
                  </a:lnTo>
                  <a:lnTo>
                    <a:pt x="150" y="1650"/>
                  </a:lnTo>
                  <a:lnTo>
                    <a:pt x="156" y="1650"/>
                  </a:lnTo>
                  <a:lnTo>
                    <a:pt x="162" y="1650"/>
                  </a:lnTo>
                  <a:lnTo>
                    <a:pt x="162" y="1656"/>
                  </a:lnTo>
                  <a:lnTo>
                    <a:pt x="168" y="1656"/>
                  </a:lnTo>
                  <a:lnTo>
                    <a:pt x="174" y="1656"/>
                  </a:lnTo>
                  <a:lnTo>
                    <a:pt x="174" y="1662"/>
                  </a:lnTo>
                  <a:lnTo>
                    <a:pt x="180" y="1650"/>
                  </a:lnTo>
                  <a:lnTo>
                    <a:pt x="180" y="1656"/>
                  </a:lnTo>
                  <a:lnTo>
                    <a:pt x="186" y="1662"/>
                  </a:lnTo>
                  <a:lnTo>
                    <a:pt x="192" y="1662"/>
                  </a:lnTo>
                  <a:lnTo>
                    <a:pt x="192" y="1656"/>
                  </a:lnTo>
                  <a:lnTo>
                    <a:pt x="192" y="1662"/>
                  </a:lnTo>
                  <a:lnTo>
                    <a:pt x="192" y="1656"/>
                  </a:lnTo>
                  <a:lnTo>
                    <a:pt x="198" y="1662"/>
                  </a:lnTo>
                  <a:lnTo>
                    <a:pt x="204" y="1662"/>
                  </a:lnTo>
                  <a:lnTo>
                    <a:pt x="210" y="1656"/>
                  </a:lnTo>
                  <a:lnTo>
                    <a:pt x="210" y="1662"/>
                  </a:lnTo>
                  <a:lnTo>
                    <a:pt x="216" y="1662"/>
                  </a:lnTo>
                  <a:lnTo>
                    <a:pt x="222" y="1662"/>
                  </a:lnTo>
                  <a:lnTo>
                    <a:pt x="228" y="1662"/>
                  </a:lnTo>
                  <a:lnTo>
                    <a:pt x="234" y="1656"/>
                  </a:lnTo>
                  <a:lnTo>
                    <a:pt x="234" y="1662"/>
                  </a:lnTo>
                  <a:lnTo>
                    <a:pt x="240" y="1656"/>
                  </a:lnTo>
                  <a:lnTo>
                    <a:pt x="246" y="1656"/>
                  </a:lnTo>
                  <a:lnTo>
                    <a:pt x="246" y="1650"/>
                  </a:lnTo>
                  <a:lnTo>
                    <a:pt x="246" y="1656"/>
                  </a:lnTo>
                  <a:lnTo>
                    <a:pt x="246" y="1650"/>
                  </a:lnTo>
                  <a:lnTo>
                    <a:pt x="252" y="1644"/>
                  </a:lnTo>
                  <a:lnTo>
                    <a:pt x="258" y="1644"/>
                  </a:lnTo>
                  <a:lnTo>
                    <a:pt x="264" y="1644"/>
                  </a:lnTo>
                  <a:lnTo>
                    <a:pt x="270" y="1650"/>
                  </a:lnTo>
                  <a:lnTo>
                    <a:pt x="270" y="1638"/>
                  </a:lnTo>
                  <a:lnTo>
                    <a:pt x="270" y="1650"/>
                  </a:lnTo>
                  <a:lnTo>
                    <a:pt x="270" y="1638"/>
                  </a:lnTo>
                  <a:lnTo>
                    <a:pt x="276" y="1644"/>
                  </a:lnTo>
                  <a:lnTo>
                    <a:pt x="282" y="1650"/>
                  </a:lnTo>
                  <a:lnTo>
                    <a:pt x="282" y="1656"/>
                  </a:lnTo>
                  <a:lnTo>
                    <a:pt x="288" y="1656"/>
                  </a:lnTo>
                  <a:lnTo>
                    <a:pt x="294" y="1662"/>
                  </a:lnTo>
                  <a:lnTo>
                    <a:pt x="294" y="1668"/>
                  </a:lnTo>
                  <a:lnTo>
                    <a:pt x="300" y="1662"/>
                  </a:lnTo>
                  <a:lnTo>
                    <a:pt x="306" y="1662"/>
                  </a:lnTo>
                  <a:lnTo>
                    <a:pt x="312" y="1662"/>
                  </a:lnTo>
                  <a:lnTo>
                    <a:pt x="318" y="1650"/>
                  </a:lnTo>
                  <a:lnTo>
                    <a:pt x="318" y="1656"/>
                  </a:lnTo>
                  <a:lnTo>
                    <a:pt x="324" y="1656"/>
                  </a:lnTo>
                  <a:lnTo>
                    <a:pt x="324" y="1662"/>
                  </a:lnTo>
                  <a:lnTo>
                    <a:pt x="330" y="1656"/>
                  </a:lnTo>
                  <a:lnTo>
                    <a:pt x="330" y="1662"/>
                  </a:lnTo>
                  <a:lnTo>
                    <a:pt x="336" y="1656"/>
                  </a:lnTo>
                  <a:lnTo>
                    <a:pt x="336" y="1662"/>
                  </a:lnTo>
                  <a:lnTo>
                    <a:pt x="342" y="1656"/>
                  </a:lnTo>
                  <a:lnTo>
                    <a:pt x="348" y="1656"/>
                  </a:lnTo>
                  <a:lnTo>
                    <a:pt x="354" y="1656"/>
                  </a:lnTo>
                  <a:lnTo>
                    <a:pt x="360" y="1656"/>
                  </a:lnTo>
                  <a:lnTo>
                    <a:pt x="366" y="1650"/>
                  </a:lnTo>
                  <a:lnTo>
                    <a:pt x="372" y="1650"/>
                  </a:lnTo>
                  <a:lnTo>
                    <a:pt x="378" y="1644"/>
                  </a:lnTo>
                  <a:lnTo>
                    <a:pt x="384" y="1644"/>
                  </a:lnTo>
                  <a:lnTo>
                    <a:pt x="390" y="1638"/>
                  </a:lnTo>
                  <a:lnTo>
                    <a:pt x="396" y="1644"/>
                  </a:lnTo>
                  <a:lnTo>
                    <a:pt x="402" y="1650"/>
                  </a:lnTo>
                  <a:lnTo>
                    <a:pt x="402" y="1644"/>
                  </a:lnTo>
                  <a:lnTo>
                    <a:pt x="402" y="1650"/>
                  </a:lnTo>
                  <a:lnTo>
                    <a:pt x="402" y="1644"/>
                  </a:lnTo>
                  <a:lnTo>
                    <a:pt x="408" y="1650"/>
                  </a:lnTo>
                  <a:lnTo>
                    <a:pt x="414" y="1650"/>
                  </a:lnTo>
                  <a:lnTo>
                    <a:pt x="420" y="1644"/>
                  </a:lnTo>
                  <a:lnTo>
                    <a:pt x="426" y="1644"/>
                  </a:lnTo>
                  <a:lnTo>
                    <a:pt x="432" y="1638"/>
                  </a:lnTo>
                  <a:lnTo>
                    <a:pt x="438" y="1638"/>
                  </a:lnTo>
                  <a:lnTo>
                    <a:pt x="444" y="1638"/>
                  </a:lnTo>
                  <a:lnTo>
                    <a:pt x="444" y="1644"/>
                  </a:lnTo>
                  <a:lnTo>
                    <a:pt x="450" y="1638"/>
                  </a:lnTo>
                  <a:lnTo>
                    <a:pt x="450" y="1644"/>
                  </a:lnTo>
                  <a:lnTo>
                    <a:pt x="456" y="1644"/>
                  </a:lnTo>
                  <a:lnTo>
                    <a:pt x="456" y="1650"/>
                  </a:lnTo>
                  <a:lnTo>
                    <a:pt x="462" y="1650"/>
                  </a:lnTo>
                  <a:lnTo>
                    <a:pt x="468" y="1656"/>
                  </a:lnTo>
                  <a:lnTo>
                    <a:pt x="468" y="1650"/>
                  </a:lnTo>
                  <a:lnTo>
                    <a:pt x="468" y="1656"/>
                  </a:lnTo>
                  <a:lnTo>
                    <a:pt x="468" y="1650"/>
                  </a:lnTo>
                  <a:lnTo>
                    <a:pt x="474" y="1650"/>
                  </a:lnTo>
                  <a:lnTo>
                    <a:pt x="480" y="1650"/>
                  </a:lnTo>
                  <a:lnTo>
                    <a:pt x="486" y="1656"/>
                  </a:lnTo>
                  <a:lnTo>
                    <a:pt x="492" y="1656"/>
                  </a:lnTo>
                  <a:lnTo>
                    <a:pt x="498" y="1650"/>
                  </a:lnTo>
                  <a:lnTo>
                    <a:pt x="498" y="1656"/>
                  </a:lnTo>
                  <a:lnTo>
                    <a:pt x="504" y="1656"/>
                  </a:lnTo>
                  <a:lnTo>
                    <a:pt x="504" y="1650"/>
                  </a:lnTo>
                  <a:lnTo>
                    <a:pt x="504" y="1656"/>
                  </a:lnTo>
                  <a:lnTo>
                    <a:pt x="504" y="1650"/>
                  </a:lnTo>
                  <a:lnTo>
                    <a:pt x="510" y="1650"/>
                  </a:lnTo>
                  <a:lnTo>
                    <a:pt x="510" y="1656"/>
                  </a:lnTo>
                  <a:lnTo>
                    <a:pt x="516" y="1656"/>
                  </a:lnTo>
                  <a:lnTo>
                    <a:pt x="516" y="1650"/>
                  </a:lnTo>
                  <a:lnTo>
                    <a:pt x="516" y="1656"/>
                  </a:lnTo>
                  <a:lnTo>
                    <a:pt x="516" y="1650"/>
                  </a:lnTo>
                  <a:lnTo>
                    <a:pt x="522" y="1656"/>
                  </a:lnTo>
                  <a:lnTo>
                    <a:pt x="528" y="1656"/>
                  </a:lnTo>
                  <a:lnTo>
                    <a:pt x="534" y="1656"/>
                  </a:lnTo>
                  <a:lnTo>
                    <a:pt x="540" y="1650"/>
                  </a:lnTo>
                  <a:lnTo>
                    <a:pt x="540" y="1656"/>
                  </a:lnTo>
                  <a:lnTo>
                    <a:pt x="546" y="1650"/>
                  </a:lnTo>
                  <a:lnTo>
                    <a:pt x="546" y="1644"/>
                  </a:lnTo>
                  <a:lnTo>
                    <a:pt x="546" y="1650"/>
                  </a:lnTo>
                  <a:lnTo>
                    <a:pt x="546" y="1644"/>
                  </a:lnTo>
                  <a:lnTo>
                    <a:pt x="552" y="1650"/>
                  </a:lnTo>
                  <a:lnTo>
                    <a:pt x="558" y="1638"/>
                  </a:lnTo>
                  <a:lnTo>
                    <a:pt x="558" y="1650"/>
                  </a:lnTo>
                  <a:lnTo>
                    <a:pt x="564" y="1650"/>
                  </a:lnTo>
                  <a:lnTo>
                    <a:pt x="570" y="1650"/>
                  </a:lnTo>
                  <a:lnTo>
                    <a:pt x="576" y="1650"/>
                  </a:lnTo>
                  <a:lnTo>
                    <a:pt x="576" y="1656"/>
                  </a:lnTo>
                  <a:lnTo>
                    <a:pt x="582" y="1656"/>
                  </a:lnTo>
                  <a:lnTo>
                    <a:pt x="582" y="1650"/>
                  </a:lnTo>
                  <a:lnTo>
                    <a:pt x="582" y="1656"/>
                  </a:lnTo>
                  <a:lnTo>
                    <a:pt x="582" y="1650"/>
                  </a:lnTo>
                  <a:lnTo>
                    <a:pt x="588" y="1650"/>
                  </a:lnTo>
                  <a:lnTo>
                    <a:pt x="588" y="1644"/>
                  </a:lnTo>
                  <a:lnTo>
                    <a:pt x="588" y="1650"/>
                  </a:lnTo>
                  <a:lnTo>
                    <a:pt x="588" y="1644"/>
                  </a:lnTo>
                  <a:lnTo>
                    <a:pt x="594" y="1644"/>
                  </a:lnTo>
                  <a:lnTo>
                    <a:pt x="594" y="1632"/>
                  </a:lnTo>
                  <a:lnTo>
                    <a:pt x="594" y="1644"/>
                  </a:lnTo>
                  <a:lnTo>
                    <a:pt x="594" y="1632"/>
                  </a:lnTo>
                  <a:lnTo>
                    <a:pt x="600" y="1626"/>
                  </a:lnTo>
                  <a:lnTo>
                    <a:pt x="600" y="1632"/>
                  </a:lnTo>
                  <a:lnTo>
                    <a:pt x="606" y="1632"/>
                  </a:lnTo>
                  <a:lnTo>
                    <a:pt x="606" y="1638"/>
                  </a:lnTo>
                  <a:lnTo>
                    <a:pt x="612" y="1632"/>
                  </a:lnTo>
                  <a:lnTo>
                    <a:pt x="618" y="1638"/>
                  </a:lnTo>
                  <a:lnTo>
                    <a:pt x="624" y="1644"/>
                  </a:lnTo>
                  <a:lnTo>
                    <a:pt x="630" y="1644"/>
                  </a:lnTo>
                  <a:lnTo>
                    <a:pt x="636" y="1644"/>
                  </a:lnTo>
                  <a:lnTo>
                    <a:pt x="636" y="1638"/>
                  </a:lnTo>
                  <a:lnTo>
                    <a:pt x="636" y="1644"/>
                  </a:lnTo>
                  <a:lnTo>
                    <a:pt x="636" y="1638"/>
                  </a:lnTo>
                  <a:lnTo>
                    <a:pt x="642" y="1644"/>
                  </a:lnTo>
                  <a:lnTo>
                    <a:pt x="648" y="1644"/>
                  </a:lnTo>
                  <a:lnTo>
                    <a:pt x="654" y="1644"/>
                  </a:lnTo>
                  <a:lnTo>
                    <a:pt x="654" y="1650"/>
                  </a:lnTo>
                  <a:lnTo>
                    <a:pt x="660" y="1644"/>
                  </a:lnTo>
                  <a:lnTo>
                    <a:pt x="666" y="1644"/>
                  </a:lnTo>
                  <a:lnTo>
                    <a:pt x="666" y="1638"/>
                  </a:lnTo>
                  <a:lnTo>
                    <a:pt x="666" y="1644"/>
                  </a:lnTo>
                  <a:lnTo>
                    <a:pt x="666" y="1638"/>
                  </a:lnTo>
                  <a:lnTo>
                    <a:pt x="672" y="1644"/>
                  </a:lnTo>
                  <a:lnTo>
                    <a:pt x="672" y="1632"/>
                  </a:lnTo>
                  <a:lnTo>
                    <a:pt x="672" y="1644"/>
                  </a:lnTo>
                  <a:lnTo>
                    <a:pt x="672" y="1632"/>
                  </a:lnTo>
                  <a:lnTo>
                    <a:pt x="678" y="1644"/>
                  </a:lnTo>
                  <a:lnTo>
                    <a:pt x="684" y="1644"/>
                  </a:lnTo>
                  <a:lnTo>
                    <a:pt x="690" y="1644"/>
                  </a:lnTo>
                  <a:lnTo>
                    <a:pt x="696" y="1644"/>
                  </a:lnTo>
                  <a:lnTo>
                    <a:pt x="702" y="1644"/>
                  </a:lnTo>
                  <a:lnTo>
                    <a:pt x="708" y="1644"/>
                  </a:lnTo>
                  <a:lnTo>
                    <a:pt x="714" y="1632"/>
                  </a:lnTo>
                  <a:lnTo>
                    <a:pt x="714" y="1638"/>
                  </a:lnTo>
                  <a:lnTo>
                    <a:pt x="720" y="1632"/>
                  </a:lnTo>
                  <a:lnTo>
                    <a:pt x="726" y="1632"/>
                  </a:lnTo>
                  <a:lnTo>
                    <a:pt x="726" y="1638"/>
                  </a:lnTo>
                  <a:lnTo>
                    <a:pt x="732" y="1638"/>
                  </a:lnTo>
                  <a:lnTo>
                    <a:pt x="732" y="1632"/>
                  </a:lnTo>
                  <a:lnTo>
                    <a:pt x="732" y="1638"/>
                  </a:lnTo>
                  <a:lnTo>
                    <a:pt x="732" y="1632"/>
                  </a:lnTo>
                  <a:lnTo>
                    <a:pt x="738" y="1626"/>
                  </a:lnTo>
                  <a:lnTo>
                    <a:pt x="738" y="1632"/>
                  </a:lnTo>
                  <a:lnTo>
                    <a:pt x="744" y="1626"/>
                  </a:lnTo>
                  <a:lnTo>
                    <a:pt x="744" y="1620"/>
                  </a:lnTo>
                  <a:lnTo>
                    <a:pt x="744" y="1626"/>
                  </a:lnTo>
                  <a:lnTo>
                    <a:pt x="744" y="1620"/>
                  </a:lnTo>
                  <a:lnTo>
                    <a:pt x="750" y="1620"/>
                  </a:lnTo>
                  <a:lnTo>
                    <a:pt x="756" y="1614"/>
                  </a:lnTo>
                  <a:lnTo>
                    <a:pt x="762" y="1608"/>
                  </a:lnTo>
                  <a:lnTo>
                    <a:pt x="768" y="1614"/>
                  </a:lnTo>
                  <a:lnTo>
                    <a:pt x="774" y="1614"/>
                  </a:lnTo>
                  <a:lnTo>
                    <a:pt x="780" y="1620"/>
                  </a:lnTo>
                  <a:lnTo>
                    <a:pt x="780" y="1614"/>
                  </a:lnTo>
                  <a:lnTo>
                    <a:pt x="780" y="1620"/>
                  </a:lnTo>
                  <a:lnTo>
                    <a:pt x="780" y="1614"/>
                  </a:lnTo>
                  <a:lnTo>
                    <a:pt x="786" y="1614"/>
                  </a:lnTo>
                  <a:lnTo>
                    <a:pt x="792" y="1608"/>
                  </a:lnTo>
                  <a:lnTo>
                    <a:pt x="792" y="1614"/>
                  </a:lnTo>
                  <a:lnTo>
                    <a:pt x="798" y="1614"/>
                  </a:lnTo>
                  <a:lnTo>
                    <a:pt x="804" y="1608"/>
                  </a:lnTo>
                  <a:lnTo>
                    <a:pt x="810" y="1614"/>
                  </a:lnTo>
                  <a:lnTo>
                    <a:pt x="816" y="1614"/>
                  </a:lnTo>
                  <a:lnTo>
                    <a:pt x="822" y="1608"/>
                  </a:lnTo>
                  <a:lnTo>
                    <a:pt x="822" y="1614"/>
                  </a:lnTo>
                  <a:lnTo>
                    <a:pt x="828" y="1608"/>
                  </a:lnTo>
                  <a:lnTo>
                    <a:pt x="828" y="1614"/>
                  </a:lnTo>
                  <a:lnTo>
                    <a:pt x="834" y="1608"/>
                  </a:lnTo>
                  <a:lnTo>
                    <a:pt x="840" y="1614"/>
                  </a:lnTo>
                  <a:lnTo>
                    <a:pt x="840" y="1608"/>
                  </a:lnTo>
                  <a:lnTo>
                    <a:pt x="840" y="1614"/>
                  </a:lnTo>
                  <a:lnTo>
                    <a:pt x="840" y="1608"/>
                  </a:lnTo>
                  <a:lnTo>
                    <a:pt x="846" y="1596"/>
                  </a:lnTo>
                  <a:lnTo>
                    <a:pt x="846" y="1584"/>
                  </a:lnTo>
                  <a:lnTo>
                    <a:pt x="846" y="1596"/>
                  </a:lnTo>
                  <a:lnTo>
                    <a:pt x="846" y="1584"/>
                  </a:lnTo>
                  <a:lnTo>
                    <a:pt x="852" y="1596"/>
                  </a:lnTo>
                  <a:lnTo>
                    <a:pt x="852" y="1590"/>
                  </a:lnTo>
                  <a:lnTo>
                    <a:pt x="852" y="1596"/>
                  </a:lnTo>
                  <a:lnTo>
                    <a:pt x="852" y="1590"/>
                  </a:lnTo>
                  <a:lnTo>
                    <a:pt x="858" y="1584"/>
                  </a:lnTo>
                  <a:lnTo>
                    <a:pt x="858" y="1590"/>
                  </a:lnTo>
                  <a:lnTo>
                    <a:pt x="864" y="1578"/>
                  </a:lnTo>
                  <a:lnTo>
                    <a:pt x="864" y="1566"/>
                  </a:lnTo>
                  <a:lnTo>
                    <a:pt x="864" y="1578"/>
                  </a:lnTo>
                  <a:lnTo>
                    <a:pt x="864" y="1566"/>
                  </a:lnTo>
                  <a:lnTo>
                    <a:pt x="870" y="1566"/>
                  </a:lnTo>
                  <a:lnTo>
                    <a:pt x="876" y="1560"/>
                  </a:lnTo>
                  <a:lnTo>
                    <a:pt x="876" y="1536"/>
                  </a:lnTo>
                  <a:lnTo>
                    <a:pt x="876" y="1560"/>
                  </a:lnTo>
                  <a:lnTo>
                    <a:pt x="876" y="1536"/>
                  </a:lnTo>
                  <a:lnTo>
                    <a:pt x="882" y="1536"/>
                  </a:lnTo>
                  <a:lnTo>
                    <a:pt x="882" y="1530"/>
                  </a:lnTo>
                  <a:lnTo>
                    <a:pt x="882" y="1536"/>
                  </a:lnTo>
                  <a:lnTo>
                    <a:pt x="882" y="1530"/>
                  </a:lnTo>
                  <a:lnTo>
                    <a:pt x="888" y="1524"/>
                  </a:lnTo>
                  <a:lnTo>
                    <a:pt x="888" y="1530"/>
                  </a:lnTo>
                  <a:lnTo>
                    <a:pt x="894" y="1524"/>
                  </a:lnTo>
                  <a:lnTo>
                    <a:pt x="894" y="1512"/>
                  </a:lnTo>
                  <a:lnTo>
                    <a:pt x="894" y="1524"/>
                  </a:lnTo>
                  <a:lnTo>
                    <a:pt x="894" y="1512"/>
                  </a:lnTo>
                  <a:lnTo>
                    <a:pt x="900" y="1524"/>
                  </a:lnTo>
                  <a:lnTo>
                    <a:pt x="900" y="1512"/>
                  </a:lnTo>
                  <a:lnTo>
                    <a:pt x="900" y="1524"/>
                  </a:lnTo>
                  <a:lnTo>
                    <a:pt x="900" y="1512"/>
                  </a:lnTo>
                  <a:lnTo>
                    <a:pt x="906" y="1500"/>
                  </a:lnTo>
                  <a:lnTo>
                    <a:pt x="906" y="1494"/>
                  </a:lnTo>
                  <a:lnTo>
                    <a:pt x="906" y="1500"/>
                  </a:lnTo>
                  <a:lnTo>
                    <a:pt x="906" y="1494"/>
                  </a:lnTo>
                  <a:lnTo>
                    <a:pt x="912" y="1488"/>
                  </a:lnTo>
                  <a:lnTo>
                    <a:pt x="912" y="1470"/>
                  </a:lnTo>
                  <a:lnTo>
                    <a:pt x="912" y="1488"/>
                  </a:lnTo>
                  <a:lnTo>
                    <a:pt x="912" y="1470"/>
                  </a:lnTo>
                  <a:lnTo>
                    <a:pt x="918" y="1464"/>
                  </a:lnTo>
                  <a:lnTo>
                    <a:pt x="918" y="1452"/>
                  </a:lnTo>
                  <a:lnTo>
                    <a:pt x="918" y="1464"/>
                  </a:lnTo>
                  <a:lnTo>
                    <a:pt x="918" y="1452"/>
                  </a:lnTo>
                  <a:lnTo>
                    <a:pt x="924" y="1458"/>
                  </a:lnTo>
                  <a:lnTo>
                    <a:pt x="924" y="1440"/>
                  </a:lnTo>
                  <a:lnTo>
                    <a:pt x="924" y="1458"/>
                  </a:lnTo>
                  <a:lnTo>
                    <a:pt x="924" y="1440"/>
                  </a:lnTo>
                  <a:lnTo>
                    <a:pt x="930" y="1440"/>
                  </a:lnTo>
                  <a:lnTo>
                    <a:pt x="930" y="1428"/>
                  </a:lnTo>
                  <a:lnTo>
                    <a:pt x="930" y="1440"/>
                  </a:lnTo>
                  <a:lnTo>
                    <a:pt x="930" y="1428"/>
                  </a:lnTo>
                  <a:lnTo>
                    <a:pt x="936" y="1446"/>
                  </a:lnTo>
                  <a:lnTo>
                    <a:pt x="942" y="1452"/>
                  </a:lnTo>
                  <a:lnTo>
                    <a:pt x="942" y="1470"/>
                  </a:lnTo>
                  <a:lnTo>
                    <a:pt x="948" y="1488"/>
                  </a:lnTo>
                  <a:lnTo>
                    <a:pt x="954" y="1494"/>
                  </a:lnTo>
                  <a:lnTo>
                    <a:pt x="954" y="1500"/>
                  </a:lnTo>
                  <a:lnTo>
                    <a:pt x="960" y="1518"/>
                  </a:lnTo>
                  <a:lnTo>
                    <a:pt x="960" y="1524"/>
                  </a:lnTo>
                  <a:lnTo>
                    <a:pt x="966" y="1536"/>
                  </a:lnTo>
                  <a:lnTo>
                    <a:pt x="966" y="1542"/>
                  </a:lnTo>
                  <a:lnTo>
                    <a:pt x="972" y="1542"/>
                  </a:lnTo>
                  <a:lnTo>
                    <a:pt x="972" y="1536"/>
                  </a:lnTo>
                  <a:lnTo>
                    <a:pt x="972" y="1542"/>
                  </a:lnTo>
                  <a:lnTo>
                    <a:pt x="972" y="1536"/>
                  </a:lnTo>
                  <a:lnTo>
                    <a:pt x="978" y="1542"/>
                  </a:lnTo>
                  <a:lnTo>
                    <a:pt x="978" y="1548"/>
                  </a:lnTo>
                  <a:lnTo>
                    <a:pt x="984" y="1554"/>
                  </a:lnTo>
                  <a:lnTo>
                    <a:pt x="984" y="1542"/>
                  </a:lnTo>
                  <a:lnTo>
                    <a:pt x="984" y="1554"/>
                  </a:lnTo>
                  <a:lnTo>
                    <a:pt x="984" y="1542"/>
                  </a:lnTo>
                  <a:lnTo>
                    <a:pt x="990" y="1530"/>
                  </a:lnTo>
                  <a:lnTo>
                    <a:pt x="990" y="1512"/>
                  </a:lnTo>
                  <a:lnTo>
                    <a:pt x="990" y="1530"/>
                  </a:lnTo>
                  <a:lnTo>
                    <a:pt x="990" y="1512"/>
                  </a:lnTo>
                  <a:lnTo>
                    <a:pt x="996" y="1494"/>
                  </a:lnTo>
                  <a:lnTo>
                    <a:pt x="996" y="1452"/>
                  </a:lnTo>
                  <a:lnTo>
                    <a:pt x="996" y="1494"/>
                  </a:lnTo>
                  <a:lnTo>
                    <a:pt x="996" y="1452"/>
                  </a:lnTo>
                  <a:lnTo>
                    <a:pt x="1002" y="1416"/>
                  </a:lnTo>
                  <a:lnTo>
                    <a:pt x="1002" y="1380"/>
                  </a:lnTo>
                  <a:lnTo>
                    <a:pt x="1002" y="1416"/>
                  </a:lnTo>
                  <a:lnTo>
                    <a:pt x="1002" y="1380"/>
                  </a:lnTo>
                  <a:lnTo>
                    <a:pt x="1008" y="1350"/>
                  </a:lnTo>
                  <a:lnTo>
                    <a:pt x="1008" y="1314"/>
                  </a:lnTo>
                  <a:lnTo>
                    <a:pt x="1008" y="1350"/>
                  </a:lnTo>
                  <a:lnTo>
                    <a:pt x="1008" y="1314"/>
                  </a:lnTo>
                  <a:lnTo>
                    <a:pt x="1014" y="1278"/>
                  </a:lnTo>
                  <a:lnTo>
                    <a:pt x="1014" y="1224"/>
                  </a:lnTo>
                  <a:lnTo>
                    <a:pt x="1014" y="1278"/>
                  </a:lnTo>
                  <a:lnTo>
                    <a:pt x="1014" y="1224"/>
                  </a:lnTo>
                  <a:lnTo>
                    <a:pt x="1020" y="1158"/>
                  </a:lnTo>
                  <a:lnTo>
                    <a:pt x="1020" y="1122"/>
                  </a:lnTo>
                  <a:lnTo>
                    <a:pt x="1020" y="1158"/>
                  </a:lnTo>
                  <a:lnTo>
                    <a:pt x="1020" y="1122"/>
                  </a:lnTo>
                  <a:lnTo>
                    <a:pt x="1026" y="1056"/>
                  </a:lnTo>
                  <a:lnTo>
                    <a:pt x="1032" y="1032"/>
                  </a:lnTo>
                  <a:lnTo>
                    <a:pt x="1032" y="1044"/>
                  </a:lnTo>
                  <a:lnTo>
                    <a:pt x="1038" y="1014"/>
                  </a:lnTo>
                  <a:lnTo>
                    <a:pt x="1038" y="984"/>
                  </a:lnTo>
                  <a:lnTo>
                    <a:pt x="1038" y="1014"/>
                  </a:lnTo>
                  <a:lnTo>
                    <a:pt x="1038" y="984"/>
                  </a:lnTo>
                  <a:lnTo>
                    <a:pt x="1044" y="924"/>
                  </a:lnTo>
                  <a:lnTo>
                    <a:pt x="1044" y="864"/>
                  </a:lnTo>
                  <a:lnTo>
                    <a:pt x="1044" y="924"/>
                  </a:lnTo>
                  <a:lnTo>
                    <a:pt x="1044" y="864"/>
                  </a:lnTo>
                  <a:lnTo>
                    <a:pt x="1050" y="828"/>
                  </a:lnTo>
                  <a:lnTo>
                    <a:pt x="1050" y="750"/>
                  </a:lnTo>
                  <a:lnTo>
                    <a:pt x="1050" y="828"/>
                  </a:lnTo>
                  <a:lnTo>
                    <a:pt x="1050" y="750"/>
                  </a:lnTo>
                  <a:lnTo>
                    <a:pt x="1056" y="702"/>
                  </a:lnTo>
                  <a:lnTo>
                    <a:pt x="1056" y="660"/>
                  </a:lnTo>
                  <a:lnTo>
                    <a:pt x="1056" y="702"/>
                  </a:lnTo>
                  <a:lnTo>
                    <a:pt x="1056" y="660"/>
                  </a:lnTo>
                  <a:lnTo>
                    <a:pt x="1062" y="594"/>
                  </a:lnTo>
                  <a:lnTo>
                    <a:pt x="1062" y="570"/>
                  </a:lnTo>
                  <a:lnTo>
                    <a:pt x="1062" y="594"/>
                  </a:lnTo>
                  <a:lnTo>
                    <a:pt x="1062" y="570"/>
                  </a:lnTo>
                  <a:lnTo>
                    <a:pt x="1068" y="558"/>
                  </a:lnTo>
                  <a:lnTo>
                    <a:pt x="1068" y="546"/>
                  </a:lnTo>
                  <a:lnTo>
                    <a:pt x="1068" y="558"/>
                  </a:lnTo>
                  <a:lnTo>
                    <a:pt x="1068" y="546"/>
                  </a:lnTo>
                  <a:lnTo>
                    <a:pt x="1074" y="594"/>
                  </a:lnTo>
                  <a:lnTo>
                    <a:pt x="1074" y="612"/>
                  </a:lnTo>
                  <a:lnTo>
                    <a:pt x="1080" y="648"/>
                  </a:lnTo>
                  <a:lnTo>
                    <a:pt x="1080" y="732"/>
                  </a:lnTo>
                  <a:lnTo>
                    <a:pt x="1086" y="756"/>
                  </a:lnTo>
                  <a:lnTo>
                    <a:pt x="1086" y="822"/>
                  </a:lnTo>
                  <a:lnTo>
                    <a:pt x="1092" y="894"/>
                  </a:lnTo>
                  <a:lnTo>
                    <a:pt x="1092" y="990"/>
                  </a:lnTo>
                  <a:lnTo>
                    <a:pt x="1098" y="1056"/>
                  </a:lnTo>
                  <a:lnTo>
                    <a:pt x="1098" y="1152"/>
                  </a:lnTo>
                  <a:lnTo>
                    <a:pt x="1104" y="1218"/>
                  </a:lnTo>
                  <a:lnTo>
                    <a:pt x="1110" y="1296"/>
                  </a:lnTo>
                  <a:lnTo>
                    <a:pt x="1110" y="1320"/>
                  </a:lnTo>
                  <a:lnTo>
                    <a:pt x="1116" y="1374"/>
                  </a:lnTo>
                  <a:lnTo>
                    <a:pt x="1116" y="1410"/>
                  </a:lnTo>
                  <a:lnTo>
                    <a:pt x="1122" y="1446"/>
                  </a:lnTo>
                  <a:lnTo>
                    <a:pt x="1122" y="1458"/>
                  </a:lnTo>
                  <a:lnTo>
                    <a:pt x="1128" y="1476"/>
                  </a:lnTo>
                  <a:lnTo>
                    <a:pt x="1128" y="1464"/>
                  </a:lnTo>
                  <a:lnTo>
                    <a:pt x="1128" y="1476"/>
                  </a:lnTo>
                  <a:lnTo>
                    <a:pt x="1128" y="1464"/>
                  </a:lnTo>
                  <a:lnTo>
                    <a:pt x="1134" y="1434"/>
                  </a:lnTo>
                  <a:lnTo>
                    <a:pt x="1140" y="1416"/>
                  </a:lnTo>
                  <a:lnTo>
                    <a:pt x="1140" y="1374"/>
                  </a:lnTo>
                  <a:lnTo>
                    <a:pt x="1140" y="1416"/>
                  </a:lnTo>
                  <a:lnTo>
                    <a:pt x="1140" y="1374"/>
                  </a:lnTo>
                  <a:lnTo>
                    <a:pt x="1146" y="1350"/>
                  </a:lnTo>
                  <a:lnTo>
                    <a:pt x="1146" y="1332"/>
                  </a:lnTo>
                  <a:lnTo>
                    <a:pt x="1146" y="1350"/>
                  </a:lnTo>
                  <a:lnTo>
                    <a:pt x="1146" y="1332"/>
                  </a:lnTo>
                  <a:lnTo>
                    <a:pt x="1152" y="1290"/>
                  </a:lnTo>
                  <a:lnTo>
                    <a:pt x="1152" y="1218"/>
                  </a:lnTo>
                  <a:lnTo>
                    <a:pt x="1152" y="1290"/>
                  </a:lnTo>
                  <a:lnTo>
                    <a:pt x="1152" y="1218"/>
                  </a:lnTo>
                  <a:lnTo>
                    <a:pt x="1158" y="1104"/>
                  </a:lnTo>
                  <a:lnTo>
                    <a:pt x="1158" y="972"/>
                  </a:lnTo>
                  <a:lnTo>
                    <a:pt x="1158" y="1104"/>
                  </a:lnTo>
                  <a:lnTo>
                    <a:pt x="1158" y="972"/>
                  </a:lnTo>
                  <a:lnTo>
                    <a:pt x="1164" y="852"/>
                  </a:lnTo>
                  <a:lnTo>
                    <a:pt x="1164" y="762"/>
                  </a:lnTo>
                  <a:lnTo>
                    <a:pt x="1164" y="852"/>
                  </a:lnTo>
                  <a:lnTo>
                    <a:pt x="1164" y="762"/>
                  </a:lnTo>
                  <a:lnTo>
                    <a:pt x="1170" y="672"/>
                  </a:lnTo>
                  <a:lnTo>
                    <a:pt x="1170" y="588"/>
                  </a:lnTo>
                  <a:lnTo>
                    <a:pt x="1170" y="672"/>
                  </a:lnTo>
                  <a:lnTo>
                    <a:pt x="1170" y="588"/>
                  </a:lnTo>
                  <a:lnTo>
                    <a:pt x="1176" y="528"/>
                  </a:lnTo>
                  <a:lnTo>
                    <a:pt x="1182" y="426"/>
                  </a:lnTo>
                  <a:lnTo>
                    <a:pt x="1182" y="330"/>
                  </a:lnTo>
                  <a:lnTo>
                    <a:pt x="1182" y="426"/>
                  </a:lnTo>
                  <a:lnTo>
                    <a:pt x="1182" y="330"/>
                  </a:lnTo>
                  <a:lnTo>
                    <a:pt x="1188" y="258"/>
                  </a:lnTo>
                  <a:lnTo>
                    <a:pt x="1188" y="156"/>
                  </a:lnTo>
                  <a:lnTo>
                    <a:pt x="1188" y="258"/>
                  </a:lnTo>
                  <a:lnTo>
                    <a:pt x="1188" y="156"/>
                  </a:lnTo>
                  <a:lnTo>
                    <a:pt x="1194" y="90"/>
                  </a:lnTo>
                  <a:lnTo>
                    <a:pt x="1194" y="24"/>
                  </a:lnTo>
                  <a:lnTo>
                    <a:pt x="1194" y="90"/>
                  </a:lnTo>
                  <a:lnTo>
                    <a:pt x="1194" y="24"/>
                  </a:lnTo>
                  <a:lnTo>
                    <a:pt x="1200" y="18"/>
                  </a:lnTo>
                  <a:lnTo>
                    <a:pt x="1206" y="30"/>
                  </a:lnTo>
                  <a:lnTo>
                    <a:pt x="1212" y="36"/>
                  </a:lnTo>
                  <a:lnTo>
                    <a:pt x="1212" y="120"/>
                  </a:lnTo>
                  <a:lnTo>
                    <a:pt x="1218" y="180"/>
                  </a:lnTo>
                  <a:lnTo>
                    <a:pt x="1218" y="270"/>
                  </a:lnTo>
                  <a:lnTo>
                    <a:pt x="1224" y="414"/>
                  </a:lnTo>
                  <a:lnTo>
                    <a:pt x="1224" y="516"/>
                  </a:lnTo>
                  <a:lnTo>
                    <a:pt x="1230" y="648"/>
                  </a:lnTo>
                  <a:lnTo>
                    <a:pt x="1230" y="804"/>
                  </a:lnTo>
                  <a:lnTo>
                    <a:pt x="1236" y="924"/>
                  </a:lnTo>
                  <a:lnTo>
                    <a:pt x="1236" y="1050"/>
                  </a:lnTo>
                  <a:lnTo>
                    <a:pt x="1242" y="1152"/>
                  </a:lnTo>
                  <a:lnTo>
                    <a:pt x="1242" y="1242"/>
                  </a:lnTo>
                  <a:lnTo>
                    <a:pt x="1248" y="1290"/>
                  </a:lnTo>
                  <a:lnTo>
                    <a:pt x="1248" y="1338"/>
                  </a:lnTo>
                  <a:lnTo>
                    <a:pt x="1254" y="1362"/>
                  </a:lnTo>
                  <a:lnTo>
                    <a:pt x="1260" y="1392"/>
                  </a:lnTo>
                  <a:lnTo>
                    <a:pt x="1260" y="1422"/>
                  </a:lnTo>
                  <a:lnTo>
                    <a:pt x="1266" y="1458"/>
                  </a:lnTo>
                  <a:lnTo>
                    <a:pt x="1272" y="1470"/>
                  </a:lnTo>
                  <a:lnTo>
                    <a:pt x="1272" y="1494"/>
                  </a:lnTo>
                  <a:lnTo>
                    <a:pt x="1278" y="1500"/>
                  </a:lnTo>
                  <a:lnTo>
                    <a:pt x="1278" y="1518"/>
                  </a:lnTo>
                  <a:lnTo>
                    <a:pt x="1284" y="1542"/>
                  </a:lnTo>
                  <a:lnTo>
                    <a:pt x="1284" y="1548"/>
                  </a:lnTo>
                  <a:lnTo>
                    <a:pt x="1290" y="1560"/>
                  </a:lnTo>
                  <a:lnTo>
                    <a:pt x="1296" y="1566"/>
                  </a:lnTo>
                  <a:lnTo>
                    <a:pt x="1296" y="1560"/>
                  </a:lnTo>
                  <a:lnTo>
                    <a:pt x="1296" y="1566"/>
                  </a:lnTo>
                  <a:lnTo>
                    <a:pt x="1296" y="1560"/>
                  </a:lnTo>
                  <a:lnTo>
                    <a:pt x="1302" y="1560"/>
                  </a:lnTo>
                  <a:lnTo>
                    <a:pt x="1302" y="1530"/>
                  </a:lnTo>
                  <a:lnTo>
                    <a:pt x="1302" y="1560"/>
                  </a:lnTo>
                  <a:lnTo>
                    <a:pt x="1302" y="1530"/>
                  </a:lnTo>
                  <a:lnTo>
                    <a:pt x="1308" y="1482"/>
                  </a:lnTo>
                  <a:lnTo>
                    <a:pt x="1308" y="1338"/>
                  </a:lnTo>
                  <a:lnTo>
                    <a:pt x="1308" y="1482"/>
                  </a:lnTo>
                  <a:lnTo>
                    <a:pt x="1308" y="1338"/>
                  </a:lnTo>
                  <a:lnTo>
                    <a:pt x="1314" y="1110"/>
                  </a:lnTo>
                  <a:lnTo>
                    <a:pt x="1314" y="792"/>
                  </a:lnTo>
                  <a:lnTo>
                    <a:pt x="1314" y="1110"/>
                  </a:lnTo>
                  <a:lnTo>
                    <a:pt x="1314" y="792"/>
                  </a:lnTo>
                  <a:lnTo>
                    <a:pt x="1320" y="492"/>
                  </a:lnTo>
                  <a:lnTo>
                    <a:pt x="1320" y="270"/>
                  </a:lnTo>
                  <a:lnTo>
                    <a:pt x="1320" y="492"/>
                  </a:lnTo>
                  <a:lnTo>
                    <a:pt x="1320" y="270"/>
                  </a:lnTo>
                  <a:lnTo>
                    <a:pt x="1326" y="162"/>
                  </a:lnTo>
                  <a:lnTo>
                    <a:pt x="1326" y="114"/>
                  </a:lnTo>
                  <a:lnTo>
                    <a:pt x="1326" y="162"/>
                  </a:lnTo>
                  <a:lnTo>
                    <a:pt x="1326" y="114"/>
                  </a:lnTo>
                  <a:lnTo>
                    <a:pt x="1332" y="36"/>
                  </a:lnTo>
                  <a:lnTo>
                    <a:pt x="1338" y="48"/>
                  </a:lnTo>
                  <a:lnTo>
                    <a:pt x="1338" y="12"/>
                  </a:lnTo>
                  <a:lnTo>
                    <a:pt x="1338" y="48"/>
                  </a:lnTo>
                  <a:lnTo>
                    <a:pt x="1338" y="12"/>
                  </a:lnTo>
                  <a:lnTo>
                    <a:pt x="1344" y="0"/>
                  </a:lnTo>
                  <a:lnTo>
                    <a:pt x="1344" y="54"/>
                  </a:lnTo>
                  <a:lnTo>
                    <a:pt x="1350" y="114"/>
                  </a:lnTo>
                  <a:lnTo>
                    <a:pt x="1350" y="168"/>
                  </a:lnTo>
                  <a:lnTo>
                    <a:pt x="1356" y="288"/>
                  </a:lnTo>
                  <a:lnTo>
                    <a:pt x="1356" y="402"/>
                  </a:lnTo>
                  <a:lnTo>
                    <a:pt x="1362" y="516"/>
                  </a:lnTo>
                  <a:lnTo>
                    <a:pt x="1362" y="612"/>
                  </a:lnTo>
                  <a:lnTo>
                    <a:pt x="1368" y="780"/>
                  </a:lnTo>
                  <a:lnTo>
                    <a:pt x="1368" y="828"/>
                  </a:lnTo>
                  <a:lnTo>
                    <a:pt x="1374" y="984"/>
                  </a:lnTo>
                  <a:lnTo>
                    <a:pt x="1374" y="1122"/>
                  </a:lnTo>
                  <a:lnTo>
                    <a:pt x="1380" y="1218"/>
                  </a:lnTo>
                  <a:lnTo>
                    <a:pt x="1380" y="1332"/>
                  </a:lnTo>
                  <a:lnTo>
                    <a:pt x="1386" y="1392"/>
                  </a:lnTo>
                  <a:lnTo>
                    <a:pt x="1386" y="1440"/>
                  </a:lnTo>
                  <a:lnTo>
                    <a:pt x="1392" y="1464"/>
                  </a:lnTo>
                  <a:lnTo>
                    <a:pt x="1392" y="1488"/>
                  </a:lnTo>
                  <a:lnTo>
                    <a:pt x="1398" y="1494"/>
                  </a:lnTo>
                  <a:lnTo>
                    <a:pt x="1398" y="1506"/>
                  </a:lnTo>
                  <a:lnTo>
                    <a:pt x="1404" y="1518"/>
                  </a:lnTo>
                  <a:lnTo>
                    <a:pt x="1410" y="1530"/>
                  </a:lnTo>
                  <a:lnTo>
                    <a:pt x="1410" y="1536"/>
                  </a:lnTo>
                  <a:lnTo>
                    <a:pt x="1416" y="1548"/>
                  </a:lnTo>
                  <a:lnTo>
                    <a:pt x="1422" y="1554"/>
                  </a:lnTo>
                  <a:lnTo>
                    <a:pt x="1422" y="1578"/>
                  </a:lnTo>
                  <a:lnTo>
                    <a:pt x="1428" y="1590"/>
                  </a:lnTo>
                  <a:lnTo>
                    <a:pt x="1428" y="1602"/>
                  </a:lnTo>
                  <a:lnTo>
                    <a:pt x="1434" y="1608"/>
                  </a:lnTo>
                  <a:lnTo>
                    <a:pt x="1434" y="1614"/>
                  </a:lnTo>
                  <a:lnTo>
                    <a:pt x="1440" y="1626"/>
                  </a:lnTo>
                  <a:lnTo>
                    <a:pt x="1446" y="1626"/>
                  </a:lnTo>
                  <a:lnTo>
                    <a:pt x="1452" y="1614"/>
                  </a:lnTo>
                  <a:lnTo>
                    <a:pt x="1452" y="1602"/>
                  </a:lnTo>
                  <a:lnTo>
                    <a:pt x="1452" y="1614"/>
                  </a:lnTo>
                  <a:lnTo>
                    <a:pt x="1452" y="1602"/>
                  </a:lnTo>
                  <a:lnTo>
                    <a:pt x="1458" y="1572"/>
                  </a:lnTo>
                  <a:lnTo>
                    <a:pt x="1458" y="1512"/>
                  </a:lnTo>
                  <a:lnTo>
                    <a:pt x="1458" y="1572"/>
                  </a:lnTo>
                  <a:lnTo>
                    <a:pt x="1458" y="1512"/>
                  </a:lnTo>
                  <a:lnTo>
                    <a:pt x="1464" y="1458"/>
                  </a:lnTo>
                  <a:lnTo>
                    <a:pt x="1464" y="1404"/>
                  </a:lnTo>
                  <a:lnTo>
                    <a:pt x="1464" y="1458"/>
                  </a:lnTo>
                  <a:lnTo>
                    <a:pt x="1464" y="1404"/>
                  </a:lnTo>
                  <a:lnTo>
                    <a:pt x="1470" y="1368"/>
                  </a:lnTo>
                  <a:lnTo>
                    <a:pt x="1470" y="1314"/>
                  </a:lnTo>
                  <a:lnTo>
                    <a:pt x="1470" y="1368"/>
                  </a:lnTo>
                  <a:lnTo>
                    <a:pt x="1470" y="1314"/>
                  </a:lnTo>
                  <a:lnTo>
                    <a:pt x="1476" y="1290"/>
                  </a:lnTo>
                  <a:lnTo>
                    <a:pt x="1476" y="1284"/>
                  </a:lnTo>
                  <a:lnTo>
                    <a:pt x="1476" y="1290"/>
                  </a:lnTo>
                  <a:lnTo>
                    <a:pt x="1476" y="1284"/>
                  </a:lnTo>
                  <a:lnTo>
                    <a:pt x="1482" y="1284"/>
                  </a:lnTo>
                  <a:lnTo>
                    <a:pt x="1488" y="1290"/>
                  </a:lnTo>
                  <a:lnTo>
                    <a:pt x="1488" y="1284"/>
                  </a:lnTo>
                  <a:lnTo>
                    <a:pt x="1488" y="1290"/>
                  </a:lnTo>
                  <a:lnTo>
                    <a:pt x="1488" y="1284"/>
                  </a:lnTo>
                  <a:lnTo>
                    <a:pt x="1494" y="1308"/>
                  </a:lnTo>
                  <a:lnTo>
                    <a:pt x="1494" y="1380"/>
                  </a:lnTo>
                  <a:lnTo>
                    <a:pt x="1500" y="1422"/>
                  </a:lnTo>
                  <a:lnTo>
                    <a:pt x="1500" y="1464"/>
                  </a:lnTo>
                  <a:lnTo>
                    <a:pt x="1506" y="1506"/>
                  </a:lnTo>
                  <a:lnTo>
                    <a:pt x="1506" y="1536"/>
                  </a:lnTo>
                  <a:lnTo>
                    <a:pt x="1512" y="1548"/>
                  </a:lnTo>
                  <a:lnTo>
                    <a:pt x="1512" y="1566"/>
                  </a:lnTo>
                  <a:lnTo>
                    <a:pt x="1518" y="1590"/>
                  </a:lnTo>
                  <a:lnTo>
                    <a:pt x="1518" y="1596"/>
                  </a:lnTo>
                  <a:lnTo>
                    <a:pt x="1524" y="1602"/>
                  </a:lnTo>
                  <a:lnTo>
                    <a:pt x="1524" y="1608"/>
                  </a:lnTo>
                  <a:lnTo>
                    <a:pt x="1530" y="1614"/>
                  </a:lnTo>
                  <a:lnTo>
                    <a:pt x="1530" y="1608"/>
                  </a:lnTo>
                  <a:lnTo>
                    <a:pt x="1530" y="1614"/>
                  </a:lnTo>
                  <a:lnTo>
                    <a:pt x="1530" y="1608"/>
                  </a:lnTo>
                  <a:lnTo>
                    <a:pt x="1536" y="1614"/>
                  </a:lnTo>
                  <a:lnTo>
                    <a:pt x="1536" y="1620"/>
                  </a:lnTo>
                  <a:lnTo>
                    <a:pt x="1542" y="1620"/>
                  </a:lnTo>
                  <a:lnTo>
                    <a:pt x="1542" y="1614"/>
                  </a:lnTo>
                  <a:lnTo>
                    <a:pt x="1542" y="1620"/>
                  </a:lnTo>
                  <a:lnTo>
                    <a:pt x="1542" y="1614"/>
                  </a:lnTo>
                  <a:lnTo>
                    <a:pt x="1548" y="1626"/>
                  </a:lnTo>
                  <a:lnTo>
                    <a:pt x="1554" y="1620"/>
                  </a:lnTo>
                  <a:lnTo>
                    <a:pt x="1554" y="1632"/>
                  </a:lnTo>
                  <a:lnTo>
                    <a:pt x="1560" y="1632"/>
                  </a:lnTo>
                  <a:lnTo>
                    <a:pt x="1566" y="1632"/>
                  </a:lnTo>
                  <a:lnTo>
                    <a:pt x="1572" y="1638"/>
                  </a:lnTo>
                  <a:lnTo>
                    <a:pt x="1578" y="1638"/>
                  </a:lnTo>
                  <a:lnTo>
                    <a:pt x="1584" y="1632"/>
                  </a:lnTo>
                  <a:lnTo>
                    <a:pt x="1590" y="1638"/>
                  </a:lnTo>
                  <a:lnTo>
                    <a:pt x="1590" y="1632"/>
                  </a:lnTo>
                  <a:lnTo>
                    <a:pt x="1590" y="1638"/>
                  </a:lnTo>
                  <a:lnTo>
                    <a:pt x="1590" y="1632"/>
                  </a:lnTo>
                  <a:lnTo>
                    <a:pt x="1596" y="1626"/>
                  </a:lnTo>
                  <a:lnTo>
                    <a:pt x="1596" y="1620"/>
                  </a:lnTo>
                  <a:lnTo>
                    <a:pt x="1596" y="1626"/>
                  </a:lnTo>
                  <a:lnTo>
                    <a:pt x="1596" y="1620"/>
                  </a:lnTo>
                  <a:lnTo>
                    <a:pt x="1602" y="1614"/>
                  </a:lnTo>
                  <a:lnTo>
                    <a:pt x="1608" y="1602"/>
                  </a:lnTo>
                  <a:lnTo>
                    <a:pt x="1614" y="1596"/>
                  </a:lnTo>
                  <a:lnTo>
                    <a:pt x="1620" y="1584"/>
                  </a:lnTo>
                  <a:lnTo>
                    <a:pt x="1620" y="1602"/>
                  </a:lnTo>
                  <a:lnTo>
                    <a:pt x="1626" y="1602"/>
                  </a:lnTo>
                  <a:lnTo>
                    <a:pt x="1632" y="1596"/>
                  </a:lnTo>
                  <a:lnTo>
                    <a:pt x="1638" y="1548"/>
                  </a:lnTo>
                  <a:lnTo>
                    <a:pt x="1638" y="1470"/>
                  </a:lnTo>
                  <a:lnTo>
                    <a:pt x="1638" y="1548"/>
                  </a:lnTo>
                  <a:lnTo>
                    <a:pt x="1638" y="1470"/>
                  </a:lnTo>
                  <a:lnTo>
                    <a:pt x="1644" y="1386"/>
                  </a:lnTo>
                  <a:lnTo>
                    <a:pt x="1644" y="1314"/>
                  </a:lnTo>
                  <a:lnTo>
                    <a:pt x="1644" y="1386"/>
                  </a:lnTo>
                  <a:lnTo>
                    <a:pt x="1644" y="1314"/>
                  </a:lnTo>
                  <a:lnTo>
                    <a:pt x="1650" y="1242"/>
                  </a:lnTo>
                  <a:lnTo>
                    <a:pt x="1650" y="1206"/>
                  </a:lnTo>
                  <a:lnTo>
                    <a:pt x="1650" y="1242"/>
                  </a:lnTo>
                  <a:lnTo>
                    <a:pt x="1650" y="1206"/>
                  </a:lnTo>
                  <a:lnTo>
                    <a:pt x="1656" y="1194"/>
                  </a:lnTo>
                  <a:lnTo>
                    <a:pt x="1662" y="1182"/>
                  </a:lnTo>
                  <a:lnTo>
                    <a:pt x="1662" y="1230"/>
                  </a:lnTo>
                  <a:lnTo>
                    <a:pt x="1668" y="1266"/>
                  </a:lnTo>
                  <a:lnTo>
                    <a:pt x="1668" y="1338"/>
                  </a:lnTo>
                  <a:lnTo>
                    <a:pt x="1674" y="1380"/>
                  </a:lnTo>
                  <a:lnTo>
                    <a:pt x="1674" y="1446"/>
                  </a:lnTo>
                  <a:lnTo>
                    <a:pt x="1680" y="1512"/>
                  </a:lnTo>
                  <a:lnTo>
                    <a:pt x="1680" y="1554"/>
                  </a:lnTo>
                  <a:lnTo>
                    <a:pt x="1686" y="1572"/>
                  </a:lnTo>
                  <a:lnTo>
                    <a:pt x="1686" y="1578"/>
                  </a:lnTo>
                  <a:lnTo>
                    <a:pt x="1692" y="1590"/>
                  </a:lnTo>
                  <a:lnTo>
                    <a:pt x="1698" y="1590"/>
                  </a:lnTo>
                  <a:lnTo>
                    <a:pt x="1698" y="1602"/>
                  </a:lnTo>
                  <a:lnTo>
                    <a:pt x="1704" y="1602"/>
                  </a:lnTo>
                  <a:lnTo>
                    <a:pt x="1704" y="1608"/>
                  </a:lnTo>
                  <a:lnTo>
                    <a:pt x="1710" y="1608"/>
                  </a:lnTo>
                  <a:lnTo>
                    <a:pt x="1716" y="1602"/>
                  </a:lnTo>
                  <a:lnTo>
                    <a:pt x="1722" y="1608"/>
                  </a:lnTo>
                  <a:lnTo>
                    <a:pt x="1728" y="1602"/>
                  </a:lnTo>
                  <a:lnTo>
                    <a:pt x="1728" y="1596"/>
                  </a:lnTo>
                  <a:lnTo>
                    <a:pt x="1728" y="1602"/>
                  </a:lnTo>
                  <a:lnTo>
                    <a:pt x="1728" y="1596"/>
                  </a:lnTo>
                  <a:lnTo>
                    <a:pt x="1734" y="1596"/>
                  </a:lnTo>
                  <a:lnTo>
                    <a:pt x="1740" y="1608"/>
                  </a:lnTo>
                  <a:lnTo>
                    <a:pt x="1740" y="1602"/>
                  </a:lnTo>
                  <a:lnTo>
                    <a:pt x="1740" y="1608"/>
                  </a:lnTo>
                  <a:lnTo>
                    <a:pt x="1740" y="1602"/>
                  </a:lnTo>
                  <a:lnTo>
                    <a:pt x="1746" y="1608"/>
                  </a:lnTo>
                  <a:lnTo>
                    <a:pt x="1752" y="1608"/>
                  </a:lnTo>
                  <a:lnTo>
                    <a:pt x="1752" y="1602"/>
                  </a:lnTo>
                  <a:lnTo>
                    <a:pt x="1752" y="1608"/>
                  </a:lnTo>
                  <a:lnTo>
                    <a:pt x="1752" y="1602"/>
                  </a:lnTo>
                  <a:lnTo>
                    <a:pt x="1758" y="1596"/>
                  </a:lnTo>
                  <a:lnTo>
                    <a:pt x="1764" y="1590"/>
                  </a:lnTo>
                  <a:lnTo>
                    <a:pt x="1770" y="1578"/>
                  </a:lnTo>
                  <a:lnTo>
                    <a:pt x="1770" y="1584"/>
                  </a:lnTo>
                  <a:lnTo>
                    <a:pt x="1776" y="1578"/>
                  </a:lnTo>
                  <a:lnTo>
                    <a:pt x="1776" y="1572"/>
                  </a:lnTo>
                  <a:lnTo>
                    <a:pt x="1776" y="1578"/>
                  </a:lnTo>
                  <a:lnTo>
                    <a:pt x="1776" y="1572"/>
                  </a:lnTo>
                  <a:lnTo>
                    <a:pt x="1782" y="1572"/>
                  </a:lnTo>
                  <a:lnTo>
                    <a:pt x="1782" y="1578"/>
                  </a:lnTo>
                  <a:lnTo>
                    <a:pt x="1788" y="1572"/>
                  </a:lnTo>
                  <a:lnTo>
                    <a:pt x="1794" y="1584"/>
                  </a:lnTo>
                  <a:lnTo>
                    <a:pt x="1794" y="1596"/>
                  </a:lnTo>
                  <a:lnTo>
                    <a:pt x="1800" y="1602"/>
                  </a:lnTo>
                  <a:lnTo>
                    <a:pt x="1800" y="1608"/>
                  </a:lnTo>
                  <a:lnTo>
                    <a:pt x="1806" y="1608"/>
                  </a:lnTo>
                  <a:lnTo>
                    <a:pt x="1812" y="1596"/>
                  </a:lnTo>
                  <a:lnTo>
                    <a:pt x="1818" y="1596"/>
                  </a:lnTo>
                  <a:lnTo>
                    <a:pt x="1824" y="1596"/>
                  </a:lnTo>
                  <a:lnTo>
                    <a:pt x="1824" y="1608"/>
                  </a:lnTo>
                  <a:lnTo>
                    <a:pt x="1830" y="1596"/>
                  </a:lnTo>
                  <a:lnTo>
                    <a:pt x="1830" y="1608"/>
                  </a:lnTo>
                  <a:lnTo>
                    <a:pt x="1836" y="1602"/>
                  </a:lnTo>
                  <a:lnTo>
                    <a:pt x="1836" y="1608"/>
                  </a:lnTo>
                  <a:lnTo>
                    <a:pt x="1842" y="1614"/>
                  </a:lnTo>
                  <a:lnTo>
                    <a:pt x="1848" y="1608"/>
                  </a:lnTo>
                  <a:lnTo>
                    <a:pt x="1854" y="1614"/>
                  </a:lnTo>
                  <a:lnTo>
                    <a:pt x="1860" y="1608"/>
                  </a:lnTo>
                  <a:lnTo>
                    <a:pt x="1866" y="1608"/>
                  </a:lnTo>
                  <a:lnTo>
                    <a:pt x="1866" y="1614"/>
                  </a:lnTo>
                  <a:lnTo>
                    <a:pt x="1872" y="1608"/>
                  </a:lnTo>
                  <a:lnTo>
                    <a:pt x="1872" y="1602"/>
                  </a:lnTo>
                  <a:lnTo>
                    <a:pt x="1872" y="1608"/>
                  </a:lnTo>
                  <a:lnTo>
                    <a:pt x="1872" y="1602"/>
                  </a:lnTo>
                  <a:lnTo>
                    <a:pt x="1878" y="1614"/>
                  </a:lnTo>
                  <a:lnTo>
                    <a:pt x="1884" y="1608"/>
                  </a:lnTo>
                  <a:lnTo>
                    <a:pt x="1884" y="1614"/>
                  </a:lnTo>
                  <a:lnTo>
                    <a:pt x="1890" y="1608"/>
                  </a:lnTo>
                  <a:lnTo>
                    <a:pt x="1890" y="1614"/>
                  </a:lnTo>
                  <a:lnTo>
                    <a:pt x="1896" y="1614"/>
                  </a:lnTo>
                  <a:lnTo>
                    <a:pt x="1896" y="1608"/>
                  </a:lnTo>
                  <a:lnTo>
                    <a:pt x="1896" y="1614"/>
                  </a:lnTo>
                  <a:lnTo>
                    <a:pt x="1896" y="1608"/>
                  </a:lnTo>
                  <a:lnTo>
                    <a:pt x="1902" y="1608"/>
                  </a:lnTo>
                  <a:lnTo>
                    <a:pt x="1908" y="1608"/>
                  </a:lnTo>
                  <a:lnTo>
                    <a:pt x="1908" y="1602"/>
                  </a:lnTo>
                  <a:lnTo>
                    <a:pt x="1908" y="1608"/>
                  </a:lnTo>
                  <a:lnTo>
                    <a:pt x="1908" y="1602"/>
                  </a:lnTo>
                  <a:lnTo>
                    <a:pt x="1914" y="1602"/>
                  </a:lnTo>
                  <a:lnTo>
                    <a:pt x="1914" y="1608"/>
                  </a:lnTo>
                  <a:lnTo>
                    <a:pt x="1920" y="1608"/>
                  </a:lnTo>
                  <a:lnTo>
                    <a:pt x="1920" y="1614"/>
                  </a:lnTo>
                  <a:lnTo>
                    <a:pt x="1926" y="1608"/>
                  </a:lnTo>
                  <a:lnTo>
                    <a:pt x="1926" y="1602"/>
                  </a:lnTo>
                  <a:lnTo>
                    <a:pt x="1926" y="1608"/>
                  </a:lnTo>
                  <a:lnTo>
                    <a:pt x="1926" y="1602"/>
                  </a:lnTo>
                  <a:lnTo>
                    <a:pt x="1932" y="1608"/>
                  </a:lnTo>
                  <a:lnTo>
                    <a:pt x="1938" y="1608"/>
                  </a:lnTo>
                  <a:lnTo>
                    <a:pt x="1944" y="1608"/>
                  </a:lnTo>
                  <a:lnTo>
                    <a:pt x="1950" y="1614"/>
                  </a:lnTo>
                  <a:lnTo>
                    <a:pt x="1950" y="1608"/>
                  </a:lnTo>
                  <a:lnTo>
                    <a:pt x="1950" y="1614"/>
                  </a:lnTo>
                  <a:lnTo>
                    <a:pt x="1950" y="1608"/>
                  </a:lnTo>
                  <a:lnTo>
                    <a:pt x="1956" y="1602"/>
                  </a:lnTo>
                  <a:lnTo>
                    <a:pt x="1956" y="1596"/>
                  </a:lnTo>
                  <a:lnTo>
                    <a:pt x="1956" y="1602"/>
                  </a:lnTo>
                  <a:lnTo>
                    <a:pt x="1956" y="1596"/>
                  </a:lnTo>
                  <a:lnTo>
                    <a:pt x="1962" y="1572"/>
                  </a:lnTo>
                  <a:lnTo>
                    <a:pt x="1962" y="1542"/>
                  </a:lnTo>
                  <a:lnTo>
                    <a:pt x="1962" y="1572"/>
                  </a:lnTo>
                  <a:lnTo>
                    <a:pt x="1962" y="1542"/>
                  </a:lnTo>
                  <a:lnTo>
                    <a:pt x="1968" y="1512"/>
                  </a:lnTo>
                  <a:lnTo>
                    <a:pt x="1968" y="1494"/>
                  </a:lnTo>
                  <a:lnTo>
                    <a:pt x="1968" y="1512"/>
                  </a:lnTo>
                  <a:lnTo>
                    <a:pt x="1968" y="1494"/>
                  </a:lnTo>
                  <a:lnTo>
                    <a:pt x="1974" y="1512"/>
                  </a:lnTo>
                  <a:lnTo>
                    <a:pt x="1974" y="1560"/>
                  </a:lnTo>
                  <a:lnTo>
                    <a:pt x="1980" y="1602"/>
                  </a:lnTo>
                  <a:lnTo>
                    <a:pt x="1980" y="1644"/>
                  </a:lnTo>
                  <a:lnTo>
                    <a:pt x="1986" y="1656"/>
                  </a:lnTo>
                  <a:lnTo>
                    <a:pt x="1986" y="1668"/>
                  </a:lnTo>
                  <a:lnTo>
                    <a:pt x="1992" y="1668"/>
                  </a:lnTo>
                  <a:lnTo>
                    <a:pt x="1998" y="1668"/>
                  </a:lnTo>
                  <a:lnTo>
                    <a:pt x="2004" y="1668"/>
                  </a:lnTo>
                  <a:lnTo>
                    <a:pt x="2010" y="1668"/>
                  </a:lnTo>
                  <a:lnTo>
                    <a:pt x="2016" y="1668"/>
                  </a:lnTo>
                  <a:lnTo>
                    <a:pt x="2022" y="1668"/>
                  </a:lnTo>
                  <a:lnTo>
                    <a:pt x="2028" y="1668"/>
                  </a:lnTo>
                  <a:lnTo>
                    <a:pt x="2034" y="1662"/>
                  </a:lnTo>
                  <a:lnTo>
                    <a:pt x="2040" y="1668"/>
                  </a:lnTo>
                  <a:lnTo>
                    <a:pt x="2046" y="1662"/>
                  </a:lnTo>
                  <a:lnTo>
                    <a:pt x="2046" y="1668"/>
                  </a:lnTo>
                  <a:lnTo>
                    <a:pt x="2052" y="1668"/>
                  </a:lnTo>
                  <a:lnTo>
                    <a:pt x="2058" y="1662"/>
                  </a:lnTo>
                  <a:lnTo>
                    <a:pt x="2058" y="1668"/>
                  </a:lnTo>
                  <a:lnTo>
                    <a:pt x="2064" y="1668"/>
                  </a:lnTo>
                  <a:lnTo>
                    <a:pt x="2064" y="1662"/>
                  </a:lnTo>
                  <a:lnTo>
                    <a:pt x="2064" y="1668"/>
                  </a:lnTo>
                  <a:lnTo>
                    <a:pt x="2064" y="1662"/>
                  </a:lnTo>
                  <a:lnTo>
                    <a:pt x="2070" y="1668"/>
                  </a:lnTo>
                  <a:lnTo>
                    <a:pt x="2070" y="1662"/>
                  </a:lnTo>
                  <a:lnTo>
                    <a:pt x="2070" y="1668"/>
                  </a:lnTo>
                  <a:lnTo>
                    <a:pt x="2070" y="1662"/>
                  </a:lnTo>
                  <a:lnTo>
                    <a:pt x="2076" y="1656"/>
                  </a:lnTo>
                  <a:lnTo>
                    <a:pt x="2076" y="1662"/>
                  </a:lnTo>
                  <a:lnTo>
                    <a:pt x="2082" y="1662"/>
                  </a:lnTo>
                  <a:lnTo>
                    <a:pt x="2088" y="1662"/>
                  </a:lnTo>
                </a:path>
              </a:pathLst>
            </a:custGeom>
            <a:ln w="19050">
              <a:solidFill>
                <a:srgbClr val="008000"/>
              </a:solidFill>
              <a:headEnd/>
              <a:tailEnd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65"/>
            <p:cNvSpPr>
              <a:spLocks noChangeArrowheads="1"/>
            </p:cNvSpPr>
            <p:nvPr/>
          </p:nvSpPr>
          <p:spPr bwMode="auto">
            <a:xfrm>
              <a:off x="3910013" y="6470650"/>
              <a:ext cx="189547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Counts vs. Acquisition Time (min)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" name="Line 66"/>
            <p:cNvSpPr>
              <a:spLocks noChangeShapeType="1"/>
            </p:cNvSpPr>
            <p:nvPr/>
          </p:nvSpPr>
          <p:spPr bwMode="auto">
            <a:xfrm>
              <a:off x="957263" y="6289675"/>
              <a:ext cx="7724775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67"/>
            <p:cNvSpPr>
              <a:spLocks noChangeShapeType="1"/>
            </p:cNvSpPr>
            <p:nvPr/>
          </p:nvSpPr>
          <p:spPr bwMode="auto">
            <a:xfrm>
              <a:off x="1528763" y="62896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8"/>
            <p:cNvSpPr>
              <a:spLocks noChangeArrowheads="1"/>
            </p:cNvSpPr>
            <p:nvPr/>
          </p:nvSpPr>
          <p:spPr bwMode="auto">
            <a:xfrm>
              <a:off x="1490663" y="6337300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Line 69"/>
            <p:cNvSpPr>
              <a:spLocks noChangeShapeType="1"/>
            </p:cNvSpPr>
            <p:nvPr/>
          </p:nvSpPr>
          <p:spPr bwMode="auto">
            <a:xfrm>
              <a:off x="2128838" y="62896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70"/>
            <p:cNvSpPr>
              <a:spLocks noChangeArrowheads="1"/>
            </p:cNvSpPr>
            <p:nvPr/>
          </p:nvSpPr>
          <p:spPr bwMode="auto">
            <a:xfrm>
              <a:off x="2090738" y="6337300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2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9" name="Line 71"/>
            <p:cNvSpPr>
              <a:spLocks noChangeShapeType="1"/>
            </p:cNvSpPr>
            <p:nvPr/>
          </p:nvSpPr>
          <p:spPr bwMode="auto">
            <a:xfrm>
              <a:off x="2719388" y="62896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72"/>
            <p:cNvSpPr>
              <a:spLocks noChangeArrowheads="1"/>
            </p:cNvSpPr>
            <p:nvPr/>
          </p:nvSpPr>
          <p:spPr bwMode="auto">
            <a:xfrm>
              <a:off x="2681288" y="6337300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3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Line 73"/>
            <p:cNvSpPr>
              <a:spLocks noChangeShapeType="1"/>
            </p:cNvSpPr>
            <p:nvPr/>
          </p:nvSpPr>
          <p:spPr bwMode="auto">
            <a:xfrm>
              <a:off x="3319463" y="62896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74"/>
            <p:cNvSpPr>
              <a:spLocks noChangeArrowheads="1"/>
            </p:cNvSpPr>
            <p:nvPr/>
          </p:nvSpPr>
          <p:spPr bwMode="auto">
            <a:xfrm>
              <a:off x="3281363" y="6337300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4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Line 75"/>
            <p:cNvSpPr>
              <a:spLocks noChangeShapeType="1"/>
            </p:cNvSpPr>
            <p:nvPr/>
          </p:nvSpPr>
          <p:spPr bwMode="auto">
            <a:xfrm>
              <a:off x="3919538" y="62896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76"/>
            <p:cNvSpPr>
              <a:spLocks noChangeArrowheads="1"/>
            </p:cNvSpPr>
            <p:nvPr/>
          </p:nvSpPr>
          <p:spPr bwMode="auto">
            <a:xfrm>
              <a:off x="3881438" y="6337300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5" name="Line 77"/>
            <p:cNvSpPr>
              <a:spLocks noChangeShapeType="1"/>
            </p:cNvSpPr>
            <p:nvPr/>
          </p:nvSpPr>
          <p:spPr bwMode="auto">
            <a:xfrm>
              <a:off x="4510088" y="62896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8"/>
            <p:cNvSpPr>
              <a:spLocks noChangeArrowheads="1"/>
            </p:cNvSpPr>
            <p:nvPr/>
          </p:nvSpPr>
          <p:spPr bwMode="auto">
            <a:xfrm>
              <a:off x="4471988" y="6337300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6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7" name="Line 79"/>
            <p:cNvSpPr>
              <a:spLocks noChangeShapeType="1"/>
            </p:cNvSpPr>
            <p:nvPr/>
          </p:nvSpPr>
          <p:spPr bwMode="auto">
            <a:xfrm>
              <a:off x="5110163" y="62896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80"/>
            <p:cNvSpPr>
              <a:spLocks noChangeArrowheads="1"/>
            </p:cNvSpPr>
            <p:nvPr/>
          </p:nvSpPr>
          <p:spPr bwMode="auto">
            <a:xfrm>
              <a:off x="5072063" y="6337300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7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9" name="Line 81"/>
            <p:cNvSpPr>
              <a:spLocks noChangeShapeType="1"/>
            </p:cNvSpPr>
            <p:nvPr/>
          </p:nvSpPr>
          <p:spPr bwMode="auto">
            <a:xfrm>
              <a:off x="5700713" y="62896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82"/>
            <p:cNvSpPr>
              <a:spLocks noChangeArrowheads="1"/>
            </p:cNvSpPr>
            <p:nvPr/>
          </p:nvSpPr>
          <p:spPr bwMode="auto">
            <a:xfrm>
              <a:off x="5662613" y="6337300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8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1" name="Line 83"/>
            <p:cNvSpPr>
              <a:spLocks noChangeShapeType="1"/>
            </p:cNvSpPr>
            <p:nvPr/>
          </p:nvSpPr>
          <p:spPr bwMode="auto">
            <a:xfrm>
              <a:off x="6300788" y="62896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84"/>
            <p:cNvSpPr>
              <a:spLocks noChangeArrowheads="1"/>
            </p:cNvSpPr>
            <p:nvPr/>
          </p:nvSpPr>
          <p:spPr bwMode="auto">
            <a:xfrm>
              <a:off x="6262688" y="6337300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9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3" name="Line 85"/>
            <p:cNvSpPr>
              <a:spLocks noChangeShapeType="1"/>
            </p:cNvSpPr>
            <p:nvPr/>
          </p:nvSpPr>
          <p:spPr bwMode="auto">
            <a:xfrm>
              <a:off x="6891338" y="62896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86"/>
            <p:cNvSpPr>
              <a:spLocks noChangeArrowheads="1"/>
            </p:cNvSpPr>
            <p:nvPr/>
          </p:nvSpPr>
          <p:spPr bwMode="auto">
            <a:xfrm>
              <a:off x="6824663" y="6337300"/>
              <a:ext cx="1905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" name="Line 87"/>
            <p:cNvSpPr>
              <a:spLocks noChangeShapeType="1"/>
            </p:cNvSpPr>
            <p:nvPr/>
          </p:nvSpPr>
          <p:spPr bwMode="auto">
            <a:xfrm>
              <a:off x="7491413" y="62896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88"/>
            <p:cNvSpPr>
              <a:spLocks noChangeArrowheads="1"/>
            </p:cNvSpPr>
            <p:nvPr/>
          </p:nvSpPr>
          <p:spPr bwMode="auto">
            <a:xfrm>
              <a:off x="7424738" y="6337300"/>
              <a:ext cx="1905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Line 89"/>
            <p:cNvSpPr>
              <a:spLocks noChangeShapeType="1"/>
            </p:cNvSpPr>
            <p:nvPr/>
          </p:nvSpPr>
          <p:spPr bwMode="auto">
            <a:xfrm>
              <a:off x="8091488" y="62896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90"/>
            <p:cNvSpPr>
              <a:spLocks noChangeArrowheads="1"/>
            </p:cNvSpPr>
            <p:nvPr/>
          </p:nvSpPr>
          <p:spPr bwMode="auto">
            <a:xfrm>
              <a:off x="8024813" y="6337300"/>
              <a:ext cx="1905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12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1038956" y="3042752"/>
            <a:ext cx="2179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Sample: </a:t>
            </a:r>
            <a:r>
              <a:rPr lang="en-US" b="1" dirty="0" err="1" smtClean="0"/>
              <a:t>NIST</a:t>
            </a:r>
            <a:r>
              <a:rPr lang="en-US" b="1" dirty="0" smtClean="0"/>
              <a:t> plasma</a:t>
            </a:r>
          </a:p>
          <a:p>
            <a:r>
              <a:rPr lang="en-US" b="1" dirty="0" smtClean="0"/>
              <a:t>Agilent 6550 </a:t>
            </a:r>
            <a:r>
              <a:rPr lang="en-US" b="1" dirty="0" err="1" smtClean="0"/>
              <a:t>ESI</a:t>
            </a:r>
            <a:r>
              <a:rPr lang="en-US" b="1" dirty="0" smtClean="0"/>
              <a:t>(+)</a:t>
            </a:r>
            <a:endParaRPr lang="en-US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1675586" y="1288346"/>
            <a:ext cx="505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Plasma equivalent injected: ~41 </a:t>
            </a:r>
            <a:r>
              <a:rPr lang="en-US" dirty="0" err="1" smtClean="0">
                <a:solidFill>
                  <a:srgbClr val="000099"/>
                </a:solidFill>
              </a:rPr>
              <a:t>nL</a:t>
            </a:r>
            <a:r>
              <a:rPr lang="en-US" dirty="0" smtClean="0">
                <a:solidFill>
                  <a:srgbClr val="000099"/>
                </a:solidFill>
              </a:rPr>
              <a:t> (</a:t>
            </a:r>
            <a:r>
              <a:rPr lang="en-US" dirty="0" err="1" smtClean="0">
                <a:solidFill>
                  <a:srgbClr val="000099"/>
                </a:solidFill>
              </a:rPr>
              <a:t>P20</a:t>
            </a:r>
            <a:r>
              <a:rPr lang="en-US" dirty="0" smtClean="0">
                <a:solidFill>
                  <a:srgbClr val="000099"/>
                </a:solidFill>
              </a:rPr>
              <a:t> PROTOCOL)</a:t>
            </a:r>
            <a:endParaRPr lang="en-US" dirty="0">
              <a:solidFill>
                <a:srgbClr val="000099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675586" y="2079358"/>
            <a:ext cx="556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Plasma equivalent injected: </a:t>
            </a:r>
            <a:r>
              <a:rPr lang="en-US" dirty="0" smtClean="0">
                <a:solidFill>
                  <a:srgbClr val="C00000"/>
                </a:solidFill>
              </a:rPr>
              <a:t>~331 </a:t>
            </a:r>
            <a:r>
              <a:rPr lang="en-US" dirty="0" err="1" smtClean="0">
                <a:solidFill>
                  <a:srgbClr val="C00000"/>
                </a:solidFill>
              </a:rPr>
              <a:t>nL</a:t>
            </a:r>
            <a:r>
              <a:rPr lang="en-US" dirty="0" smtClean="0">
                <a:solidFill>
                  <a:srgbClr val="C00000"/>
                </a:solidFill>
              </a:rPr>
              <a:t> (SOP PROTOCOL v. 1)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675586" y="1679361"/>
            <a:ext cx="5560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Plasma equivalent injected: </a:t>
            </a:r>
            <a:r>
              <a:rPr lang="en-US" dirty="0" smtClean="0">
                <a:solidFill>
                  <a:srgbClr val="008000"/>
                </a:solidFill>
              </a:rPr>
              <a:t>~110 </a:t>
            </a:r>
            <a:r>
              <a:rPr lang="en-US" dirty="0" err="1" smtClean="0">
                <a:solidFill>
                  <a:srgbClr val="008000"/>
                </a:solidFill>
              </a:rPr>
              <a:t>nL</a:t>
            </a:r>
            <a:r>
              <a:rPr lang="en-US" dirty="0" smtClean="0">
                <a:solidFill>
                  <a:srgbClr val="008000"/>
                </a:solidFill>
              </a:rPr>
              <a:t> (SOP PROTOCOL v. 2)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65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" t="-1022" r="513" b="1022"/>
          <a:stretch/>
        </p:blipFill>
        <p:spPr bwMode="auto">
          <a:xfrm>
            <a:off x="923925" y="1561858"/>
            <a:ext cx="7883532" cy="528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ovéPole 15"/>
          <p:cNvSpPr txBox="1"/>
          <p:nvPr/>
        </p:nvSpPr>
        <p:spPr>
          <a:xfrm>
            <a:off x="1627206" y="1709716"/>
            <a:ext cx="2667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+mj-lt"/>
              </a:rPr>
              <a:t>10 </a:t>
            </a:r>
            <a:r>
              <a:rPr lang="en-US" b="1" dirty="0" smtClean="0">
                <a:solidFill>
                  <a:srgbClr val="008000"/>
                </a:solidFill>
                <a:latin typeface="+mj-lt"/>
                <a:cs typeface="Arial"/>
              </a:rPr>
              <a:t>µL </a:t>
            </a:r>
            <a:r>
              <a:rPr lang="en-US" b="1" dirty="0" smtClean="0">
                <a:solidFill>
                  <a:srgbClr val="008000"/>
                </a:solidFill>
                <a:latin typeface="+mj-lt"/>
              </a:rPr>
              <a:t>plasma</a:t>
            </a:r>
            <a:endParaRPr lang="en-US" b="1" dirty="0" smtClean="0">
              <a:solidFill>
                <a:srgbClr val="008000"/>
              </a:solidFill>
              <a:latin typeface="+mj-lt"/>
              <a:cs typeface="Arial"/>
            </a:endParaRPr>
          </a:p>
          <a:p>
            <a:r>
              <a:rPr lang="en-US" sz="1400" b="1" dirty="0" smtClean="0">
                <a:latin typeface="+mj-lt"/>
                <a:cs typeface="Arial"/>
              </a:rPr>
              <a:t>+ </a:t>
            </a:r>
            <a:r>
              <a:rPr lang="en-US" sz="1400" b="1" dirty="0" smtClean="0">
                <a:solidFill>
                  <a:srgbClr val="C00000"/>
                </a:solidFill>
                <a:latin typeface="+mj-lt"/>
                <a:cs typeface="Arial"/>
              </a:rPr>
              <a:t>225 µL</a:t>
            </a:r>
            <a:r>
              <a:rPr lang="en-US" sz="1400" b="1" dirty="0" smtClean="0">
                <a:solidFill>
                  <a:srgbClr val="C00000"/>
                </a:solidFill>
                <a:latin typeface="+mj-lt"/>
              </a:rPr>
              <a:t> ice-cold </a:t>
            </a:r>
            <a:r>
              <a:rPr lang="en-US" sz="1400" b="1" dirty="0" err="1" smtClean="0">
                <a:solidFill>
                  <a:srgbClr val="C00000"/>
                </a:solidFill>
                <a:latin typeface="+mj-lt"/>
              </a:rPr>
              <a:t>MeOH</a:t>
            </a:r>
            <a:r>
              <a:rPr lang="en-US" sz="1400" b="1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400" b="1" dirty="0" smtClean="0">
                <a:latin typeface="+mj-lt"/>
              </a:rPr>
              <a:t>(containing QC mix)</a:t>
            </a:r>
            <a:endParaRPr lang="en-US" sz="1400" b="1" dirty="0">
              <a:latin typeface="+mj-lt"/>
              <a:cs typeface="Arial"/>
            </a:endParaRPr>
          </a:p>
        </p:txBody>
      </p:sp>
      <p:sp>
        <p:nvSpPr>
          <p:cNvPr id="22" name="TextovéPole 16"/>
          <p:cNvSpPr txBox="1"/>
          <p:nvPr/>
        </p:nvSpPr>
        <p:spPr>
          <a:xfrm>
            <a:off x="1627206" y="287521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latin typeface="+mj-lt"/>
              </a:rPr>
              <a:t>Vortexing</a:t>
            </a:r>
            <a:r>
              <a:rPr lang="en-US" sz="1400" b="1" dirty="0" smtClean="0">
                <a:latin typeface="+mj-lt"/>
              </a:rPr>
              <a:t> 10 s</a:t>
            </a:r>
            <a:endParaRPr lang="en-US" sz="1400" b="1" dirty="0">
              <a:latin typeface="+mj-lt"/>
              <a:cs typeface="Arial"/>
            </a:endParaRPr>
          </a:p>
        </p:txBody>
      </p:sp>
      <p:sp>
        <p:nvSpPr>
          <p:cNvPr id="23" name="TextovéPole 17"/>
          <p:cNvSpPr txBox="1"/>
          <p:nvPr/>
        </p:nvSpPr>
        <p:spPr>
          <a:xfrm>
            <a:off x="1627206" y="3876326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+mj-lt"/>
              </a:rPr>
              <a:t>Add </a:t>
            </a:r>
            <a:r>
              <a:rPr lang="en-US" sz="1400" b="1" dirty="0" smtClean="0">
                <a:solidFill>
                  <a:srgbClr val="C00000"/>
                </a:solidFill>
                <a:latin typeface="+mj-lt"/>
              </a:rPr>
              <a:t>750 </a:t>
            </a:r>
            <a:r>
              <a:rPr lang="en-US" sz="1400" b="1" dirty="0" smtClean="0">
                <a:solidFill>
                  <a:srgbClr val="C00000"/>
                </a:solidFill>
                <a:latin typeface="+mj-lt"/>
                <a:cs typeface="Arial"/>
              </a:rPr>
              <a:t>µL</a:t>
            </a:r>
            <a:r>
              <a:rPr lang="en-US" sz="1400" b="1" dirty="0" smtClean="0">
                <a:solidFill>
                  <a:srgbClr val="C00000"/>
                </a:solidFill>
                <a:latin typeface="+mj-lt"/>
              </a:rPr>
              <a:t> ice-cold </a:t>
            </a:r>
            <a:r>
              <a:rPr lang="en-US" sz="1400" b="1" dirty="0" err="1" smtClean="0">
                <a:solidFill>
                  <a:srgbClr val="C00000"/>
                </a:solidFill>
                <a:latin typeface="+mj-lt"/>
              </a:rPr>
              <a:t>MTBE</a:t>
            </a:r>
            <a:r>
              <a:rPr lang="en-US" sz="1400" b="1" dirty="0" smtClean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400" b="1" dirty="0" smtClean="0">
                <a:latin typeface="+mj-lt"/>
              </a:rPr>
              <a:t>(</a:t>
            </a:r>
            <a:r>
              <a:rPr lang="en-US" sz="1400" b="1" dirty="0">
                <a:latin typeface="+mj-lt"/>
              </a:rPr>
              <a:t>containing CE(22:1</a:t>
            </a:r>
            <a:r>
              <a:rPr lang="en-US" sz="1400" b="1" dirty="0" smtClean="0">
                <a:latin typeface="+mj-lt"/>
              </a:rPr>
              <a:t>))</a:t>
            </a:r>
            <a:endParaRPr lang="en-US" sz="1400" b="1" dirty="0">
              <a:latin typeface="+mj-lt"/>
              <a:cs typeface="Arial"/>
            </a:endParaRPr>
          </a:p>
        </p:txBody>
      </p:sp>
      <p:sp>
        <p:nvSpPr>
          <p:cNvPr id="24" name="TextovéPole 18"/>
          <p:cNvSpPr txBox="1"/>
          <p:nvPr/>
        </p:nvSpPr>
        <p:spPr>
          <a:xfrm>
            <a:off x="1627206" y="4899305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latin typeface="+mj-lt"/>
              </a:rPr>
              <a:t>Vortexing</a:t>
            </a:r>
            <a:r>
              <a:rPr lang="en-US" sz="1400" b="1" dirty="0" smtClean="0">
                <a:latin typeface="+mj-lt"/>
              </a:rPr>
              <a:t> (10 s)</a:t>
            </a:r>
          </a:p>
          <a:p>
            <a:r>
              <a:rPr lang="en-US" sz="1400" b="1" dirty="0" smtClean="0">
                <a:latin typeface="+mj-lt"/>
              </a:rPr>
              <a:t>Shaking (6 min; </a:t>
            </a:r>
            <a:r>
              <a:rPr lang="en-US" sz="1400" b="1" dirty="0" err="1" smtClean="0">
                <a:latin typeface="+mj-lt"/>
              </a:rPr>
              <a:t>4°C</a:t>
            </a:r>
            <a:r>
              <a:rPr lang="en-US" sz="1400" b="1" dirty="0" smtClean="0">
                <a:latin typeface="+mj-lt"/>
              </a:rPr>
              <a:t>)</a:t>
            </a:r>
            <a:endParaRPr lang="en-US" sz="1400" b="1" dirty="0">
              <a:latin typeface="+mj-lt"/>
              <a:cs typeface="Arial"/>
            </a:endParaRPr>
          </a:p>
        </p:txBody>
      </p:sp>
      <p:sp>
        <p:nvSpPr>
          <p:cNvPr id="25" name="TextovéPole 19"/>
          <p:cNvSpPr txBox="1"/>
          <p:nvPr/>
        </p:nvSpPr>
        <p:spPr>
          <a:xfrm>
            <a:off x="1627206" y="6031484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+mj-lt"/>
              </a:rPr>
              <a:t>Add distilled </a:t>
            </a:r>
            <a:r>
              <a:rPr lang="en-US" sz="1400" b="1" dirty="0" smtClean="0">
                <a:solidFill>
                  <a:srgbClr val="C00000"/>
                </a:solidFill>
                <a:latin typeface="+mj-lt"/>
              </a:rPr>
              <a:t>water 188 </a:t>
            </a:r>
            <a:r>
              <a:rPr lang="en-US" sz="1400" b="1" dirty="0" smtClean="0">
                <a:solidFill>
                  <a:srgbClr val="C00000"/>
                </a:solidFill>
                <a:latin typeface="+mj-lt"/>
                <a:cs typeface="Arial"/>
              </a:rPr>
              <a:t>µL</a:t>
            </a:r>
            <a:r>
              <a:rPr lang="en-US" sz="1400" b="1" dirty="0" smtClean="0">
                <a:solidFill>
                  <a:srgbClr val="C00000"/>
                </a:solidFill>
                <a:latin typeface="+mj-lt"/>
              </a:rPr>
              <a:t> </a:t>
            </a:r>
            <a:endParaRPr lang="en-US" sz="1400" b="1" dirty="0">
              <a:solidFill>
                <a:srgbClr val="C00000"/>
              </a:solidFill>
              <a:latin typeface="+mj-lt"/>
              <a:cs typeface="Arial"/>
            </a:endParaRPr>
          </a:p>
        </p:txBody>
      </p:sp>
      <p:sp>
        <p:nvSpPr>
          <p:cNvPr id="26" name="TextovéPole 20"/>
          <p:cNvSpPr txBox="1"/>
          <p:nvPr/>
        </p:nvSpPr>
        <p:spPr>
          <a:xfrm>
            <a:off x="5548331" y="1800504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latin typeface="+mj-lt"/>
              </a:rPr>
              <a:t>Vortexing</a:t>
            </a:r>
            <a:r>
              <a:rPr lang="en-US" sz="1400" b="1" dirty="0" smtClean="0">
                <a:latin typeface="+mj-lt"/>
              </a:rPr>
              <a:t> (20 s)</a:t>
            </a:r>
          </a:p>
          <a:p>
            <a:r>
              <a:rPr lang="en-US" sz="1400" b="1" dirty="0" smtClean="0">
                <a:latin typeface="+mj-lt"/>
              </a:rPr>
              <a:t>Centrifugation (2 min; </a:t>
            </a:r>
            <a:r>
              <a:rPr lang="en-US" sz="1400" b="1" dirty="0" err="1" smtClean="0">
                <a:latin typeface="+mj-lt"/>
              </a:rPr>
              <a:t>14,000×g</a:t>
            </a:r>
            <a:r>
              <a:rPr lang="en-US" sz="1400" b="1" dirty="0" smtClean="0">
                <a:latin typeface="+mj-lt"/>
              </a:rPr>
              <a:t>)</a:t>
            </a:r>
            <a:endParaRPr lang="en-US" sz="1400" b="1" dirty="0">
              <a:latin typeface="+mj-lt"/>
              <a:cs typeface="Arial"/>
            </a:endParaRPr>
          </a:p>
        </p:txBody>
      </p:sp>
      <p:sp>
        <p:nvSpPr>
          <p:cNvPr id="27" name="TextovéPole 21"/>
          <p:cNvSpPr txBox="1"/>
          <p:nvPr/>
        </p:nvSpPr>
        <p:spPr>
          <a:xfrm>
            <a:off x="5548331" y="3454706"/>
            <a:ext cx="3325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+mj-lt"/>
              </a:rPr>
              <a:t>Transfer the upper phase to two separate tubes </a:t>
            </a:r>
            <a:r>
              <a:rPr lang="en-US" b="1" dirty="0" smtClean="0">
                <a:latin typeface="+mj-lt"/>
              </a:rPr>
              <a:t>(</a:t>
            </a:r>
            <a:r>
              <a:rPr lang="en-US" b="1" dirty="0" smtClean="0">
                <a:solidFill>
                  <a:srgbClr val="008000"/>
                </a:solidFill>
                <a:latin typeface="+mj-lt"/>
              </a:rPr>
              <a:t>200 </a:t>
            </a:r>
            <a:r>
              <a:rPr lang="en-US" b="1" dirty="0" smtClean="0">
                <a:solidFill>
                  <a:srgbClr val="008000"/>
                </a:solidFill>
                <a:latin typeface="+mj-lt"/>
                <a:cs typeface="Arial"/>
              </a:rPr>
              <a:t>µL/each tube</a:t>
            </a:r>
            <a:r>
              <a:rPr lang="en-US" b="1" dirty="0" smtClean="0">
                <a:latin typeface="+mj-lt"/>
                <a:cs typeface="Arial"/>
              </a:rPr>
              <a:t>)</a:t>
            </a:r>
            <a:endParaRPr lang="en-US" b="1" dirty="0">
              <a:latin typeface="+mj-lt"/>
              <a:cs typeface="Arial"/>
            </a:endParaRPr>
          </a:p>
        </p:txBody>
      </p:sp>
      <p:sp>
        <p:nvSpPr>
          <p:cNvPr id="28" name="TextovéPole 22"/>
          <p:cNvSpPr txBox="1"/>
          <p:nvPr/>
        </p:nvSpPr>
        <p:spPr>
          <a:xfrm>
            <a:off x="5548331" y="4381129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+mj-lt"/>
              </a:rPr>
              <a:t>Drying: one tube only</a:t>
            </a:r>
          </a:p>
          <a:p>
            <a:r>
              <a:rPr lang="en-US" sz="1400" b="1" dirty="0" smtClean="0">
                <a:latin typeface="+mj-lt"/>
                <a:cs typeface="Arial"/>
              </a:rPr>
              <a:t>(second tube as back-up)</a:t>
            </a:r>
            <a:endParaRPr lang="en-US" sz="1400" b="1" dirty="0">
              <a:latin typeface="+mj-lt"/>
              <a:cs typeface="Arial"/>
            </a:endParaRPr>
          </a:p>
        </p:txBody>
      </p:sp>
      <p:sp>
        <p:nvSpPr>
          <p:cNvPr id="29" name="TextovéPole 23"/>
          <p:cNvSpPr txBox="1"/>
          <p:nvPr/>
        </p:nvSpPr>
        <p:spPr>
          <a:xfrm>
            <a:off x="5548331" y="4968406"/>
            <a:ext cx="366395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+mj-lt"/>
              </a:rPr>
              <a:t>Reconstitution: </a:t>
            </a:r>
            <a:r>
              <a:rPr lang="en-US" b="1" dirty="0" smtClean="0">
                <a:solidFill>
                  <a:srgbClr val="008000"/>
                </a:solidFill>
                <a:latin typeface="+mj-lt"/>
              </a:rPr>
              <a:t>150 µL </a:t>
            </a:r>
            <a:r>
              <a:rPr lang="en-US" b="1" dirty="0" err="1" smtClean="0">
                <a:solidFill>
                  <a:srgbClr val="008000"/>
                </a:solidFill>
                <a:latin typeface="+mj-lt"/>
                <a:cs typeface="Arial"/>
              </a:rPr>
              <a:t>MeOH:toluene</a:t>
            </a:r>
            <a:r>
              <a:rPr lang="en-US" b="1" dirty="0" smtClean="0">
                <a:solidFill>
                  <a:srgbClr val="008000"/>
                </a:solidFill>
                <a:latin typeface="+mj-lt"/>
                <a:cs typeface="Arial"/>
              </a:rPr>
              <a:t> </a:t>
            </a:r>
            <a:r>
              <a:rPr lang="en-US" sz="1400" b="1" dirty="0" smtClean="0">
                <a:latin typeface="+mj-lt"/>
                <a:cs typeface="Arial"/>
              </a:rPr>
              <a:t>(9:1, </a:t>
            </a:r>
            <a:r>
              <a:rPr lang="en-US" sz="1400" b="1" i="1" dirty="0" smtClean="0">
                <a:latin typeface="+mj-lt"/>
                <a:cs typeface="Arial"/>
              </a:rPr>
              <a:t>v</a:t>
            </a:r>
            <a:r>
              <a:rPr lang="en-US" sz="1400" b="1" dirty="0" smtClean="0">
                <a:latin typeface="+mj-lt"/>
                <a:cs typeface="Arial"/>
              </a:rPr>
              <a:t>/</a:t>
            </a:r>
            <a:r>
              <a:rPr lang="en-US" sz="1400" b="1" i="1" dirty="0" smtClean="0">
                <a:latin typeface="+mj-lt"/>
                <a:cs typeface="Arial"/>
              </a:rPr>
              <a:t>v</a:t>
            </a:r>
            <a:r>
              <a:rPr lang="en-US" sz="1400" b="1" dirty="0" smtClean="0">
                <a:latin typeface="+mj-lt"/>
                <a:cs typeface="Arial"/>
              </a:rPr>
              <a:t>) </a:t>
            </a:r>
            <a:r>
              <a:rPr lang="en-US" sz="1400" b="1" dirty="0">
                <a:latin typeface="+mj-lt"/>
              </a:rPr>
              <a:t>(containing </a:t>
            </a:r>
            <a:r>
              <a:rPr lang="en-US" sz="1400" b="1" dirty="0" smtClean="0">
                <a:latin typeface="+mj-lt"/>
              </a:rPr>
              <a:t>CUDA IS)</a:t>
            </a:r>
            <a:endParaRPr lang="en-US" sz="1400" b="1" dirty="0" smtClean="0">
              <a:latin typeface="+mj-lt"/>
              <a:cs typeface="Arial"/>
            </a:endParaRPr>
          </a:p>
          <a:p>
            <a:r>
              <a:rPr lang="en-US" sz="1200" b="1" dirty="0"/>
              <a:t>Centrifugation (2 min; </a:t>
            </a:r>
            <a:r>
              <a:rPr lang="en-US" sz="1200" b="1" dirty="0" err="1"/>
              <a:t>14,000×g</a:t>
            </a:r>
            <a:r>
              <a:rPr lang="en-US" sz="1200" b="1" dirty="0"/>
              <a:t>)</a:t>
            </a:r>
            <a:endParaRPr lang="en-US" sz="1200" b="1" dirty="0">
              <a:cs typeface="Arial"/>
            </a:endParaRPr>
          </a:p>
          <a:p>
            <a:r>
              <a:rPr lang="en-US" sz="1200" b="1" dirty="0" smtClean="0">
                <a:latin typeface="+mj-lt"/>
                <a:cs typeface="Arial"/>
              </a:rPr>
              <a:t>Transfer extracts to two separate glass amber vials with micro-insert</a:t>
            </a:r>
            <a:endParaRPr lang="en-US" sz="1200" b="1" dirty="0">
              <a:latin typeface="+mj-lt"/>
              <a:cs typeface="Arial"/>
            </a:endParaRPr>
          </a:p>
        </p:txBody>
      </p:sp>
      <p:sp>
        <p:nvSpPr>
          <p:cNvPr id="14" name="TextovéPole 24"/>
          <p:cNvSpPr txBox="1"/>
          <p:nvPr/>
        </p:nvSpPr>
        <p:spPr>
          <a:xfrm>
            <a:off x="5548331" y="6151923"/>
            <a:ext cx="3663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latin typeface="+mj-lt"/>
              </a:rPr>
              <a:t>UHPLC</a:t>
            </a:r>
            <a:r>
              <a:rPr lang="en-US" sz="1400" b="1" dirty="0" smtClean="0">
                <a:latin typeface="+mj-lt"/>
              </a:rPr>
              <a:t>–</a:t>
            </a:r>
            <a:r>
              <a:rPr lang="en-US" sz="1400" b="1" dirty="0" err="1" smtClean="0">
                <a:latin typeface="+mj-lt"/>
              </a:rPr>
              <a:t>QTOFMS</a:t>
            </a:r>
            <a:r>
              <a:rPr lang="en-US" sz="1400" b="1" dirty="0" smtClean="0">
                <a:latin typeface="+mj-lt"/>
              </a:rPr>
              <a:t> analysis</a:t>
            </a:r>
          </a:p>
          <a:p>
            <a:r>
              <a:rPr lang="fr-FR" sz="1400" b="1" dirty="0" smtClean="0">
                <a:solidFill>
                  <a:srgbClr val="C00000"/>
                </a:solidFill>
                <a:latin typeface="+mj-lt"/>
              </a:rPr>
              <a:t>3 </a:t>
            </a:r>
            <a:r>
              <a:rPr lang="fr-FR" sz="1400" b="1" dirty="0">
                <a:solidFill>
                  <a:srgbClr val="C00000"/>
                </a:solidFill>
                <a:latin typeface="+mj-lt"/>
              </a:rPr>
              <a:t>µL </a:t>
            </a:r>
            <a:r>
              <a:rPr lang="fr-FR" sz="1400" b="1" dirty="0">
                <a:latin typeface="+mj-lt"/>
              </a:rPr>
              <a:t>injection </a:t>
            </a:r>
            <a:r>
              <a:rPr lang="fr-FR" sz="1400" b="1" dirty="0">
                <a:solidFill>
                  <a:srgbClr val="C00000"/>
                </a:solidFill>
                <a:latin typeface="+mj-lt"/>
              </a:rPr>
              <a:t>ESI(+) </a:t>
            </a:r>
            <a:r>
              <a:rPr lang="fr-FR" sz="1400" b="1" dirty="0" err="1">
                <a:solidFill>
                  <a:srgbClr val="C00000"/>
                </a:solidFill>
                <a:latin typeface="+mj-lt"/>
              </a:rPr>
              <a:t>Agilent</a:t>
            </a:r>
            <a:r>
              <a:rPr lang="fr-FR" sz="1400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fr-FR" sz="1400" b="1" dirty="0" smtClean="0">
                <a:solidFill>
                  <a:srgbClr val="C00000"/>
                </a:solidFill>
                <a:latin typeface="+mj-lt"/>
              </a:rPr>
              <a:t>6550</a:t>
            </a:r>
            <a:endParaRPr lang="fr-FR" sz="1400" b="1" dirty="0">
              <a:solidFill>
                <a:srgbClr val="C00000"/>
              </a:solidFill>
              <a:latin typeface="+mj-lt"/>
            </a:endParaRPr>
          </a:p>
          <a:p>
            <a:r>
              <a:rPr lang="fr-FR" sz="1400" b="1" dirty="0" smtClean="0">
                <a:solidFill>
                  <a:srgbClr val="C00000"/>
                </a:solidFill>
                <a:latin typeface="+mj-lt"/>
              </a:rPr>
              <a:t>3 </a:t>
            </a:r>
            <a:r>
              <a:rPr lang="fr-FR" sz="1400" b="1" dirty="0">
                <a:solidFill>
                  <a:srgbClr val="C00000"/>
                </a:solidFill>
                <a:latin typeface="+mj-lt"/>
              </a:rPr>
              <a:t>µL </a:t>
            </a:r>
            <a:r>
              <a:rPr lang="fr-FR" sz="1400" b="1" dirty="0">
                <a:latin typeface="+mj-lt"/>
              </a:rPr>
              <a:t>injection </a:t>
            </a:r>
            <a:r>
              <a:rPr lang="fr-FR" sz="1400" b="1" dirty="0">
                <a:solidFill>
                  <a:srgbClr val="C00000"/>
                </a:solidFill>
                <a:latin typeface="+mj-lt"/>
              </a:rPr>
              <a:t>ESI(–) </a:t>
            </a:r>
            <a:r>
              <a:rPr lang="fr-FR" sz="1400" b="1" dirty="0" err="1">
                <a:solidFill>
                  <a:srgbClr val="C00000"/>
                </a:solidFill>
                <a:latin typeface="+mj-lt"/>
              </a:rPr>
              <a:t>Agilent</a:t>
            </a:r>
            <a:r>
              <a:rPr lang="fr-FR" sz="1400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fr-FR" sz="1400" b="1" dirty="0" smtClean="0">
                <a:solidFill>
                  <a:srgbClr val="C00000"/>
                </a:solidFill>
                <a:latin typeface="+mj-lt"/>
              </a:rPr>
              <a:t>6550</a:t>
            </a:r>
            <a:endParaRPr lang="en-US" sz="1400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0199" y="152400"/>
            <a:ext cx="64177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Extraction: </a:t>
            </a:r>
            <a:r>
              <a:rPr lang="en-US" sz="32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PROTOCOL</a:t>
            </a:r>
          </a:p>
          <a:p>
            <a:r>
              <a:rPr lang="en-US" sz="3200" b="1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UHPLC</a:t>
            </a:r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en-US" sz="3200" b="1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QTOFMS</a:t>
            </a:r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(LIPIDS)</a:t>
            </a:r>
          </a:p>
        </p:txBody>
      </p:sp>
    </p:spTree>
    <p:extLst>
      <p:ext uri="{BB962C8B-B14F-4D97-AF65-F5344CB8AC3E}">
        <p14:creationId xmlns:p14="http://schemas.microsoft.com/office/powerpoint/2010/main" val="427938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152400"/>
            <a:ext cx="525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Separation of Lipids:</a:t>
            </a:r>
          </a:p>
          <a:p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Ultra-High Performance LC</a:t>
            </a:r>
            <a:endParaRPr lang="en-US" sz="32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" name="Content Placeholder 2"/>
          <p:cNvSpPr txBox="1">
            <a:spLocks/>
          </p:cNvSpPr>
          <p:nvPr/>
        </p:nvSpPr>
        <p:spPr>
          <a:xfrm>
            <a:off x="1101600" y="1515291"/>
            <a:ext cx="7946606" cy="51845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600" dirty="0" err="1" smtClean="0"/>
              <a:t>CSH</a:t>
            </a:r>
            <a:r>
              <a:rPr lang="en-US" sz="2600" dirty="0" smtClean="0"/>
              <a:t> (Charged Surface Hybrid) Technology</a:t>
            </a:r>
          </a:p>
          <a:p>
            <a:pPr>
              <a:buFont typeface="Wingdings" pitchFamily="2" charset="2"/>
              <a:buChar char="§"/>
            </a:pPr>
            <a:r>
              <a:rPr lang="en-US" sz="2400" b="1" dirty="0" smtClean="0"/>
              <a:t>Column: </a:t>
            </a:r>
            <a:r>
              <a:rPr lang="en-US" sz="2400" dirty="0" err="1" smtClean="0"/>
              <a:t>Acquity</a:t>
            </a:r>
            <a:r>
              <a:rPr lang="en-US" sz="2400" dirty="0" smtClean="0"/>
              <a:t> </a:t>
            </a:r>
            <a:r>
              <a:rPr lang="en-US" sz="2400" dirty="0" err="1" smtClean="0"/>
              <a:t>UPLC</a:t>
            </a:r>
            <a:r>
              <a:rPr lang="en-US" sz="2400" dirty="0" smtClean="0"/>
              <a:t> </a:t>
            </a:r>
            <a:r>
              <a:rPr lang="en-US" sz="2400" dirty="0" err="1" smtClean="0"/>
              <a:t>CSH</a:t>
            </a:r>
            <a:r>
              <a:rPr lang="en-US" sz="2400" dirty="0" smtClean="0"/>
              <a:t> </a:t>
            </a:r>
            <a:r>
              <a:rPr lang="en-US" sz="2400" dirty="0" err="1" smtClean="0"/>
              <a:t>C18</a:t>
            </a:r>
            <a:r>
              <a:rPr lang="en-US" sz="2400" dirty="0" smtClean="0"/>
              <a:t> (100 </a:t>
            </a:r>
            <a:r>
              <a:rPr lang="en-US" sz="2400" dirty="0" smtClean="0">
                <a:sym typeface="Symbol"/>
              </a:rPr>
              <a:t></a:t>
            </a:r>
            <a:r>
              <a:rPr lang="en-US" sz="2400" dirty="0" smtClean="0"/>
              <a:t> 2.1 mm; 1.7 µm)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/>
              <a:t>Good retention and separation of lipid classes (PC, </a:t>
            </a:r>
            <a:r>
              <a:rPr lang="en-US" sz="2000" dirty="0" err="1" smtClean="0"/>
              <a:t>lysoPC</a:t>
            </a:r>
            <a:r>
              <a:rPr lang="en-US" sz="2000" dirty="0" smtClean="0"/>
              <a:t>, PE, PS, TG, </a:t>
            </a:r>
            <a:r>
              <a:rPr lang="en-US" sz="2000" dirty="0" err="1" smtClean="0"/>
              <a:t>ceramides</a:t>
            </a:r>
            <a:r>
              <a:rPr lang="en-US" sz="2000" dirty="0" smtClean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/>
              <a:t>Peak width: 8–17 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/>
              <a:t>Excellent repeatability of retention times</a:t>
            </a:r>
          </a:p>
          <a:p>
            <a:pPr>
              <a:buFont typeface="Wingdings" pitchFamily="2" charset="2"/>
              <a:buChar char="§"/>
            </a:pPr>
            <a:r>
              <a:rPr lang="en-US" sz="2400" b="1" dirty="0" smtClean="0"/>
              <a:t>Mobile phase A: </a:t>
            </a:r>
            <a:r>
              <a:rPr lang="en-US" sz="2400" dirty="0" smtClean="0"/>
              <a:t>60:40 </a:t>
            </a:r>
            <a:r>
              <a:rPr lang="en-US" sz="2400" dirty="0" err="1" smtClean="0"/>
              <a:t>ACN:H</a:t>
            </a:r>
            <a:r>
              <a:rPr lang="en-US" sz="2400" baseline="-25000" dirty="0" err="1" smtClean="0"/>
              <a:t>2</a:t>
            </a:r>
            <a:r>
              <a:rPr lang="en-US" sz="2400" dirty="0" err="1" smtClean="0"/>
              <a:t>O</a:t>
            </a:r>
            <a:r>
              <a:rPr lang="en-US" sz="2400" dirty="0" smtClean="0"/>
              <a:t> + 10 </a:t>
            </a:r>
            <a:r>
              <a:rPr lang="en-US" sz="2400" dirty="0" err="1" smtClean="0"/>
              <a:t>mM</a:t>
            </a:r>
            <a:r>
              <a:rPr lang="en-US" sz="2400" dirty="0" smtClean="0"/>
              <a:t> </a:t>
            </a:r>
            <a:r>
              <a:rPr lang="en-US" sz="2400" dirty="0" err="1" smtClean="0"/>
              <a:t>AmF</a:t>
            </a:r>
            <a:r>
              <a:rPr lang="en-US" sz="2400" dirty="0" smtClean="0"/>
              <a:t> + 0.1% FA</a:t>
            </a:r>
          </a:p>
          <a:p>
            <a:pPr>
              <a:buFont typeface="Wingdings" pitchFamily="2" charset="2"/>
              <a:buChar char="§"/>
            </a:pPr>
            <a:r>
              <a:rPr lang="en-US" sz="2400" b="1" dirty="0" smtClean="0"/>
              <a:t>Mobile phase B: </a:t>
            </a:r>
            <a:r>
              <a:rPr lang="en-US" sz="2400" dirty="0" smtClean="0"/>
              <a:t>90:10 </a:t>
            </a:r>
            <a:r>
              <a:rPr lang="en-US" sz="2400" dirty="0" err="1" smtClean="0"/>
              <a:t>IPA:ACN</a:t>
            </a:r>
            <a:r>
              <a:rPr lang="en-US" sz="2400" dirty="0" smtClean="0"/>
              <a:t> + 10 </a:t>
            </a:r>
            <a:r>
              <a:rPr lang="en-US" sz="2400" dirty="0" err="1" smtClean="0"/>
              <a:t>mM</a:t>
            </a:r>
            <a:r>
              <a:rPr lang="en-US" sz="2400" dirty="0" smtClean="0"/>
              <a:t> </a:t>
            </a:r>
            <a:r>
              <a:rPr lang="en-US" sz="2400" dirty="0" err="1" smtClean="0"/>
              <a:t>AmF</a:t>
            </a:r>
            <a:r>
              <a:rPr lang="en-US" sz="2400" dirty="0" smtClean="0"/>
              <a:t> + 0.1% FA</a:t>
            </a:r>
          </a:p>
          <a:p>
            <a:pPr>
              <a:buFont typeface="Wingdings" pitchFamily="2" charset="2"/>
              <a:buChar char="§"/>
            </a:pPr>
            <a:r>
              <a:rPr lang="en-US" sz="2400" b="1" dirty="0" smtClean="0"/>
              <a:t>Temperature: </a:t>
            </a:r>
            <a:r>
              <a:rPr lang="en-US" sz="2400" dirty="0" err="1" smtClean="0"/>
              <a:t>65°C</a:t>
            </a:r>
            <a:endParaRPr lang="en-US" sz="2400" dirty="0" smtClean="0"/>
          </a:p>
          <a:p>
            <a:pPr>
              <a:buFont typeface="Wingdings" pitchFamily="2" charset="2"/>
              <a:buChar char="§"/>
            </a:pPr>
            <a:r>
              <a:rPr lang="en-US" sz="2400" b="1" dirty="0" smtClean="0"/>
              <a:t>Flow-rate: </a:t>
            </a:r>
            <a:r>
              <a:rPr lang="en-US" sz="2400" dirty="0" smtClean="0"/>
              <a:t>0.6 mL/min</a:t>
            </a:r>
          </a:p>
          <a:p>
            <a:pPr>
              <a:buFont typeface="Wingdings" pitchFamily="2" charset="2"/>
              <a:buChar char="§"/>
            </a:pPr>
            <a:r>
              <a:rPr lang="en-US" sz="2400" b="1" dirty="0" smtClean="0"/>
              <a:t>Sample temperature: </a:t>
            </a:r>
            <a:r>
              <a:rPr lang="en-US" sz="2400" dirty="0" err="1" smtClean="0"/>
              <a:t>4°C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116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152400"/>
            <a:ext cx="525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CSH</a:t>
            </a:r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(Charged Surface Hybrid) Technology</a:t>
            </a:r>
          </a:p>
        </p:txBody>
      </p:sp>
      <p:sp>
        <p:nvSpPr>
          <p:cNvPr id="115" name="Content Placeholder 2"/>
          <p:cNvSpPr txBox="1">
            <a:spLocks/>
          </p:cNvSpPr>
          <p:nvPr/>
        </p:nvSpPr>
        <p:spPr>
          <a:xfrm>
            <a:off x="1101600" y="1515291"/>
            <a:ext cx="7946606" cy="51845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000" dirty="0" smtClean="0"/>
              <a:t>Based </a:t>
            </a:r>
            <a:r>
              <a:rPr lang="en-US" sz="2000" dirty="0"/>
              <a:t>on Waters Ethylene Bridged Hybrid </a:t>
            </a:r>
            <a:r>
              <a:rPr lang="en-US" sz="2000" dirty="0" smtClean="0"/>
              <a:t>(</a:t>
            </a:r>
            <a:r>
              <a:rPr lang="en-US" sz="2000" dirty="0" err="1" smtClean="0"/>
              <a:t>BEH</a:t>
            </a:r>
            <a:r>
              <a:rPr lang="en-US" sz="2000" dirty="0" smtClean="0"/>
              <a:t>) </a:t>
            </a:r>
            <a:r>
              <a:rPr lang="en-US" sz="2000" dirty="0"/>
              <a:t>particle technology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 err="1"/>
              <a:t>CSH</a:t>
            </a:r>
            <a:r>
              <a:rPr lang="en-US" sz="2000" dirty="0"/>
              <a:t> particles incorporate a low level surface charge</a:t>
            </a:r>
          </a:p>
          <a:p>
            <a:pPr>
              <a:buFont typeface="Wingdings" pitchFamily="2" charset="2"/>
              <a:buChar char="§"/>
            </a:pPr>
            <a:r>
              <a:rPr lang="en-US" sz="2000" dirty="0" smtClean="0"/>
              <a:t>Designed </a:t>
            </a:r>
            <a:r>
              <a:rPr lang="en-US" sz="2000" dirty="0"/>
              <a:t>to improve sample </a:t>
            </a:r>
            <a:r>
              <a:rPr lang="en-US" sz="2000" dirty="0" err="1"/>
              <a:t>loadability</a:t>
            </a:r>
            <a:r>
              <a:rPr lang="en-US" sz="2000" dirty="0"/>
              <a:t> and peak asymmetry in low-ionic-strength mobile phases, while maintaining the mechanical and chemical stability inherent in </a:t>
            </a:r>
            <a:r>
              <a:rPr lang="en-US" sz="2000" dirty="0" err="1"/>
              <a:t>BEH</a:t>
            </a:r>
            <a:r>
              <a:rPr lang="en-US" sz="2000" dirty="0"/>
              <a:t> particle </a:t>
            </a:r>
            <a:r>
              <a:rPr lang="en-US" sz="2000" dirty="0" smtClean="0"/>
              <a:t>technology</a:t>
            </a:r>
            <a:endParaRPr lang="en-US" sz="2000" dirty="0"/>
          </a:p>
        </p:txBody>
      </p:sp>
      <p:pic>
        <p:nvPicPr>
          <p:cNvPr id="1026" name="Picture 2" descr="http://www.waters.com/webassets/cms/category/media/detail_page_images/xselect_cshtech_details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3479406"/>
            <a:ext cx="5200650" cy="316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360436" y="6516044"/>
            <a:ext cx="1687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http://www.waters.com</a:t>
            </a:r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5755670" y="3479406"/>
            <a:ext cx="32095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advantages of </a:t>
            </a:r>
            <a:r>
              <a:rPr lang="en-US" b="1" dirty="0" err="1"/>
              <a:t>CSH</a:t>
            </a:r>
            <a:r>
              <a:rPr lang="en-US" b="1" dirty="0"/>
              <a:t> Technology include: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/>
              <a:t>Superior </a:t>
            </a:r>
            <a:r>
              <a:rPr lang="en-US" sz="1600" dirty="0"/>
              <a:t>peak shape for basic compounds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/>
              <a:t>Increased </a:t>
            </a:r>
            <a:r>
              <a:rPr lang="en-US" sz="1600" dirty="0"/>
              <a:t>loading capacity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/>
              <a:t>Rapid </a:t>
            </a:r>
            <a:r>
              <a:rPr lang="en-US" sz="1600" dirty="0"/>
              <a:t>column equilibration after changing mobile-phase pH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/>
              <a:t>Improved </a:t>
            </a:r>
            <a:r>
              <a:rPr lang="en-US" sz="1600" dirty="0"/>
              <a:t>batch-to-batch reproducibility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/>
              <a:t>Exceptional </a:t>
            </a:r>
            <a:r>
              <a:rPr lang="en-US" sz="1600" dirty="0"/>
              <a:t>stability at low and high </a:t>
            </a:r>
            <a:r>
              <a:rPr lang="en-US" sz="1600" dirty="0" smtClean="0"/>
              <a:t>pH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0509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369771" y="4166110"/>
            <a:ext cx="5572410" cy="2681259"/>
            <a:chOff x="677863" y="4233863"/>
            <a:chExt cx="7839075" cy="3771900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677863" y="4233863"/>
              <a:ext cx="7839075" cy="3771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4" name="Line 5"/>
            <p:cNvSpPr>
              <a:spLocks noChangeShapeType="1"/>
            </p:cNvSpPr>
            <p:nvPr/>
          </p:nvSpPr>
          <p:spPr bwMode="auto">
            <a:xfrm flipV="1">
              <a:off x="1182688" y="4510088"/>
              <a:ext cx="0" cy="3086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5" name="Line 8"/>
            <p:cNvSpPr>
              <a:spLocks noChangeShapeType="1"/>
            </p:cNvSpPr>
            <p:nvPr/>
          </p:nvSpPr>
          <p:spPr bwMode="auto">
            <a:xfrm flipH="1">
              <a:off x="1144588" y="7567613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6" name="Line 10"/>
            <p:cNvSpPr>
              <a:spLocks noChangeShapeType="1"/>
            </p:cNvSpPr>
            <p:nvPr/>
          </p:nvSpPr>
          <p:spPr bwMode="auto">
            <a:xfrm flipH="1">
              <a:off x="1144588" y="7319963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7" name="Line 12"/>
            <p:cNvSpPr>
              <a:spLocks noChangeShapeType="1"/>
            </p:cNvSpPr>
            <p:nvPr/>
          </p:nvSpPr>
          <p:spPr bwMode="auto">
            <a:xfrm flipH="1">
              <a:off x="1144588" y="7062788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8" name="Line 14"/>
            <p:cNvSpPr>
              <a:spLocks noChangeShapeType="1"/>
            </p:cNvSpPr>
            <p:nvPr/>
          </p:nvSpPr>
          <p:spPr bwMode="auto">
            <a:xfrm flipH="1">
              <a:off x="1144588" y="6805613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9" name="Line 16"/>
            <p:cNvSpPr>
              <a:spLocks noChangeShapeType="1"/>
            </p:cNvSpPr>
            <p:nvPr/>
          </p:nvSpPr>
          <p:spPr bwMode="auto">
            <a:xfrm flipH="1">
              <a:off x="1144588" y="6548438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10" name="Line 18"/>
            <p:cNvSpPr>
              <a:spLocks noChangeShapeType="1"/>
            </p:cNvSpPr>
            <p:nvPr/>
          </p:nvSpPr>
          <p:spPr bwMode="auto">
            <a:xfrm flipH="1">
              <a:off x="1144588" y="6291263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11" name="Line 20"/>
            <p:cNvSpPr>
              <a:spLocks noChangeShapeType="1"/>
            </p:cNvSpPr>
            <p:nvPr/>
          </p:nvSpPr>
          <p:spPr bwMode="auto">
            <a:xfrm flipH="1">
              <a:off x="1144588" y="6043613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 flipH="1">
              <a:off x="1144588" y="5786438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13" name="Line 24"/>
            <p:cNvSpPr>
              <a:spLocks noChangeShapeType="1"/>
            </p:cNvSpPr>
            <p:nvPr/>
          </p:nvSpPr>
          <p:spPr bwMode="auto">
            <a:xfrm flipH="1">
              <a:off x="1144588" y="5529263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14" name="Line 26"/>
            <p:cNvSpPr>
              <a:spLocks noChangeShapeType="1"/>
            </p:cNvSpPr>
            <p:nvPr/>
          </p:nvSpPr>
          <p:spPr bwMode="auto">
            <a:xfrm flipH="1">
              <a:off x="1144588" y="5272088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15" name="Line 28"/>
            <p:cNvSpPr>
              <a:spLocks noChangeShapeType="1"/>
            </p:cNvSpPr>
            <p:nvPr/>
          </p:nvSpPr>
          <p:spPr bwMode="auto">
            <a:xfrm flipH="1">
              <a:off x="1144588" y="5024438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16" name="Line 30"/>
            <p:cNvSpPr>
              <a:spLocks noChangeShapeType="1"/>
            </p:cNvSpPr>
            <p:nvPr/>
          </p:nvSpPr>
          <p:spPr bwMode="auto">
            <a:xfrm flipH="1">
              <a:off x="1144588" y="4767263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17" name="Line 32"/>
            <p:cNvSpPr>
              <a:spLocks noChangeShapeType="1"/>
            </p:cNvSpPr>
            <p:nvPr/>
          </p:nvSpPr>
          <p:spPr bwMode="auto">
            <a:xfrm flipH="1">
              <a:off x="1144588" y="4510088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211263" y="5272088"/>
              <a:ext cx="5124450" cy="2047875"/>
            </a:xfrm>
            <a:custGeom>
              <a:avLst/>
              <a:gdLst>
                <a:gd name="T0" fmla="*/ 42 w 3228"/>
                <a:gd name="T1" fmla="*/ 1272 h 1290"/>
                <a:gd name="T2" fmla="*/ 84 w 3228"/>
                <a:gd name="T3" fmla="*/ 1248 h 1290"/>
                <a:gd name="T4" fmla="*/ 126 w 3228"/>
                <a:gd name="T5" fmla="*/ 1236 h 1290"/>
                <a:gd name="T6" fmla="*/ 186 w 3228"/>
                <a:gd name="T7" fmla="*/ 1212 h 1290"/>
                <a:gd name="T8" fmla="*/ 228 w 3228"/>
                <a:gd name="T9" fmla="*/ 1188 h 1290"/>
                <a:gd name="T10" fmla="*/ 270 w 3228"/>
                <a:gd name="T11" fmla="*/ 1176 h 1290"/>
                <a:gd name="T12" fmla="*/ 312 w 3228"/>
                <a:gd name="T13" fmla="*/ 1152 h 1290"/>
                <a:gd name="T14" fmla="*/ 372 w 3228"/>
                <a:gd name="T15" fmla="*/ 1128 h 1290"/>
                <a:gd name="T16" fmla="*/ 414 w 3228"/>
                <a:gd name="T17" fmla="*/ 1116 h 1290"/>
                <a:gd name="T18" fmla="*/ 456 w 3228"/>
                <a:gd name="T19" fmla="*/ 1092 h 1290"/>
                <a:gd name="T20" fmla="*/ 504 w 3228"/>
                <a:gd name="T21" fmla="*/ 1074 h 1290"/>
                <a:gd name="T22" fmla="*/ 552 w 3228"/>
                <a:gd name="T23" fmla="*/ 1056 h 1290"/>
                <a:gd name="T24" fmla="*/ 594 w 3228"/>
                <a:gd name="T25" fmla="*/ 1032 h 1290"/>
                <a:gd name="T26" fmla="*/ 648 w 3228"/>
                <a:gd name="T27" fmla="*/ 1014 h 1290"/>
                <a:gd name="T28" fmla="*/ 684 w 3228"/>
                <a:gd name="T29" fmla="*/ 996 h 1290"/>
                <a:gd name="T30" fmla="*/ 708 w 3228"/>
                <a:gd name="T31" fmla="*/ 936 h 1290"/>
                <a:gd name="T32" fmla="*/ 738 w 3228"/>
                <a:gd name="T33" fmla="*/ 888 h 1290"/>
                <a:gd name="T34" fmla="*/ 762 w 3228"/>
                <a:gd name="T35" fmla="*/ 822 h 1290"/>
                <a:gd name="T36" fmla="*/ 786 w 3228"/>
                <a:gd name="T37" fmla="*/ 786 h 1290"/>
                <a:gd name="T38" fmla="*/ 810 w 3228"/>
                <a:gd name="T39" fmla="*/ 726 h 1290"/>
                <a:gd name="T40" fmla="*/ 840 w 3228"/>
                <a:gd name="T41" fmla="*/ 678 h 1290"/>
                <a:gd name="T42" fmla="*/ 888 w 3228"/>
                <a:gd name="T43" fmla="*/ 648 h 1290"/>
                <a:gd name="T44" fmla="*/ 948 w 3228"/>
                <a:gd name="T45" fmla="*/ 630 h 1290"/>
                <a:gd name="T46" fmla="*/ 1002 w 3228"/>
                <a:gd name="T47" fmla="*/ 618 h 1290"/>
                <a:gd name="T48" fmla="*/ 1068 w 3228"/>
                <a:gd name="T49" fmla="*/ 606 h 1290"/>
                <a:gd name="T50" fmla="*/ 1134 w 3228"/>
                <a:gd name="T51" fmla="*/ 594 h 1290"/>
                <a:gd name="T52" fmla="*/ 1188 w 3228"/>
                <a:gd name="T53" fmla="*/ 582 h 1290"/>
                <a:gd name="T54" fmla="*/ 1248 w 3228"/>
                <a:gd name="T55" fmla="*/ 564 h 1290"/>
                <a:gd name="T56" fmla="*/ 1314 w 3228"/>
                <a:gd name="T57" fmla="*/ 552 h 1290"/>
                <a:gd name="T58" fmla="*/ 1374 w 3228"/>
                <a:gd name="T59" fmla="*/ 534 h 1290"/>
                <a:gd name="T60" fmla="*/ 1428 w 3228"/>
                <a:gd name="T61" fmla="*/ 522 h 1290"/>
                <a:gd name="T62" fmla="*/ 1494 w 3228"/>
                <a:gd name="T63" fmla="*/ 510 h 1290"/>
                <a:gd name="T64" fmla="*/ 1560 w 3228"/>
                <a:gd name="T65" fmla="*/ 498 h 1290"/>
                <a:gd name="T66" fmla="*/ 1614 w 3228"/>
                <a:gd name="T67" fmla="*/ 486 h 1290"/>
                <a:gd name="T68" fmla="*/ 1674 w 3228"/>
                <a:gd name="T69" fmla="*/ 468 h 1290"/>
                <a:gd name="T70" fmla="*/ 1740 w 3228"/>
                <a:gd name="T71" fmla="*/ 456 h 1290"/>
                <a:gd name="T72" fmla="*/ 1800 w 3228"/>
                <a:gd name="T73" fmla="*/ 438 h 1290"/>
                <a:gd name="T74" fmla="*/ 1854 w 3228"/>
                <a:gd name="T75" fmla="*/ 426 h 1290"/>
                <a:gd name="T76" fmla="*/ 1932 w 3228"/>
                <a:gd name="T77" fmla="*/ 408 h 1290"/>
                <a:gd name="T78" fmla="*/ 1986 w 3228"/>
                <a:gd name="T79" fmla="*/ 396 h 1290"/>
                <a:gd name="T80" fmla="*/ 2052 w 3228"/>
                <a:gd name="T81" fmla="*/ 384 h 1290"/>
                <a:gd name="T82" fmla="*/ 2118 w 3228"/>
                <a:gd name="T83" fmla="*/ 372 h 1290"/>
                <a:gd name="T84" fmla="*/ 2172 w 3228"/>
                <a:gd name="T85" fmla="*/ 360 h 1290"/>
                <a:gd name="T86" fmla="*/ 2232 w 3228"/>
                <a:gd name="T87" fmla="*/ 342 h 1290"/>
                <a:gd name="T88" fmla="*/ 2298 w 3228"/>
                <a:gd name="T89" fmla="*/ 330 h 1290"/>
                <a:gd name="T90" fmla="*/ 2358 w 3228"/>
                <a:gd name="T91" fmla="*/ 312 h 1290"/>
                <a:gd name="T92" fmla="*/ 2412 w 3228"/>
                <a:gd name="T93" fmla="*/ 300 h 1290"/>
                <a:gd name="T94" fmla="*/ 2478 w 3228"/>
                <a:gd name="T95" fmla="*/ 288 h 1290"/>
                <a:gd name="T96" fmla="*/ 2544 w 3228"/>
                <a:gd name="T97" fmla="*/ 276 h 1290"/>
                <a:gd name="T98" fmla="*/ 2598 w 3228"/>
                <a:gd name="T99" fmla="*/ 264 h 1290"/>
                <a:gd name="T100" fmla="*/ 2658 w 3228"/>
                <a:gd name="T101" fmla="*/ 246 h 1290"/>
                <a:gd name="T102" fmla="*/ 2730 w 3228"/>
                <a:gd name="T103" fmla="*/ 234 h 1290"/>
                <a:gd name="T104" fmla="*/ 2790 w 3228"/>
                <a:gd name="T105" fmla="*/ 216 h 1290"/>
                <a:gd name="T106" fmla="*/ 2856 w 3228"/>
                <a:gd name="T107" fmla="*/ 204 h 1290"/>
                <a:gd name="T108" fmla="*/ 2922 w 3228"/>
                <a:gd name="T109" fmla="*/ 186 h 1290"/>
                <a:gd name="T110" fmla="*/ 2988 w 3228"/>
                <a:gd name="T111" fmla="*/ 174 h 1290"/>
                <a:gd name="T112" fmla="*/ 3054 w 3228"/>
                <a:gd name="T113" fmla="*/ 162 h 1290"/>
                <a:gd name="T114" fmla="*/ 3102 w 3228"/>
                <a:gd name="T115" fmla="*/ 144 h 1290"/>
                <a:gd name="T116" fmla="*/ 3168 w 3228"/>
                <a:gd name="T117" fmla="*/ 132 h 1290"/>
                <a:gd name="T118" fmla="*/ 3222 w 3228"/>
                <a:gd name="T119" fmla="*/ 120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28" h="1290">
                  <a:moveTo>
                    <a:pt x="0" y="1290"/>
                  </a:moveTo>
                  <a:lnTo>
                    <a:pt x="0" y="1284"/>
                  </a:lnTo>
                  <a:lnTo>
                    <a:pt x="0" y="1290"/>
                  </a:lnTo>
                  <a:lnTo>
                    <a:pt x="0" y="1284"/>
                  </a:lnTo>
                  <a:lnTo>
                    <a:pt x="6" y="1284"/>
                  </a:lnTo>
                  <a:lnTo>
                    <a:pt x="12" y="1284"/>
                  </a:lnTo>
                  <a:lnTo>
                    <a:pt x="12" y="1278"/>
                  </a:lnTo>
                  <a:lnTo>
                    <a:pt x="12" y="1284"/>
                  </a:lnTo>
                  <a:lnTo>
                    <a:pt x="12" y="1278"/>
                  </a:lnTo>
                  <a:lnTo>
                    <a:pt x="18" y="1278"/>
                  </a:lnTo>
                  <a:lnTo>
                    <a:pt x="24" y="1278"/>
                  </a:lnTo>
                  <a:lnTo>
                    <a:pt x="30" y="1278"/>
                  </a:lnTo>
                  <a:lnTo>
                    <a:pt x="30" y="1272"/>
                  </a:lnTo>
                  <a:lnTo>
                    <a:pt x="30" y="1278"/>
                  </a:lnTo>
                  <a:lnTo>
                    <a:pt x="30" y="1272"/>
                  </a:lnTo>
                  <a:lnTo>
                    <a:pt x="36" y="1272"/>
                  </a:lnTo>
                  <a:lnTo>
                    <a:pt x="42" y="1272"/>
                  </a:lnTo>
                  <a:lnTo>
                    <a:pt x="42" y="1266"/>
                  </a:lnTo>
                  <a:lnTo>
                    <a:pt x="42" y="1272"/>
                  </a:lnTo>
                  <a:lnTo>
                    <a:pt x="42" y="1266"/>
                  </a:lnTo>
                  <a:lnTo>
                    <a:pt x="48" y="1266"/>
                  </a:lnTo>
                  <a:lnTo>
                    <a:pt x="54" y="1266"/>
                  </a:lnTo>
                  <a:lnTo>
                    <a:pt x="60" y="1266"/>
                  </a:lnTo>
                  <a:lnTo>
                    <a:pt x="60" y="1260"/>
                  </a:lnTo>
                  <a:lnTo>
                    <a:pt x="60" y="1266"/>
                  </a:lnTo>
                  <a:lnTo>
                    <a:pt x="60" y="1260"/>
                  </a:lnTo>
                  <a:lnTo>
                    <a:pt x="66" y="1260"/>
                  </a:lnTo>
                  <a:lnTo>
                    <a:pt x="72" y="1260"/>
                  </a:lnTo>
                  <a:lnTo>
                    <a:pt x="72" y="1254"/>
                  </a:lnTo>
                  <a:lnTo>
                    <a:pt x="72" y="1260"/>
                  </a:lnTo>
                  <a:lnTo>
                    <a:pt x="72" y="1254"/>
                  </a:lnTo>
                  <a:lnTo>
                    <a:pt x="78" y="1254"/>
                  </a:lnTo>
                  <a:lnTo>
                    <a:pt x="84" y="1254"/>
                  </a:lnTo>
                  <a:lnTo>
                    <a:pt x="84" y="1248"/>
                  </a:lnTo>
                  <a:lnTo>
                    <a:pt x="84" y="1254"/>
                  </a:lnTo>
                  <a:lnTo>
                    <a:pt x="84" y="1248"/>
                  </a:lnTo>
                  <a:lnTo>
                    <a:pt x="90" y="1248"/>
                  </a:lnTo>
                  <a:lnTo>
                    <a:pt x="96" y="1248"/>
                  </a:lnTo>
                  <a:lnTo>
                    <a:pt x="102" y="1248"/>
                  </a:lnTo>
                  <a:lnTo>
                    <a:pt x="102" y="1242"/>
                  </a:lnTo>
                  <a:lnTo>
                    <a:pt x="102" y="1248"/>
                  </a:lnTo>
                  <a:lnTo>
                    <a:pt x="102" y="1242"/>
                  </a:lnTo>
                  <a:lnTo>
                    <a:pt x="108" y="1242"/>
                  </a:lnTo>
                  <a:lnTo>
                    <a:pt x="114" y="1242"/>
                  </a:lnTo>
                  <a:lnTo>
                    <a:pt x="114" y="1236"/>
                  </a:lnTo>
                  <a:lnTo>
                    <a:pt x="114" y="1242"/>
                  </a:lnTo>
                  <a:lnTo>
                    <a:pt x="114" y="1236"/>
                  </a:lnTo>
                  <a:lnTo>
                    <a:pt x="120" y="1236"/>
                  </a:lnTo>
                  <a:lnTo>
                    <a:pt x="126" y="1236"/>
                  </a:lnTo>
                  <a:lnTo>
                    <a:pt x="126" y="1230"/>
                  </a:lnTo>
                  <a:lnTo>
                    <a:pt x="126" y="1236"/>
                  </a:lnTo>
                  <a:lnTo>
                    <a:pt x="126" y="1230"/>
                  </a:lnTo>
                  <a:lnTo>
                    <a:pt x="132" y="1230"/>
                  </a:lnTo>
                  <a:lnTo>
                    <a:pt x="138" y="1230"/>
                  </a:lnTo>
                  <a:lnTo>
                    <a:pt x="144" y="1230"/>
                  </a:lnTo>
                  <a:lnTo>
                    <a:pt x="144" y="1224"/>
                  </a:lnTo>
                  <a:lnTo>
                    <a:pt x="144" y="1230"/>
                  </a:lnTo>
                  <a:lnTo>
                    <a:pt x="144" y="1224"/>
                  </a:lnTo>
                  <a:lnTo>
                    <a:pt x="150" y="1224"/>
                  </a:lnTo>
                  <a:lnTo>
                    <a:pt x="156" y="1224"/>
                  </a:lnTo>
                  <a:lnTo>
                    <a:pt x="156" y="1218"/>
                  </a:lnTo>
                  <a:lnTo>
                    <a:pt x="156" y="1224"/>
                  </a:lnTo>
                  <a:lnTo>
                    <a:pt x="156" y="1218"/>
                  </a:lnTo>
                  <a:lnTo>
                    <a:pt x="162" y="1218"/>
                  </a:lnTo>
                  <a:lnTo>
                    <a:pt x="168" y="1218"/>
                  </a:lnTo>
                  <a:lnTo>
                    <a:pt x="174" y="1212"/>
                  </a:lnTo>
                  <a:lnTo>
                    <a:pt x="180" y="1212"/>
                  </a:lnTo>
                  <a:lnTo>
                    <a:pt x="186" y="1212"/>
                  </a:lnTo>
                  <a:lnTo>
                    <a:pt x="186" y="1206"/>
                  </a:lnTo>
                  <a:lnTo>
                    <a:pt x="186" y="1212"/>
                  </a:lnTo>
                  <a:lnTo>
                    <a:pt x="186" y="1206"/>
                  </a:lnTo>
                  <a:lnTo>
                    <a:pt x="192" y="1206"/>
                  </a:lnTo>
                  <a:lnTo>
                    <a:pt x="198" y="1206"/>
                  </a:lnTo>
                  <a:lnTo>
                    <a:pt x="198" y="1200"/>
                  </a:lnTo>
                  <a:lnTo>
                    <a:pt x="198" y="1206"/>
                  </a:lnTo>
                  <a:lnTo>
                    <a:pt x="198" y="1200"/>
                  </a:lnTo>
                  <a:lnTo>
                    <a:pt x="204" y="1200"/>
                  </a:lnTo>
                  <a:lnTo>
                    <a:pt x="210" y="1200"/>
                  </a:lnTo>
                  <a:lnTo>
                    <a:pt x="216" y="1200"/>
                  </a:lnTo>
                  <a:lnTo>
                    <a:pt x="216" y="1194"/>
                  </a:lnTo>
                  <a:lnTo>
                    <a:pt x="216" y="1200"/>
                  </a:lnTo>
                  <a:lnTo>
                    <a:pt x="216" y="1194"/>
                  </a:lnTo>
                  <a:lnTo>
                    <a:pt x="222" y="1194"/>
                  </a:lnTo>
                  <a:lnTo>
                    <a:pt x="228" y="1194"/>
                  </a:lnTo>
                  <a:lnTo>
                    <a:pt x="228" y="1188"/>
                  </a:lnTo>
                  <a:lnTo>
                    <a:pt x="228" y="1194"/>
                  </a:lnTo>
                  <a:lnTo>
                    <a:pt x="228" y="1188"/>
                  </a:lnTo>
                  <a:lnTo>
                    <a:pt x="234" y="1188"/>
                  </a:lnTo>
                  <a:lnTo>
                    <a:pt x="240" y="1188"/>
                  </a:lnTo>
                  <a:lnTo>
                    <a:pt x="240" y="1182"/>
                  </a:lnTo>
                  <a:lnTo>
                    <a:pt x="240" y="1188"/>
                  </a:lnTo>
                  <a:lnTo>
                    <a:pt x="240" y="1182"/>
                  </a:lnTo>
                  <a:lnTo>
                    <a:pt x="246" y="1182"/>
                  </a:lnTo>
                  <a:lnTo>
                    <a:pt x="252" y="1182"/>
                  </a:lnTo>
                  <a:lnTo>
                    <a:pt x="258" y="1182"/>
                  </a:lnTo>
                  <a:lnTo>
                    <a:pt x="258" y="1176"/>
                  </a:lnTo>
                  <a:lnTo>
                    <a:pt x="258" y="1182"/>
                  </a:lnTo>
                  <a:lnTo>
                    <a:pt x="258" y="1176"/>
                  </a:lnTo>
                  <a:lnTo>
                    <a:pt x="264" y="1176"/>
                  </a:lnTo>
                  <a:lnTo>
                    <a:pt x="270" y="1176"/>
                  </a:lnTo>
                  <a:lnTo>
                    <a:pt x="270" y="1170"/>
                  </a:lnTo>
                  <a:lnTo>
                    <a:pt x="270" y="1176"/>
                  </a:lnTo>
                  <a:lnTo>
                    <a:pt x="270" y="1170"/>
                  </a:lnTo>
                  <a:lnTo>
                    <a:pt x="276" y="1170"/>
                  </a:lnTo>
                  <a:lnTo>
                    <a:pt x="282" y="1170"/>
                  </a:lnTo>
                  <a:lnTo>
                    <a:pt x="282" y="1164"/>
                  </a:lnTo>
                  <a:lnTo>
                    <a:pt x="282" y="1170"/>
                  </a:lnTo>
                  <a:lnTo>
                    <a:pt x="282" y="1164"/>
                  </a:lnTo>
                  <a:lnTo>
                    <a:pt x="288" y="1164"/>
                  </a:lnTo>
                  <a:lnTo>
                    <a:pt x="294" y="1164"/>
                  </a:lnTo>
                  <a:lnTo>
                    <a:pt x="300" y="1164"/>
                  </a:lnTo>
                  <a:lnTo>
                    <a:pt x="300" y="1158"/>
                  </a:lnTo>
                  <a:lnTo>
                    <a:pt x="300" y="1164"/>
                  </a:lnTo>
                  <a:lnTo>
                    <a:pt x="300" y="1158"/>
                  </a:lnTo>
                  <a:lnTo>
                    <a:pt x="306" y="1158"/>
                  </a:lnTo>
                  <a:lnTo>
                    <a:pt x="312" y="1158"/>
                  </a:lnTo>
                  <a:lnTo>
                    <a:pt x="312" y="1152"/>
                  </a:lnTo>
                  <a:lnTo>
                    <a:pt x="312" y="1158"/>
                  </a:lnTo>
                  <a:lnTo>
                    <a:pt x="312" y="1152"/>
                  </a:lnTo>
                  <a:lnTo>
                    <a:pt x="318" y="1152"/>
                  </a:lnTo>
                  <a:lnTo>
                    <a:pt x="324" y="1152"/>
                  </a:lnTo>
                  <a:lnTo>
                    <a:pt x="330" y="1146"/>
                  </a:lnTo>
                  <a:lnTo>
                    <a:pt x="336" y="1146"/>
                  </a:lnTo>
                  <a:lnTo>
                    <a:pt x="342" y="1146"/>
                  </a:lnTo>
                  <a:lnTo>
                    <a:pt x="342" y="1140"/>
                  </a:lnTo>
                  <a:lnTo>
                    <a:pt x="342" y="1146"/>
                  </a:lnTo>
                  <a:lnTo>
                    <a:pt x="342" y="1140"/>
                  </a:lnTo>
                  <a:lnTo>
                    <a:pt x="348" y="1140"/>
                  </a:lnTo>
                  <a:lnTo>
                    <a:pt x="354" y="1140"/>
                  </a:lnTo>
                  <a:lnTo>
                    <a:pt x="354" y="1134"/>
                  </a:lnTo>
                  <a:lnTo>
                    <a:pt x="354" y="1140"/>
                  </a:lnTo>
                  <a:lnTo>
                    <a:pt x="354" y="1134"/>
                  </a:lnTo>
                  <a:lnTo>
                    <a:pt x="360" y="1134"/>
                  </a:lnTo>
                  <a:lnTo>
                    <a:pt x="366" y="1134"/>
                  </a:lnTo>
                  <a:lnTo>
                    <a:pt x="372" y="1134"/>
                  </a:lnTo>
                  <a:lnTo>
                    <a:pt x="372" y="1128"/>
                  </a:lnTo>
                  <a:lnTo>
                    <a:pt x="372" y="1134"/>
                  </a:lnTo>
                  <a:lnTo>
                    <a:pt x="372" y="1128"/>
                  </a:lnTo>
                  <a:lnTo>
                    <a:pt x="378" y="1128"/>
                  </a:lnTo>
                  <a:lnTo>
                    <a:pt x="384" y="1128"/>
                  </a:lnTo>
                  <a:lnTo>
                    <a:pt x="384" y="1122"/>
                  </a:lnTo>
                  <a:lnTo>
                    <a:pt x="384" y="1128"/>
                  </a:lnTo>
                  <a:lnTo>
                    <a:pt x="384" y="1122"/>
                  </a:lnTo>
                  <a:lnTo>
                    <a:pt x="390" y="1122"/>
                  </a:lnTo>
                  <a:lnTo>
                    <a:pt x="396" y="1122"/>
                  </a:lnTo>
                  <a:lnTo>
                    <a:pt x="396" y="1116"/>
                  </a:lnTo>
                  <a:lnTo>
                    <a:pt x="396" y="1122"/>
                  </a:lnTo>
                  <a:lnTo>
                    <a:pt x="396" y="1116"/>
                  </a:lnTo>
                  <a:lnTo>
                    <a:pt x="402" y="1116"/>
                  </a:lnTo>
                  <a:lnTo>
                    <a:pt x="408" y="1116"/>
                  </a:lnTo>
                  <a:lnTo>
                    <a:pt x="414" y="1116"/>
                  </a:lnTo>
                  <a:lnTo>
                    <a:pt x="414" y="1110"/>
                  </a:lnTo>
                  <a:lnTo>
                    <a:pt x="414" y="1116"/>
                  </a:lnTo>
                  <a:lnTo>
                    <a:pt x="414" y="1110"/>
                  </a:lnTo>
                  <a:lnTo>
                    <a:pt x="420" y="1110"/>
                  </a:lnTo>
                  <a:lnTo>
                    <a:pt x="426" y="1110"/>
                  </a:lnTo>
                  <a:lnTo>
                    <a:pt x="426" y="1104"/>
                  </a:lnTo>
                  <a:lnTo>
                    <a:pt x="426" y="1110"/>
                  </a:lnTo>
                  <a:lnTo>
                    <a:pt x="426" y="1104"/>
                  </a:lnTo>
                  <a:lnTo>
                    <a:pt x="432" y="1104"/>
                  </a:lnTo>
                  <a:lnTo>
                    <a:pt x="438" y="1104"/>
                  </a:lnTo>
                  <a:lnTo>
                    <a:pt x="438" y="1098"/>
                  </a:lnTo>
                  <a:lnTo>
                    <a:pt x="438" y="1104"/>
                  </a:lnTo>
                  <a:lnTo>
                    <a:pt x="438" y="1098"/>
                  </a:lnTo>
                  <a:lnTo>
                    <a:pt x="444" y="1098"/>
                  </a:lnTo>
                  <a:lnTo>
                    <a:pt x="450" y="1098"/>
                  </a:lnTo>
                  <a:lnTo>
                    <a:pt x="456" y="1098"/>
                  </a:lnTo>
                  <a:lnTo>
                    <a:pt x="456" y="1092"/>
                  </a:lnTo>
                  <a:lnTo>
                    <a:pt x="456" y="1098"/>
                  </a:lnTo>
                  <a:lnTo>
                    <a:pt x="456" y="1092"/>
                  </a:lnTo>
                  <a:lnTo>
                    <a:pt x="462" y="1092"/>
                  </a:lnTo>
                  <a:lnTo>
                    <a:pt x="468" y="1092"/>
                  </a:lnTo>
                  <a:lnTo>
                    <a:pt x="468" y="1086"/>
                  </a:lnTo>
                  <a:lnTo>
                    <a:pt x="468" y="1092"/>
                  </a:lnTo>
                  <a:lnTo>
                    <a:pt x="468" y="1086"/>
                  </a:lnTo>
                  <a:lnTo>
                    <a:pt x="474" y="1086"/>
                  </a:lnTo>
                  <a:lnTo>
                    <a:pt x="480" y="1086"/>
                  </a:lnTo>
                  <a:lnTo>
                    <a:pt x="480" y="1080"/>
                  </a:lnTo>
                  <a:lnTo>
                    <a:pt x="480" y="1086"/>
                  </a:lnTo>
                  <a:lnTo>
                    <a:pt x="480" y="1080"/>
                  </a:lnTo>
                  <a:lnTo>
                    <a:pt x="486" y="1080"/>
                  </a:lnTo>
                  <a:lnTo>
                    <a:pt x="492" y="1080"/>
                  </a:lnTo>
                  <a:lnTo>
                    <a:pt x="498" y="1080"/>
                  </a:lnTo>
                  <a:lnTo>
                    <a:pt x="498" y="1074"/>
                  </a:lnTo>
                  <a:lnTo>
                    <a:pt x="498" y="1080"/>
                  </a:lnTo>
                  <a:lnTo>
                    <a:pt x="498" y="1074"/>
                  </a:lnTo>
                  <a:lnTo>
                    <a:pt x="504" y="1074"/>
                  </a:lnTo>
                  <a:lnTo>
                    <a:pt x="510" y="1074"/>
                  </a:lnTo>
                  <a:lnTo>
                    <a:pt x="510" y="1068"/>
                  </a:lnTo>
                  <a:lnTo>
                    <a:pt x="510" y="1074"/>
                  </a:lnTo>
                  <a:lnTo>
                    <a:pt x="510" y="1068"/>
                  </a:lnTo>
                  <a:lnTo>
                    <a:pt x="516" y="1068"/>
                  </a:lnTo>
                  <a:lnTo>
                    <a:pt x="522" y="1068"/>
                  </a:lnTo>
                  <a:lnTo>
                    <a:pt x="528" y="1068"/>
                  </a:lnTo>
                  <a:lnTo>
                    <a:pt x="528" y="1062"/>
                  </a:lnTo>
                  <a:lnTo>
                    <a:pt x="528" y="1068"/>
                  </a:lnTo>
                  <a:lnTo>
                    <a:pt x="528" y="1062"/>
                  </a:lnTo>
                  <a:lnTo>
                    <a:pt x="534" y="1062"/>
                  </a:lnTo>
                  <a:lnTo>
                    <a:pt x="540" y="1062"/>
                  </a:lnTo>
                  <a:lnTo>
                    <a:pt x="540" y="1056"/>
                  </a:lnTo>
                  <a:lnTo>
                    <a:pt x="540" y="1062"/>
                  </a:lnTo>
                  <a:lnTo>
                    <a:pt x="540" y="1056"/>
                  </a:lnTo>
                  <a:lnTo>
                    <a:pt x="546" y="1056"/>
                  </a:lnTo>
                  <a:lnTo>
                    <a:pt x="552" y="1056"/>
                  </a:lnTo>
                  <a:lnTo>
                    <a:pt x="552" y="1050"/>
                  </a:lnTo>
                  <a:lnTo>
                    <a:pt x="552" y="1056"/>
                  </a:lnTo>
                  <a:lnTo>
                    <a:pt x="552" y="1050"/>
                  </a:lnTo>
                  <a:lnTo>
                    <a:pt x="558" y="1050"/>
                  </a:lnTo>
                  <a:lnTo>
                    <a:pt x="564" y="1050"/>
                  </a:lnTo>
                  <a:lnTo>
                    <a:pt x="570" y="1050"/>
                  </a:lnTo>
                  <a:lnTo>
                    <a:pt x="570" y="1044"/>
                  </a:lnTo>
                  <a:lnTo>
                    <a:pt x="570" y="1050"/>
                  </a:lnTo>
                  <a:lnTo>
                    <a:pt x="570" y="1044"/>
                  </a:lnTo>
                  <a:lnTo>
                    <a:pt x="576" y="1044"/>
                  </a:lnTo>
                  <a:lnTo>
                    <a:pt x="582" y="1044"/>
                  </a:lnTo>
                  <a:lnTo>
                    <a:pt x="582" y="1038"/>
                  </a:lnTo>
                  <a:lnTo>
                    <a:pt x="582" y="1044"/>
                  </a:lnTo>
                  <a:lnTo>
                    <a:pt x="582" y="1038"/>
                  </a:lnTo>
                  <a:lnTo>
                    <a:pt x="588" y="1038"/>
                  </a:lnTo>
                  <a:lnTo>
                    <a:pt x="594" y="1038"/>
                  </a:lnTo>
                  <a:lnTo>
                    <a:pt x="594" y="1032"/>
                  </a:lnTo>
                  <a:lnTo>
                    <a:pt x="594" y="1038"/>
                  </a:lnTo>
                  <a:lnTo>
                    <a:pt x="594" y="1032"/>
                  </a:lnTo>
                  <a:lnTo>
                    <a:pt x="600" y="1032"/>
                  </a:lnTo>
                  <a:lnTo>
                    <a:pt x="606" y="1032"/>
                  </a:lnTo>
                  <a:lnTo>
                    <a:pt x="612" y="1032"/>
                  </a:lnTo>
                  <a:lnTo>
                    <a:pt x="612" y="1026"/>
                  </a:lnTo>
                  <a:lnTo>
                    <a:pt x="612" y="1032"/>
                  </a:lnTo>
                  <a:lnTo>
                    <a:pt x="612" y="1026"/>
                  </a:lnTo>
                  <a:lnTo>
                    <a:pt x="618" y="1026"/>
                  </a:lnTo>
                  <a:lnTo>
                    <a:pt x="624" y="1026"/>
                  </a:lnTo>
                  <a:lnTo>
                    <a:pt x="624" y="1020"/>
                  </a:lnTo>
                  <a:lnTo>
                    <a:pt x="624" y="1026"/>
                  </a:lnTo>
                  <a:lnTo>
                    <a:pt x="624" y="1020"/>
                  </a:lnTo>
                  <a:lnTo>
                    <a:pt x="630" y="1020"/>
                  </a:lnTo>
                  <a:lnTo>
                    <a:pt x="636" y="1020"/>
                  </a:lnTo>
                  <a:lnTo>
                    <a:pt x="642" y="1014"/>
                  </a:lnTo>
                  <a:lnTo>
                    <a:pt x="648" y="1014"/>
                  </a:lnTo>
                  <a:lnTo>
                    <a:pt x="654" y="1014"/>
                  </a:lnTo>
                  <a:lnTo>
                    <a:pt x="654" y="1008"/>
                  </a:lnTo>
                  <a:lnTo>
                    <a:pt x="654" y="1014"/>
                  </a:lnTo>
                  <a:lnTo>
                    <a:pt x="654" y="1008"/>
                  </a:lnTo>
                  <a:lnTo>
                    <a:pt x="660" y="1008"/>
                  </a:lnTo>
                  <a:lnTo>
                    <a:pt x="666" y="1008"/>
                  </a:lnTo>
                  <a:lnTo>
                    <a:pt x="666" y="1002"/>
                  </a:lnTo>
                  <a:lnTo>
                    <a:pt x="666" y="1008"/>
                  </a:lnTo>
                  <a:lnTo>
                    <a:pt x="666" y="1002"/>
                  </a:lnTo>
                  <a:lnTo>
                    <a:pt x="672" y="1002"/>
                  </a:lnTo>
                  <a:lnTo>
                    <a:pt x="678" y="1002"/>
                  </a:lnTo>
                  <a:lnTo>
                    <a:pt x="678" y="996"/>
                  </a:lnTo>
                  <a:lnTo>
                    <a:pt x="678" y="1002"/>
                  </a:lnTo>
                  <a:lnTo>
                    <a:pt x="678" y="996"/>
                  </a:lnTo>
                  <a:lnTo>
                    <a:pt x="684" y="996"/>
                  </a:lnTo>
                  <a:lnTo>
                    <a:pt x="684" y="984"/>
                  </a:lnTo>
                  <a:lnTo>
                    <a:pt x="684" y="996"/>
                  </a:lnTo>
                  <a:lnTo>
                    <a:pt x="684" y="984"/>
                  </a:lnTo>
                  <a:lnTo>
                    <a:pt x="690" y="984"/>
                  </a:lnTo>
                  <a:lnTo>
                    <a:pt x="690" y="972"/>
                  </a:lnTo>
                  <a:lnTo>
                    <a:pt x="690" y="984"/>
                  </a:lnTo>
                  <a:lnTo>
                    <a:pt x="690" y="972"/>
                  </a:lnTo>
                  <a:lnTo>
                    <a:pt x="696" y="972"/>
                  </a:lnTo>
                  <a:lnTo>
                    <a:pt x="696" y="960"/>
                  </a:lnTo>
                  <a:lnTo>
                    <a:pt x="696" y="972"/>
                  </a:lnTo>
                  <a:lnTo>
                    <a:pt x="696" y="960"/>
                  </a:lnTo>
                  <a:lnTo>
                    <a:pt x="702" y="960"/>
                  </a:lnTo>
                  <a:lnTo>
                    <a:pt x="702" y="948"/>
                  </a:lnTo>
                  <a:lnTo>
                    <a:pt x="702" y="960"/>
                  </a:lnTo>
                  <a:lnTo>
                    <a:pt x="702" y="948"/>
                  </a:lnTo>
                  <a:lnTo>
                    <a:pt x="708" y="948"/>
                  </a:lnTo>
                  <a:lnTo>
                    <a:pt x="708" y="936"/>
                  </a:lnTo>
                  <a:lnTo>
                    <a:pt x="708" y="948"/>
                  </a:lnTo>
                  <a:lnTo>
                    <a:pt x="708" y="936"/>
                  </a:lnTo>
                  <a:lnTo>
                    <a:pt x="714" y="936"/>
                  </a:lnTo>
                  <a:lnTo>
                    <a:pt x="714" y="924"/>
                  </a:lnTo>
                  <a:lnTo>
                    <a:pt x="714" y="936"/>
                  </a:lnTo>
                  <a:lnTo>
                    <a:pt x="714" y="924"/>
                  </a:lnTo>
                  <a:lnTo>
                    <a:pt x="720" y="924"/>
                  </a:lnTo>
                  <a:lnTo>
                    <a:pt x="720" y="912"/>
                  </a:lnTo>
                  <a:lnTo>
                    <a:pt x="720" y="924"/>
                  </a:lnTo>
                  <a:lnTo>
                    <a:pt x="720" y="912"/>
                  </a:lnTo>
                  <a:lnTo>
                    <a:pt x="726" y="912"/>
                  </a:lnTo>
                  <a:lnTo>
                    <a:pt x="726" y="900"/>
                  </a:lnTo>
                  <a:lnTo>
                    <a:pt x="726" y="912"/>
                  </a:lnTo>
                  <a:lnTo>
                    <a:pt x="726" y="900"/>
                  </a:lnTo>
                  <a:lnTo>
                    <a:pt x="732" y="900"/>
                  </a:lnTo>
                  <a:lnTo>
                    <a:pt x="732" y="888"/>
                  </a:lnTo>
                  <a:lnTo>
                    <a:pt x="732" y="900"/>
                  </a:lnTo>
                  <a:lnTo>
                    <a:pt x="732" y="888"/>
                  </a:lnTo>
                  <a:lnTo>
                    <a:pt x="738" y="888"/>
                  </a:lnTo>
                  <a:lnTo>
                    <a:pt x="738" y="876"/>
                  </a:lnTo>
                  <a:lnTo>
                    <a:pt x="738" y="888"/>
                  </a:lnTo>
                  <a:lnTo>
                    <a:pt x="738" y="876"/>
                  </a:lnTo>
                  <a:lnTo>
                    <a:pt x="744" y="870"/>
                  </a:lnTo>
                  <a:lnTo>
                    <a:pt x="744" y="864"/>
                  </a:lnTo>
                  <a:lnTo>
                    <a:pt x="744" y="870"/>
                  </a:lnTo>
                  <a:lnTo>
                    <a:pt x="744" y="864"/>
                  </a:lnTo>
                  <a:lnTo>
                    <a:pt x="750" y="858"/>
                  </a:lnTo>
                  <a:lnTo>
                    <a:pt x="750" y="846"/>
                  </a:lnTo>
                  <a:lnTo>
                    <a:pt x="750" y="858"/>
                  </a:lnTo>
                  <a:lnTo>
                    <a:pt x="750" y="846"/>
                  </a:lnTo>
                  <a:lnTo>
                    <a:pt x="756" y="846"/>
                  </a:lnTo>
                  <a:lnTo>
                    <a:pt x="756" y="834"/>
                  </a:lnTo>
                  <a:lnTo>
                    <a:pt x="756" y="846"/>
                  </a:lnTo>
                  <a:lnTo>
                    <a:pt x="756" y="834"/>
                  </a:lnTo>
                  <a:lnTo>
                    <a:pt x="762" y="834"/>
                  </a:lnTo>
                  <a:lnTo>
                    <a:pt x="762" y="822"/>
                  </a:lnTo>
                  <a:lnTo>
                    <a:pt x="762" y="834"/>
                  </a:lnTo>
                  <a:lnTo>
                    <a:pt x="762" y="822"/>
                  </a:lnTo>
                  <a:lnTo>
                    <a:pt x="768" y="822"/>
                  </a:lnTo>
                  <a:lnTo>
                    <a:pt x="768" y="810"/>
                  </a:lnTo>
                  <a:lnTo>
                    <a:pt x="768" y="822"/>
                  </a:lnTo>
                  <a:lnTo>
                    <a:pt x="768" y="810"/>
                  </a:lnTo>
                  <a:lnTo>
                    <a:pt x="774" y="810"/>
                  </a:lnTo>
                  <a:lnTo>
                    <a:pt x="774" y="798"/>
                  </a:lnTo>
                  <a:lnTo>
                    <a:pt x="774" y="810"/>
                  </a:lnTo>
                  <a:lnTo>
                    <a:pt x="774" y="798"/>
                  </a:lnTo>
                  <a:lnTo>
                    <a:pt x="780" y="798"/>
                  </a:lnTo>
                  <a:lnTo>
                    <a:pt x="780" y="786"/>
                  </a:lnTo>
                  <a:lnTo>
                    <a:pt x="780" y="798"/>
                  </a:lnTo>
                  <a:lnTo>
                    <a:pt x="780" y="786"/>
                  </a:lnTo>
                  <a:lnTo>
                    <a:pt x="786" y="786"/>
                  </a:lnTo>
                  <a:lnTo>
                    <a:pt x="786" y="774"/>
                  </a:lnTo>
                  <a:lnTo>
                    <a:pt x="786" y="786"/>
                  </a:lnTo>
                  <a:lnTo>
                    <a:pt x="786" y="774"/>
                  </a:lnTo>
                  <a:lnTo>
                    <a:pt x="792" y="774"/>
                  </a:lnTo>
                  <a:lnTo>
                    <a:pt x="792" y="762"/>
                  </a:lnTo>
                  <a:lnTo>
                    <a:pt x="792" y="774"/>
                  </a:lnTo>
                  <a:lnTo>
                    <a:pt x="792" y="762"/>
                  </a:lnTo>
                  <a:lnTo>
                    <a:pt x="798" y="762"/>
                  </a:lnTo>
                  <a:lnTo>
                    <a:pt x="798" y="750"/>
                  </a:lnTo>
                  <a:lnTo>
                    <a:pt x="798" y="762"/>
                  </a:lnTo>
                  <a:lnTo>
                    <a:pt x="798" y="750"/>
                  </a:lnTo>
                  <a:lnTo>
                    <a:pt x="804" y="750"/>
                  </a:lnTo>
                  <a:lnTo>
                    <a:pt x="804" y="738"/>
                  </a:lnTo>
                  <a:lnTo>
                    <a:pt x="804" y="750"/>
                  </a:lnTo>
                  <a:lnTo>
                    <a:pt x="804" y="738"/>
                  </a:lnTo>
                  <a:lnTo>
                    <a:pt x="810" y="738"/>
                  </a:lnTo>
                  <a:lnTo>
                    <a:pt x="810" y="726"/>
                  </a:lnTo>
                  <a:lnTo>
                    <a:pt x="810" y="738"/>
                  </a:lnTo>
                  <a:lnTo>
                    <a:pt x="810" y="726"/>
                  </a:lnTo>
                  <a:lnTo>
                    <a:pt x="816" y="726"/>
                  </a:lnTo>
                  <a:lnTo>
                    <a:pt x="816" y="714"/>
                  </a:lnTo>
                  <a:lnTo>
                    <a:pt x="816" y="726"/>
                  </a:lnTo>
                  <a:lnTo>
                    <a:pt x="816" y="714"/>
                  </a:lnTo>
                  <a:lnTo>
                    <a:pt x="822" y="714"/>
                  </a:lnTo>
                  <a:lnTo>
                    <a:pt x="822" y="702"/>
                  </a:lnTo>
                  <a:lnTo>
                    <a:pt x="822" y="714"/>
                  </a:lnTo>
                  <a:lnTo>
                    <a:pt x="822" y="702"/>
                  </a:lnTo>
                  <a:lnTo>
                    <a:pt x="828" y="702"/>
                  </a:lnTo>
                  <a:lnTo>
                    <a:pt x="828" y="690"/>
                  </a:lnTo>
                  <a:lnTo>
                    <a:pt x="828" y="702"/>
                  </a:lnTo>
                  <a:lnTo>
                    <a:pt x="828" y="690"/>
                  </a:lnTo>
                  <a:lnTo>
                    <a:pt x="834" y="690"/>
                  </a:lnTo>
                  <a:lnTo>
                    <a:pt x="834" y="678"/>
                  </a:lnTo>
                  <a:lnTo>
                    <a:pt x="834" y="690"/>
                  </a:lnTo>
                  <a:lnTo>
                    <a:pt x="834" y="678"/>
                  </a:lnTo>
                  <a:lnTo>
                    <a:pt x="840" y="678"/>
                  </a:lnTo>
                  <a:lnTo>
                    <a:pt x="840" y="666"/>
                  </a:lnTo>
                  <a:lnTo>
                    <a:pt x="840" y="678"/>
                  </a:lnTo>
                  <a:lnTo>
                    <a:pt x="840" y="666"/>
                  </a:lnTo>
                  <a:lnTo>
                    <a:pt x="846" y="666"/>
                  </a:lnTo>
                  <a:lnTo>
                    <a:pt x="846" y="654"/>
                  </a:lnTo>
                  <a:lnTo>
                    <a:pt x="846" y="666"/>
                  </a:lnTo>
                  <a:lnTo>
                    <a:pt x="846" y="654"/>
                  </a:lnTo>
                  <a:lnTo>
                    <a:pt x="852" y="654"/>
                  </a:lnTo>
                  <a:lnTo>
                    <a:pt x="858" y="654"/>
                  </a:lnTo>
                  <a:lnTo>
                    <a:pt x="864" y="654"/>
                  </a:lnTo>
                  <a:lnTo>
                    <a:pt x="870" y="654"/>
                  </a:lnTo>
                  <a:lnTo>
                    <a:pt x="870" y="648"/>
                  </a:lnTo>
                  <a:lnTo>
                    <a:pt x="870" y="654"/>
                  </a:lnTo>
                  <a:lnTo>
                    <a:pt x="870" y="648"/>
                  </a:lnTo>
                  <a:lnTo>
                    <a:pt x="876" y="648"/>
                  </a:lnTo>
                  <a:lnTo>
                    <a:pt x="882" y="648"/>
                  </a:lnTo>
                  <a:lnTo>
                    <a:pt x="888" y="648"/>
                  </a:lnTo>
                  <a:lnTo>
                    <a:pt x="894" y="648"/>
                  </a:lnTo>
                  <a:lnTo>
                    <a:pt x="900" y="648"/>
                  </a:lnTo>
                  <a:lnTo>
                    <a:pt x="900" y="642"/>
                  </a:lnTo>
                  <a:lnTo>
                    <a:pt x="900" y="648"/>
                  </a:lnTo>
                  <a:lnTo>
                    <a:pt x="900" y="642"/>
                  </a:lnTo>
                  <a:lnTo>
                    <a:pt x="906" y="642"/>
                  </a:lnTo>
                  <a:lnTo>
                    <a:pt x="912" y="642"/>
                  </a:lnTo>
                  <a:lnTo>
                    <a:pt x="918" y="642"/>
                  </a:lnTo>
                  <a:lnTo>
                    <a:pt x="924" y="642"/>
                  </a:lnTo>
                  <a:lnTo>
                    <a:pt x="924" y="636"/>
                  </a:lnTo>
                  <a:lnTo>
                    <a:pt x="924" y="642"/>
                  </a:lnTo>
                  <a:lnTo>
                    <a:pt x="924" y="636"/>
                  </a:lnTo>
                  <a:lnTo>
                    <a:pt x="930" y="636"/>
                  </a:lnTo>
                  <a:lnTo>
                    <a:pt x="936" y="636"/>
                  </a:lnTo>
                  <a:lnTo>
                    <a:pt x="942" y="636"/>
                  </a:lnTo>
                  <a:lnTo>
                    <a:pt x="948" y="636"/>
                  </a:lnTo>
                  <a:lnTo>
                    <a:pt x="948" y="630"/>
                  </a:lnTo>
                  <a:lnTo>
                    <a:pt x="948" y="636"/>
                  </a:lnTo>
                  <a:lnTo>
                    <a:pt x="948" y="630"/>
                  </a:lnTo>
                  <a:lnTo>
                    <a:pt x="954" y="630"/>
                  </a:lnTo>
                  <a:lnTo>
                    <a:pt x="960" y="630"/>
                  </a:lnTo>
                  <a:lnTo>
                    <a:pt x="966" y="630"/>
                  </a:lnTo>
                  <a:lnTo>
                    <a:pt x="972" y="630"/>
                  </a:lnTo>
                  <a:lnTo>
                    <a:pt x="978" y="630"/>
                  </a:lnTo>
                  <a:lnTo>
                    <a:pt x="978" y="624"/>
                  </a:lnTo>
                  <a:lnTo>
                    <a:pt x="978" y="630"/>
                  </a:lnTo>
                  <a:lnTo>
                    <a:pt x="978" y="624"/>
                  </a:lnTo>
                  <a:lnTo>
                    <a:pt x="984" y="624"/>
                  </a:lnTo>
                  <a:lnTo>
                    <a:pt x="990" y="624"/>
                  </a:lnTo>
                  <a:lnTo>
                    <a:pt x="996" y="624"/>
                  </a:lnTo>
                  <a:lnTo>
                    <a:pt x="1002" y="624"/>
                  </a:lnTo>
                  <a:lnTo>
                    <a:pt x="1002" y="618"/>
                  </a:lnTo>
                  <a:lnTo>
                    <a:pt x="1002" y="624"/>
                  </a:lnTo>
                  <a:lnTo>
                    <a:pt x="1002" y="618"/>
                  </a:lnTo>
                  <a:lnTo>
                    <a:pt x="1008" y="618"/>
                  </a:lnTo>
                  <a:lnTo>
                    <a:pt x="1014" y="618"/>
                  </a:lnTo>
                  <a:lnTo>
                    <a:pt x="1020" y="618"/>
                  </a:lnTo>
                  <a:lnTo>
                    <a:pt x="1026" y="618"/>
                  </a:lnTo>
                  <a:lnTo>
                    <a:pt x="1032" y="618"/>
                  </a:lnTo>
                  <a:lnTo>
                    <a:pt x="1032" y="612"/>
                  </a:lnTo>
                  <a:lnTo>
                    <a:pt x="1032" y="618"/>
                  </a:lnTo>
                  <a:lnTo>
                    <a:pt x="1032" y="612"/>
                  </a:lnTo>
                  <a:lnTo>
                    <a:pt x="1038" y="612"/>
                  </a:lnTo>
                  <a:lnTo>
                    <a:pt x="1044" y="612"/>
                  </a:lnTo>
                  <a:lnTo>
                    <a:pt x="1050" y="612"/>
                  </a:lnTo>
                  <a:lnTo>
                    <a:pt x="1056" y="612"/>
                  </a:lnTo>
                  <a:lnTo>
                    <a:pt x="1056" y="606"/>
                  </a:lnTo>
                  <a:lnTo>
                    <a:pt x="1056" y="612"/>
                  </a:lnTo>
                  <a:lnTo>
                    <a:pt x="1056" y="606"/>
                  </a:lnTo>
                  <a:lnTo>
                    <a:pt x="1062" y="606"/>
                  </a:lnTo>
                  <a:lnTo>
                    <a:pt x="1068" y="606"/>
                  </a:lnTo>
                  <a:lnTo>
                    <a:pt x="1074" y="606"/>
                  </a:lnTo>
                  <a:lnTo>
                    <a:pt x="1080" y="606"/>
                  </a:lnTo>
                  <a:lnTo>
                    <a:pt x="1086" y="606"/>
                  </a:lnTo>
                  <a:lnTo>
                    <a:pt x="1086" y="600"/>
                  </a:lnTo>
                  <a:lnTo>
                    <a:pt x="1086" y="606"/>
                  </a:lnTo>
                  <a:lnTo>
                    <a:pt x="1086" y="600"/>
                  </a:lnTo>
                  <a:lnTo>
                    <a:pt x="1092" y="600"/>
                  </a:lnTo>
                  <a:lnTo>
                    <a:pt x="1098" y="600"/>
                  </a:lnTo>
                  <a:lnTo>
                    <a:pt x="1104" y="600"/>
                  </a:lnTo>
                  <a:lnTo>
                    <a:pt x="1110" y="600"/>
                  </a:lnTo>
                  <a:lnTo>
                    <a:pt x="1110" y="594"/>
                  </a:lnTo>
                  <a:lnTo>
                    <a:pt x="1110" y="600"/>
                  </a:lnTo>
                  <a:lnTo>
                    <a:pt x="1110" y="594"/>
                  </a:lnTo>
                  <a:lnTo>
                    <a:pt x="1116" y="594"/>
                  </a:lnTo>
                  <a:lnTo>
                    <a:pt x="1122" y="594"/>
                  </a:lnTo>
                  <a:lnTo>
                    <a:pt x="1128" y="594"/>
                  </a:lnTo>
                  <a:lnTo>
                    <a:pt x="1134" y="594"/>
                  </a:lnTo>
                  <a:lnTo>
                    <a:pt x="1134" y="588"/>
                  </a:lnTo>
                  <a:lnTo>
                    <a:pt x="1134" y="594"/>
                  </a:lnTo>
                  <a:lnTo>
                    <a:pt x="1134" y="588"/>
                  </a:lnTo>
                  <a:lnTo>
                    <a:pt x="1140" y="588"/>
                  </a:lnTo>
                  <a:lnTo>
                    <a:pt x="1146" y="588"/>
                  </a:lnTo>
                  <a:lnTo>
                    <a:pt x="1152" y="588"/>
                  </a:lnTo>
                  <a:lnTo>
                    <a:pt x="1158" y="588"/>
                  </a:lnTo>
                  <a:lnTo>
                    <a:pt x="1164" y="588"/>
                  </a:lnTo>
                  <a:lnTo>
                    <a:pt x="1164" y="582"/>
                  </a:lnTo>
                  <a:lnTo>
                    <a:pt x="1164" y="588"/>
                  </a:lnTo>
                  <a:lnTo>
                    <a:pt x="1164" y="582"/>
                  </a:lnTo>
                  <a:lnTo>
                    <a:pt x="1170" y="582"/>
                  </a:lnTo>
                  <a:lnTo>
                    <a:pt x="1176" y="582"/>
                  </a:lnTo>
                  <a:lnTo>
                    <a:pt x="1182" y="582"/>
                  </a:lnTo>
                  <a:lnTo>
                    <a:pt x="1188" y="582"/>
                  </a:lnTo>
                  <a:lnTo>
                    <a:pt x="1188" y="576"/>
                  </a:lnTo>
                  <a:lnTo>
                    <a:pt x="1188" y="582"/>
                  </a:lnTo>
                  <a:lnTo>
                    <a:pt x="1188" y="576"/>
                  </a:lnTo>
                  <a:lnTo>
                    <a:pt x="1194" y="576"/>
                  </a:lnTo>
                  <a:lnTo>
                    <a:pt x="1200" y="576"/>
                  </a:lnTo>
                  <a:lnTo>
                    <a:pt x="1206" y="576"/>
                  </a:lnTo>
                  <a:lnTo>
                    <a:pt x="1212" y="576"/>
                  </a:lnTo>
                  <a:lnTo>
                    <a:pt x="1218" y="576"/>
                  </a:lnTo>
                  <a:lnTo>
                    <a:pt x="1218" y="570"/>
                  </a:lnTo>
                  <a:lnTo>
                    <a:pt x="1218" y="576"/>
                  </a:lnTo>
                  <a:lnTo>
                    <a:pt x="1218" y="570"/>
                  </a:lnTo>
                  <a:lnTo>
                    <a:pt x="1224" y="570"/>
                  </a:lnTo>
                  <a:lnTo>
                    <a:pt x="1230" y="570"/>
                  </a:lnTo>
                  <a:lnTo>
                    <a:pt x="1236" y="570"/>
                  </a:lnTo>
                  <a:lnTo>
                    <a:pt x="1242" y="570"/>
                  </a:lnTo>
                  <a:lnTo>
                    <a:pt x="1242" y="564"/>
                  </a:lnTo>
                  <a:lnTo>
                    <a:pt x="1242" y="570"/>
                  </a:lnTo>
                  <a:lnTo>
                    <a:pt x="1242" y="564"/>
                  </a:lnTo>
                  <a:lnTo>
                    <a:pt x="1248" y="564"/>
                  </a:lnTo>
                  <a:lnTo>
                    <a:pt x="1254" y="564"/>
                  </a:lnTo>
                  <a:lnTo>
                    <a:pt x="1260" y="564"/>
                  </a:lnTo>
                  <a:lnTo>
                    <a:pt x="1266" y="564"/>
                  </a:lnTo>
                  <a:lnTo>
                    <a:pt x="1272" y="564"/>
                  </a:lnTo>
                  <a:lnTo>
                    <a:pt x="1272" y="558"/>
                  </a:lnTo>
                  <a:lnTo>
                    <a:pt x="1272" y="564"/>
                  </a:lnTo>
                  <a:lnTo>
                    <a:pt x="1272" y="558"/>
                  </a:lnTo>
                  <a:lnTo>
                    <a:pt x="1278" y="558"/>
                  </a:lnTo>
                  <a:lnTo>
                    <a:pt x="1284" y="558"/>
                  </a:lnTo>
                  <a:lnTo>
                    <a:pt x="1290" y="558"/>
                  </a:lnTo>
                  <a:lnTo>
                    <a:pt x="1296" y="558"/>
                  </a:lnTo>
                  <a:lnTo>
                    <a:pt x="1296" y="552"/>
                  </a:lnTo>
                  <a:lnTo>
                    <a:pt x="1296" y="558"/>
                  </a:lnTo>
                  <a:lnTo>
                    <a:pt x="1296" y="552"/>
                  </a:lnTo>
                  <a:lnTo>
                    <a:pt x="1302" y="552"/>
                  </a:lnTo>
                  <a:lnTo>
                    <a:pt x="1308" y="552"/>
                  </a:lnTo>
                  <a:lnTo>
                    <a:pt x="1314" y="552"/>
                  </a:lnTo>
                  <a:lnTo>
                    <a:pt x="1320" y="552"/>
                  </a:lnTo>
                  <a:lnTo>
                    <a:pt x="1320" y="546"/>
                  </a:lnTo>
                  <a:lnTo>
                    <a:pt x="1320" y="552"/>
                  </a:lnTo>
                  <a:lnTo>
                    <a:pt x="1320" y="546"/>
                  </a:lnTo>
                  <a:lnTo>
                    <a:pt x="1326" y="546"/>
                  </a:lnTo>
                  <a:lnTo>
                    <a:pt x="1332" y="546"/>
                  </a:lnTo>
                  <a:lnTo>
                    <a:pt x="1338" y="546"/>
                  </a:lnTo>
                  <a:lnTo>
                    <a:pt x="1344" y="546"/>
                  </a:lnTo>
                  <a:lnTo>
                    <a:pt x="1350" y="546"/>
                  </a:lnTo>
                  <a:lnTo>
                    <a:pt x="1350" y="540"/>
                  </a:lnTo>
                  <a:lnTo>
                    <a:pt x="1350" y="546"/>
                  </a:lnTo>
                  <a:lnTo>
                    <a:pt x="1350" y="540"/>
                  </a:lnTo>
                  <a:lnTo>
                    <a:pt x="1356" y="540"/>
                  </a:lnTo>
                  <a:lnTo>
                    <a:pt x="1362" y="540"/>
                  </a:lnTo>
                  <a:lnTo>
                    <a:pt x="1368" y="540"/>
                  </a:lnTo>
                  <a:lnTo>
                    <a:pt x="1374" y="540"/>
                  </a:lnTo>
                  <a:lnTo>
                    <a:pt x="1374" y="534"/>
                  </a:lnTo>
                  <a:lnTo>
                    <a:pt x="1374" y="540"/>
                  </a:lnTo>
                  <a:lnTo>
                    <a:pt x="1374" y="534"/>
                  </a:lnTo>
                  <a:lnTo>
                    <a:pt x="1380" y="534"/>
                  </a:lnTo>
                  <a:lnTo>
                    <a:pt x="1386" y="534"/>
                  </a:lnTo>
                  <a:lnTo>
                    <a:pt x="1392" y="534"/>
                  </a:lnTo>
                  <a:lnTo>
                    <a:pt x="1398" y="534"/>
                  </a:lnTo>
                  <a:lnTo>
                    <a:pt x="1404" y="534"/>
                  </a:lnTo>
                  <a:lnTo>
                    <a:pt x="1404" y="528"/>
                  </a:lnTo>
                  <a:lnTo>
                    <a:pt x="1404" y="534"/>
                  </a:lnTo>
                  <a:lnTo>
                    <a:pt x="1404" y="528"/>
                  </a:lnTo>
                  <a:lnTo>
                    <a:pt x="1410" y="528"/>
                  </a:lnTo>
                  <a:lnTo>
                    <a:pt x="1416" y="528"/>
                  </a:lnTo>
                  <a:lnTo>
                    <a:pt x="1422" y="528"/>
                  </a:lnTo>
                  <a:lnTo>
                    <a:pt x="1428" y="528"/>
                  </a:lnTo>
                  <a:lnTo>
                    <a:pt x="1428" y="522"/>
                  </a:lnTo>
                  <a:lnTo>
                    <a:pt x="1428" y="528"/>
                  </a:lnTo>
                  <a:lnTo>
                    <a:pt x="1428" y="522"/>
                  </a:lnTo>
                  <a:lnTo>
                    <a:pt x="1434" y="522"/>
                  </a:lnTo>
                  <a:lnTo>
                    <a:pt x="1440" y="522"/>
                  </a:lnTo>
                  <a:lnTo>
                    <a:pt x="1446" y="522"/>
                  </a:lnTo>
                  <a:lnTo>
                    <a:pt x="1452" y="522"/>
                  </a:lnTo>
                  <a:lnTo>
                    <a:pt x="1458" y="522"/>
                  </a:lnTo>
                  <a:lnTo>
                    <a:pt x="1458" y="516"/>
                  </a:lnTo>
                  <a:lnTo>
                    <a:pt x="1458" y="522"/>
                  </a:lnTo>
                  <a:lnTo>
                    <a:pt x="1458" y="516"/>
                  </a:lnTo>
                  <a:lnTo>
                    <a:pt x="1464" y="516"/>
                  </a:lnTo>
                  <a:lnTo>
                    <a:pt x="1470" y="516"/>
                  </a:lnTo>
                  <a:lnTo>
                    <a:pt x="1476" y="516"/>
                  </a:lnTo>
                  <a:lnTo>
                    <a:pt x="1482" y="516"/>
                  </a:lnTo>
                  <a:lnTo>
                    <a:pt x="1482" y="510"/>
                  </a:lnTo>
                  <a:lnTo>
                    <a:pt x="1482" y="516"/>
                  </a:lnTo>
                  <a:lnTo>
                    <a:pt x="1482" y="510"/>
                  </a:lnTo>
                  <a:lnTo>
                    <a:pt x="1488" y="510"/>
                  </a:lnTo>
                  <a:lnTo>
                    <a:pt x="1494" y="510"/>
                  </a:lnTo>
                  <a:lnTo>
                    <a:pt x="1500" y="510"/>
                  </a:lnTo>
                  <a:lnTo>
                    <a:pt x="1506" y="510"/>
                  </a:lnTo>
                  <a:lnTo>
                    <a:pt x="1506" y="504"/>
                  </a:lnTo>
                  <a:lnTo>
                    <a:pt x="1506" y="510"/>
                  </a:lnTo>
                  <a:lnTo>
                    <a:pt x="1506" y="504"/>
                  </a:lnTo>
                  <a:lnTo>
                    <a:pt x="1512" y="504"/>
                  </a:lnTo>
                  <a:lnTo>
                    <a:pt x="1518" y="504"/>
                  </a:lnTo>
                  <a:lnTo>
                    <a:pt x="1524" y="504"/>
                  </a:lnTo>
                  <a:lnTo>
                    <a:pt x="1530" y="504"/>
                  </a:lnTo>
                  <a:lnTo>
                    <a:pt x="1536" y="504"/>
                  </a:lnTo>
                  <a:lnTo>
                    <a:pt x="1536" y="498"/>
                  </a:lnTo>
                  <a:lnTo>
                    <a:pt x="1536" y="504"/>
                  </a:lnTo>
                  <a:lnTo>
                    <a:pt x="1536" y="498"/>
                  </a:lnTo>
                  <a:lnTo>
                    <a:pt x="1542" y="498"/>
                  </a:lnTo>
                  <a:lnTo>
                    <a:pt x="1548" y="498"/>
                  </a:lnTo>
                  <a:lnTo>
                    <a:pt x="1554" y="498"/>
                  </a:lnTo>
                  <a:lnTo>
                    <a:pt x="1560" y="498"/>
                  </a:lnTo>
                  <a:lnTo>
                    <a:pt x="1560" y="492"/>
                  </a:lnTo>
                  <a:lnTo>
                    <a:pt x="1560" y="498"/>
                  </a:lnTo>
                  <a:lnTo>
                    <a:pt x="1560" y="492"/>
                  </a:lnTo>
                  <a:lnTo>
                    <a:pt x="1566" y="492"/>
                  </a:lnTo>
                  <a:lnTo>
                    <a:pt x="1572" y="492"/>
                  </a:lnTo>
                  <a:lnTo>
                    <a:pt x="1578" y="492"/>
                  </a:lnTo>
                  <a:lnTo>
                    <a:pt x="1584" y="492"/>
                  </a:lnTo>
                  <a:lnTo>
                    <a:pt x="1590" y="492"/>
                  </a:lnTo>
                  <a:lnTo>
                    <a:pt x="1590" y="486"/>
                  </a:lnTo>
                  <a:lnTo>
                    <a:pt x="1590" y="492"/>
                  </a:lnTo>
                  <a:lnTo>
                    <a:pt x="1590" y="486"/>
                  </a:lnTo>
                  <a:lnTo>
                    <a:pt x="1596" y="486"/>
                  </a:lnTo>
                  <a:lnTo>
                    <a:pt x="1602" y="486"/>
                  </a:lnTo>
                  <a:lnTo>
                    <a:pt x="1608" y="486"/>
                  </a:lnTo>
                  <a:lnTo>
                    <a:pt x="1614" y="486"/>
                  </a:lnTo>
                  <a:lnTo>
                    <a:pt x="1614" y="480"/>
                  </a:lnTo>
                  <a:lnTo>
                    <a:pt x="1614" y="486"/>
                  </a:lnTo>
                  <a:lnTo>
                    <a:pt x="1614" y="480"/>
                  </a:lnTo>
                  <a:lnTo>
                    <a:pt x="1620" y="480"/>
                  </a:lnTo>
                  <a:lnTo>
                    <a:pt x="1626" y="480"/>
                  </a:lnTo>
                  <a:lnTo>
                    <a:pt x="1632" y="480"/>
                  </a:lnTo>
                  <a:lnTo>
                    <a:pt x="1638" y="480"/>
                  </a:lnTo>
                  <a:lnTo>
                    <a:pt x="1644" y="480"/>
                  </a:lnTo>
                  <a:lnTo>
                    <a:pt x="1644" y="474"/>
                  </a:lnTo>
                  <a:lnTo>
                    <a:pt x="1644" y="480"/>
                  </a:lnTo>
                  <a:lnTo>
                    <a:pt x="1644" y="474"/>
                  </a:lnTo>
                  <a:lnTo>
                    <a:pt x="1650" y="474"/>
                  </a:lnTo>
                  <a:lnTo>
                    <a:pt x="1656" y="474"/>
                  </a:lnTo>
                  <a:lnTo>
                    <a:pt x="1662" y="474"/>
                  </a:lnTo>
                  <a:lnTo>
                    <a:pt x="1668" y="474"/>
                  </a:lnTo>
                  <a:lnTo>
                    <a:pt x="1668" y="468"/>
                  </a:lnTo>
                  <a:lnTo>
                    <a:pt x="1668" y="474"/>
                  </a:lnTo>
                  <a:lnTo>
                    <a:pt x="1668" y="468"/>
                  </a:lnTo>
                  <a:lnTo>
                    <a:pt x="1674" y="468"/>
                  </a:lnTo>
                  <a:lnTo>
                    <a:pt x="1680" y="468"/>
                  </a:lnTo>
                  <a:lnTo>
                    <a:pt x="1686" y="468"/>
                  </a:lnTo>
                  <a:lnTo>
                    <a:pt x="1692" y="468"/>
                  </a:lnTo>
                  <a:lnTo>
                    <a:pt x="1692" y="462"/>
                  </a:lnTo>
                  <a:lnTo>
                    <a:pt x="1692" y="468"/>
                  </a:lnTo>
                  <a:lnTo>
                    <a:pt x="1692" y="462"/>
                  </a:lnTo>
                  <a:lnTo>
                    <a:pt x="1698" y="462"/>
                  </a:lnTo>
                  <a:lnTo>
                    <a:pt x="1704" y="462"/>
                  </a:lnTo>
                  <a:lnTo>
                    <a:pt x="1710" y="462"/>
                  </a:lnTo>
                  <a:lnTo>
                    <a:pt x="1716" y="462"/>
                  </a:lnTo>
                  <a:lnTo>
                    <a:pt x="1722" y="462"/>
                  </a:lnTo>
                  <a:lnTo>
                    <a:pt x="1722" y="456"/>
                  </a:lnTo>
                  <a:lnTo>
                    <a:pt x="1722" y="462"/>
                  </a:lnTo>
                  <a:lnTo>
                    <a:pt x="1722" y="456"/>
                  </a:lnTo>
                  <a:lnTo>
                    <a:pt x="1728" y="456"/>
                  </a:lnTo>
                  <a:lnTo>
                    <a:pt x="1734" y="456"/>
                  </a:lnTo>
                  <a:lnTo>
                    <a:pt x="1740" y="456"/>
                  </a:lnTo>
                  <a:lnTo>
                    <a:pt x="1746" y="456"/>
                  </a:lnTo>
                  <a:lnTo>
                    <a:pt x="1746" y="450"/>
                  </a:lnTo>
                  <a:lnTo>
                    <a:pt x="1746" y="456"/>
                  </a:lnTo>
                  <a:lnTo>
                    <a:pt x="1746" y="450"/>
                  </a:lnTo>
                  <a:lnTo>
                    <a:pt x="1752" y="450"/>
                  </a:lnTo>
                  <a:lnTo>
                    <a:pt x="1758" y="450"/>
                  </a:lnTo>
                  <a:lnTo>
                    <a:pt x="1764" y="450"/>
                  </a:lnTo>
                  <a:lnTo>
                    <a:pt x="1770" y="450"/>
                  </a:lnTo>
                  <a:lnTo>
                    <a:pt x="1776" y="450"/>
                  </a:lnTo>
                  <a:lnTo>
                    <a:pt x="1776" y="444"/>
                  </a:lnTo>
                  <a:lnTo>
                    <a:pt x="1776" y="450"/>
                  </a:lnTo>
                  <a:lnTo>
                    <a:pt x="1776" y="444"/>
                  </a:lnTo>
                  <a:lnTo>
                    <a:pt x="1782" y="444"/>
                  </a:lnTo>
                  <a:lnTo>
                    <a:pt x="1788" y="444"/>
                  </a:lnTo>
                  <a:lnTo>
                    <a:pt x="1794" y="444"/>
                  </a:lnTo>
                  <a:lnTo>
                    <a:pt x="1800" y="444"/>
                  </a:lnTo>
                  <a:lnTo>
                    <a:pt x="1800" y="438"/>
                  </a:lnTo>
                  <a:lnTo>
                    <a:pt x="1800" y="444"/>
                  </a:lnTo>
                  <a:lnTo>
                    <a:pt x="1800" y="438"/>
                  </a:lnTo>
                  <a:lnTo>
                    <a:pt x="1806" y="438"/>
                  </a:lnTo>
                  <a:lnTo>
                    <a:pt x="1812" y="438"/>
                  </a:lnTo>
                  <a:lnTo>
                    <a:pt x="1818" y="438"/>
                  </a:lnTo>
                  <a:lnTo>
                    <a:pt x="1824" y="438"/>
                  </a:lnTo>
                  <a:lnTo>
                    <a:pt x="1830" y="438"/>
                  </a:lnTo>
                  <a:lnTo>
                    <a:pt x="1830" y="432"/>
                  </a:lnTo>
                  <a:lnTo>
                    <a:pt x="1830" y="438"/>
                  </a:lnTo>
                  <a:lnTo>
                    <a:pt x="1830" y="432"/>
                  </a:lnTo>
                  <a:lnTo>
                    <a:pt x="1836" y="432"/>
                  </a:lnTo>
                  <a:lnTo>
                    <a:pt x="1842" y="432"/>
                  </a:lnTo>
                  <a:lnTo>
                    <a:pt x="1848" y="432"/>
                  </a:lnTo>
                  <a:lnTo>
                    <a:pt x="1854" y="432"/>
                  </a:lnTo>
                  <a:lnTo>
                    <a:pt x="1854" y="426"/>
                  </a:lnTo>
                  <a:lnTo>
                    <a:pt x="1854" y="432"/>
                  </a:lnTo>
                  <a:lnTo>
                    <a:pt x="1854" y="426"/>
                  </a:lnTo>
                  <a:lnTo>
                    <a:pt x="1860" y="426"/>
                  </a:lnTo>
                  <a:lnTo>
                    <a:pt x="1866" y="426"/>
                  </a:lnTo>
                  <a:lnTo>
                    <a:pt x="1872" y="426"/>
                  </a:lnTo>
                  <a:lnTo>
                    <a:pt x="1878" y="426"/>
                  </a:lnTo>
                  <a:lnTo>
                    <a:pt x="1884" y="420"/>
                  </a:lnTo>
                  <a:lnTo>
                    <a:pt x="1890" y="420"/>
                  </a:lnTo>
                  <a:lnTo>
                    <a:pt x="1896" y="420"/>
                  </a:lnTo>
                  <a:lnTo>
                    <a:pt x="1902" y="420"/>
                  </a:lnTo>
                  <a:lnTo>
                    <a:pt x="1908" y="420"/>
                  </a:lnTo>
                  <a:lnTo>
                    <a:pt x="1908" y="414"/>
                  </a:lnTo>
                  <a:lnTo>
                    <a:pt x="1908" y="420"/>
                  </a:lnTo>
                  <a:lnTo>
                    <a:pt x="1908" y="414"/>
                  </a:lnTo>
                  <a:lnTo>
                    <a:pt x="1914" y="414"/>
                  </a:lnTo>
                  <a:lnTo>
                    <a:pt x="1920" y="414"/>
                  </a:lnTo>
                  <a:lnTo>
                    <a:pt x="1926" y="414"/>
                  </a:lnTo>
                  <a:lnTo>
                    <a:pt x="1932" y="414"/>
                  </a:lnTo>
                  <a:lnTo>
                    <a:pt x="1932" y="408"/>
                  </a:lnTo>
                  <a:lnTo>
                    <a:pt x="1932" y="414"/>
                  </a:lnTo>
                  <a:lnTo>
                    <a:pt x="1932" y="408"/>
                  </a:lnTo>
                  <a:lnTo>
                    <a:pt x="1938" y="408"/>
                  </a:lnTo>
                  <a:lnTo>
                    <a:pt x="1944" y="408"/>
                  </a:lnTo>
                  <a:lnTo>
                    <a:pt x="1950" y="408"/>
                  </a:lnTo>
                  <a:lnTo>
                    <a:pt x="1956" y="408"/>
                  </a:lnTo>
                  <a:lnTo>
                    <a:pt x="1962" y="408"/>
                  </a:lnTo>
                  <a:lnTo>
                    <a:pt x="1962" y="402"/>
                  </a:lnTo>
                  <a:lnTo>
                    <a:pt x="1962" y="408"/>
                  </a:lnTo>
                  <a:lnTo>
                    <a:pt x="1962" y="402"/>
                  </a:lnTo>
                  <a:lnTo>
                    <a:pt x="1968" y="402"/>
                  </a:lnTo>
                  <a:lnTo>
                    <a:pt x="1974" y="402"/>
                  </a:lnTo>
                  <a:lnTo>
                    <a:pt x="1980" y="402"/>
                  </a:lnTo>
                  <a:lnTo>
                    <a:pt x="1986" y="402"/>
                  </a:lnTo>
                  <a:lnTo>
                    <a:pt x="1986" y="396"/>
                  </a:lnTo>
                  <a:lnTo>
                    <a:pt x="1986" y="402"/>
                  </a:lnTo>
                  <a:lnTo>
                    <a:pt x="1986" y="396"/>
                  </a:lnTo>
                  <a:lnTo>
                    <a:pt x="1992" y="396"/>
                  </a:lnTo>
                  <a:lnTo>
                    <a:pt x="1998" y="396"/>
                  </a:lnTo>
                  <a:lnTo>
                    <a:pt x="2004" y="396"/>
                  </a:lnTo>
                  <a:lnTo>
                    <a:pt x="2010" y="396"/>
                  </a:lnTo>
                  <a:lnTo>
                    <a:pt x="2016" y="396"/>
                  </a:lnTo>
                  <a:lnTo>
                    <a:pt x="2016" y="390"/>
                  </a:lnTo>
                  <a:lnTo>
                    <a:pt x="2016" y="396"/>
                  </a:lnTo>
                  <a:lnTo>
                    <a:pt x="2016" y="390"/>
                  </a:lnTo>
                  <a:lnTo>
                    <a:pt x="2022" y="390"/>
                  </a:lnTo>
                  <a:lnTo>
                    <a:pt x="2028" y="390"/>
                  </a:lnTo>
                  <a:lnTo>
                    <a:pt x="2034" y="390"/>
                  </a:lnTo>
                  <a:lnTo>
                    <a:pt x="2040" y="390"/>
                  </a:lnTo>
                  <a:lnTo>
                    <a:pt x="2040" y="384"/>
                  </a:lnTo>
                  <a:lnTo>
                    <a:pt x="2040" y="390"/>
                  </a:lnTo>
                  <a:lnTo>
                    <a:pt x="2040" y="384"/>
                  </a:lnTo>
                  <a:lnTo>
                    <a:pt x="2046" y="384"/>
                  </a:lnTo>
                  <a:lnTo>
                    <a:pt x="2052" y="384"/>
                  </a:lnTo>
                  <a:lnTo>
                    <a:pt x="2058" y="384"/>
                  </a:lnTo>
                  <a:lnTo>
                    <a:pt x="2064" y="384"/>
                  </a:lnTo>
                  <a:lnTo>
                    <a:pt x="2070" y="384"/>
                  </a:lnTo>
                  <a:lnTo>
                    <a:pt x="2070" y="378"/>
                  </a:lnTo>
                  <a:lnTo>
                    <a:pt x="2070" y="384"/>
                  </a:lnTo>
                  <a:lnTo>
                    <a:pt x="2070" y="378"/>
                  </a:lnTo>
                  <a:lnTo>
                    <a:pt x="2076" y="378"/>
                  </a:lnTo>
                  <a:lnTo>
                    <a:pt x="2082" y="378"/>
                  </a:lnTo>
                  <a:lnTo>
                    <a:pt x="2088" y="378"/>
                  </a:lnTo>
                  <a:lnTo>
                    <a:pt x="2094" y="378"/>
                  </a:lnTo>
                  <a:lnTo>
                    <a:pt x="2094" y="372"/>
                  </a:lnTo>
                  <a:lnTo>
                    <a:pt x="2094" y="378"/>
                  </a:lnTo>
                  <a:lnTo>
                    <a:pt x="2094" y="372"/>
                  </a:lnTo>
                  <a:lnTo>
                    <a:pt x="2100" y="372"/>
                  </a:lnTo>
                  <a:lnTo>
                    <a:pt x="2106" y="372"/>
                  </a:lnTo>
                  <a:lnTo>
                    <a:pt x="2112" y="372"/>
                  </a:lnTo>
                  <a:lnTo>
                    <a:pt x="2118" y="372"/>
                  </a:lnTo>
                  <a:lnTo>
                    <a:pt x="2118" y="366"/>
                  </a:lnTo>
                  <a:lnTo>
                    <a:pt x="2118" y="372"/>
                  </a:lnTo>
                  <a:lnTo>
                    <a:pt x="2118" y="366"/>
                  </a:lnTo>
                  <a:lnTo>
                    <a:pt x="2124" y="366"/>
                  </a:lnTo>
                  <a:lnTo>
                    <a:pt x="2130" y="366"/>
                  </a:lnTo>
                  <a:lnTo>
                    <a:pt x="2136" y="366"/>
                  </a:lnTo>
                  <a:lnTo>
                    <a:pt x="2142" y="366"/>
                  </a:lnTo>
                  <a:lnTo>
                    <a:pt x="2148" y="366"/>
                  </a:lnTo>
                  <a:lnTo>
                    <a:pt x="2148" y="360"/>
                  </a:lnTo>
                  <a:lnTo>
                    <a:pt x="2148" y="366"/>
                  </a:lnTo>
                  <a:lnTo>
                    <a:pt x="2148" y="360"/>
                  </a:lnTo>
                  <a:lnTo>
                    <a:pt x="2154" y="360"/>
                  </a:lnTo>
                  <a:lnTo>
                    <a:pt x="2160" y="360"/>
                  </a:lnTo>
                  <a:lnTo>
                    <a:pt x="2166" y="360"/>
                  </a:lnTo>
                  <a:lnTo>
                    <a:pt x="2172" y="360"/>
                  </a:lnTo>
                  <a:lnTo>
                    <a:pt x="2172" y="354"/>
                  </a:lnTo>
                  <a:lnTo>
                    <a:pt x="2172" y="360"/>
                  </a:lnTo>
                  <a:lnTo>
                    <a:pt x="2172" y="354"/>
                  </a:lnTo>
                  <a:lnTo>
                    <a:pt x="2178" y="354"/>
                  </a:lnTo>
                  <a:lnTo>
                    <a:pt x="2184" y="354"/>
                  </a:lnTo>
                  <a:lnTo>
                    <a:pt x="2190" y="354"/>
                  </a:lnTo>
                  <a:lnTo>
                    <a:pt x="2196" y="354"/>
                  </a:lnTo>
                  <a:lnTo>
                    <a:pt x="2202" y="354"/>
                  </a:lnTo>
                  <a:lnTo>
                    <a:pt x="2202" y="348"/>
                  </a:lnTo>
                  <a:lnTo>
                    <a:pt x="2202" y="354"/>
                  </a:lnTo>
                  <a:lnTo>
                    <a:pt x="2202" y="348"/>
                  </a:lnTo>
                  <a:lnTo>
                    <a:pt x="2208" y="348"/>
                  </a:lnTo>
                  <a:lnTo>
                    <a:pt x="2214" y="348"/>
                  </a:lnTo>
                  <a:lnTo>
                    <a:pt x="2220" y="348"/>
                  </a:lnTo>
                  <a:lnTo>
                    <a:pt x="2226" y="348"/>
                  </a:lnTo>
                  <a:lnTo>
                    <a:pt x="2226" y="342"/>
                  </a:lnTo>
                  <a:lnTo>
                    <a:pt x="2226" y="348"/>
                  </a:lnTo>
                  <a:lnTo>
                    <a:pt x="2226" y="342"/>
                  </a:lnTo>
                  <a:lnTo>
                    <a:pt x="2232" y="342"/>
                  </a:lnTo>
                  <a:lnTo>
                    <a:pt x="2238" y="342"/>
                  </a:lnTo>
                  <a:lnTo>
                    <a:pt x="2244" y="342"/>
                  </a:lnTo>
                  <a:lnTo>
                    <a:pt x="2250" y="342"/>
                  </a:lnTo>
                  <a:lnTo>
                    <a:pt x="2256" y="342"/>
                  </a:lnTo>
                  <a:lnTo>
                    <a:pt x="2256" y="336"/>
                  </a:lnTo>
                  <a:lnTo>
                    <a:pt x="2256" y="342"/>
                  </a:lnTo>
                  <a:lnTo>
                    <a:pt x="2256" y="336"/>
                  </a:lnTo>
                  <a:lnTo>
                    <a:pt x="2262" y="336"/>
                  </a:lnTo>
                  <a:lnTo>
                    <a:pt x="2268" y="336"/>
                  </a:lnTo>
                  <a:lnTo>
                    <a:pt x="2274" y="336"/>
                  </a:lnTo>
                  <a:lnTo>
                    <a:pt x="2280" y="336"/>
                  </a:lnTo>
                  <a:lnTo>
                    <a:pt x="2280" y="330"/>
                  </a:lnTo>
                  <a:lnTo>
                    <a:pt x="2280" y="336"/>
                  </a:lnTo>
                  <a:lnTo>
                    <a:pt x="2280" y="330"/>
                  </a:lnTo>
                  <a:lnTo>
                    <a:pt x="2286" y="330"/>
                  </a:lnTo>
                  <a:lnTo>
                    <a:pt x="2292" y="330"/>
                  </a:lnTo>
                  <a:lnTo>
                    <a:pt x="2298" y="330"/>
                  </a:lnTo>
                  <a:lnTo>
                    <a:pt x="2304" y="330"/>
                  </a:lnTo>
                  <a:lnTo>
                    <a:pt x="2304" y="324"/>
                  </a:lnTo>
                  <a:lnTo>
                    <a:pt x="2304" y="330"/>
                  </a:lnTo>
                  <a:lnTo>
                    <a:pt x="2304" y="324"/>
                  </a:lnTo>
                  <a:lnTo>
                    <a:pt x="2310" y="324"/>
                  </a:lnTo>
                  <a:lnTo>
                    <a:pt x="2316" y="324"/>
                  </a:lnTo>
                  <a:lnTo>
                    <a:pt x="2322" y="324"/>
                  </a:lnTo>
                  <a:lnTo>
                    <a:pt x="2328" y="324"/>
                  </a:lnTo>
                  <a:lnTo>
                    <a:pt x="2334" y="324"/>
                  </a:lnTo>
                  <a:lnTo>
                    <a:pt x="2334" y="318"/>
                  </a:lnTo>
                  <a:lnTo>
                    <a:pt x="2334" y="324"/>
                  </a:lnTo>
                  <a:lnTo>
                    <a:pt x="2334" y="318"/>
                  </a:lnTo>
                  <a:lnTo>
                    <a:pt x="2340" y="318"/>
                  </a:lnTo>
                  <a:lnTo>
                    <a:pt x="2346" y="318"/>
                  </a:lnTo>
                  <a:lnTo>
                    <a:pt x="2352" y="318"/>
                  </a:lnTo>
                  <a:lnTo>
                    <a:pt x="2358" y="318"/>
                  </a:lnTo>
                  <a:lnTo>
                    <a:pt x="2358" y="312"/>
                  </a:lnTo>
                  <a:lnTo>
                    <a:pt x="2358" y="318"/>
                  </a:lnTo>
                  <a:lnTo>
                    <a:pt x="2358" y="312"/>
                  </a:lnTo>
                  <a:lnTo>
                    <a:pt x="2364" y="312"/>
                  </a:lnTo>
                  <a:lnTo>
                    <a:pt x="2370" y="312"/>
                  </a:lnTo>
                  <a:lnTo>
                    <a:pt x="2376" y="312"/>
                  </a:lnTo>
                  <a:lnTo>
                    <a:pt x="2382" y="312"/>
                  </a:lnTo>
                  <a:lnTo>
                    <a:pt x="2388" y="312"/>
                  </a:lnTo>
                  <a:lnTo>
                    <a:pt x="2388" y="306"/>
                  </a:lnTo>
                  <a:lnTo>
                    <a:pt x="2388" y="312"/>
                  </a:lnTo>
                  <a:lnTo>
                    <a:pt x="2388" y="306"/>
                  </a:lnTo>
                  <a:lnTo>
                    <a:pt x="2394" y="306"/>
                  </a:lnTo>
                  <a:lnTo>
                    <a:pt x="2400" y="306"/>
                  </a:lnTo>
                  <a:lnTo>
                    <a:pt x="2406" y="306"/>
                  </a:lnTo>
                  <a:lnTo>
                    <a:pt x="2412" y="306"/>
                  </a:lnTo>
                  <a:lnTo>
                    <a:pt x="2412" y="300"/>
                  </a:lnTo>
                  <a:lnTo>
                    <a:pt x="2412" y="306"/>
                  </a:lnTo>
                  <a:lnTo>
                    <a:pt x="2412" y="300"/>
                  </a:lnTo>
                  <a:lnTo>
                    <a:pt x="2418" y="300"/>
                  </a:lnTo>
                  <a:lnTo>
                    <a:pt x="2424" y="300"/>
                  </a:lnTo>
                  <a:lnTo>
                    <a:pt x="2430" y="300"/>
                  </a:lnTo>
                  <a:lnTo>
                    <a:pt x="2436" y="300"/>
                  </a:lnTo>
                  <a:lnTo>
                    <a:pt x="2442" y="300"/>
                  </a:lnTo>
                  <a:lnTo>
                    <a:pt x="2442" y="294"/>
                  </a:lnTo>
                  <a:lnTo>
                    <a:pt x="2442" y="300"/>
                  </a:lnTo>
                  <a:lnTo>
                    <a:pt x="2442" y="294"/>
                  </a:lnTo>
                  <a:lnTo>
                    <a:pt x="2448" y="294"/>
                  </a:lnTo>
                  <a:lnTo>
                    <a:pt x="2454" y="294"/>
                  </a:lnTo>
                  <a:lnTo>
                    <a:pt x="2460" y="294"/>
                  </a:lnTo>
                  <a:lnTo>
                    <a:pt x="2466" y="294"/>
                  </a:lnTo>
                  <a:lnTo>
                    <a:pt x="2466" y="288"/>
                  </a:lnTo>
                  <a:lnTo>
                    <a:pt x="2466" y="294"/>
                  </a:lnTo>
                  <a:lnTo>
                    <a:pt x="2466" y="288"/>
                  </a:lnTo>
                  <a:lnTo>
                    <a:pt x="2472" y="288"/>
                  </a:lnTo>
                  <a:lnTo>
                    <a:pt x="2478" y="288"/>
                  </a:lnTo>
                  <a:lnTo>
                    <a:pt x="2484" y="288"/>
                  </a:lnTo>
                  <a:lnTo>
                    <a:pt x="2490" y="288"/>
                  </a:lnTo>
                  <a:lnTo>
                    <a:pt x="2490" y="282"/>
                  </a:lnTo>
                  <a:lnTo>
                    <a:pt x="2490" y="288"/>
                  </a:lnTo>
                  <a:lnTo>
                    <a:pt x="2490" y="282"/>
                  </a:lnTo>
                  <a:lnTo>
                    <a:pt x="2496" y="282"/>
                  </a:lnTo>
                  <a:lnTo>
                    <a:pt x="2502" y="282"/>
                  </a:lnTo>
                  <a:lnTo>
                    <a:pt x="2508" y="282"/>
                  </a:lnTo>
                  <a:lnTo>
                    <a:pt x="2514" y="282"/>
                  </a:lnTo>
                  <a:lnTo>
                    <a:pt x="2520" y="282"/>
                  </a:lnTo>
                  <a:lnTo>
                    <a:pt x="2520" y="276"/>
                  </a:lnTo>
                  <a:lnTo>
                    <a:pt x="2520" y="282"/>
                  </a:lnTo>
                  <a:lnTo>
                    <a:pt x="2520" y="276"/>
                  </a:lnTo>
                  <a:lnTo>
                    <a:pt x="2526" y="276"/>
                  </a:lnTo>
                  <a:lnTo>
                    <a:pt x="2532" y="276"/>
                  </a:lnTo>
                  <a:lnTo>
                    <a:pt x="2538" y="276"/>
                  </a:lnTo>
                  <a:lnTo>
                    <a:pt x="2544" y="276"/>
                  </a:lnTo>
                  <a:lnTo>
                    <a:pt x="2544" y="270"/>
                  </a:lnTo>
                  <a:lnTo>
                    <a:pt x="2544" y="276"/>
                  </a:lnTo>
                  <a:lnTo>
                    <a:pt x="2544" y="270"/>
                  </a:lnTo>
                  <a:lnTo>
                    <a:pt x="2550" y="270"/>
                  </a:lnTo>
                  <a:lnTo>
                    <a:pt x="2556" y="270"/>
                  </a:lnTo>
                  <a:lnTo>
                    <a:pt x="2562" y="270"/>
                  </a:lnTo>
                  <a:lnTo>
                    <a:pt x="2568" y="270"/>
                  </a:lnTo>
                  <a:lnTo>
                    <a:pt x="2574" y="270"/>
                  </a:lnTo>
                  <a:lnTo>
                    <a:pt x="2574" y="264"/>
                  </a:lnTo>
                  <a:lnTo>
                    <a:pt x="2574" y="270"/>
                  </a:lnTo>
                  <a:lnTo>
                    <a:pt x="2574" y="264"/>
                  </a:lnTo>
                  <a:lnTo>
                    <a:pt x="2580" y="264"/>
                  </a:lnTo>
                  <a:lnTo>
                    <a:pt x="2586" y="264"/>
                  </a:lnTo>
                  <a:lnTo>
                    <a:pt x="2592" y="264"/>
                  </a:lnTo>
                  <a:lnTo>
                    <a:pt x="2598" y="264"/>
                  </a:lnTo>
                  <a:lnTo>
                    <a:pt x="2598" y="258"/>
                  </a:lnTo>
                  <a:lnTo>
                    <a:pt x="2598" y="264"/>
                  </a:lnTo>
                  <a:lnTo>
                    <a:pt x="2598" y="258"/>
                  </a:lnTo>
                  <a:lnTo>
                    <a:pt x="2604" y="258"/>
                  </a:lnTo>
                  <a:lnTo>
                    <a:pt x="2610" y="258"/>
                  </a:lnTo>
                  <a:lnTo>
                    <a:pt x="2616" y="258"/>
                  </a:lnTo>
                  <a:lnTo>
                    <a:pt x="2622" y="258"/>
                  </a:lnTo>
                  <a:lnTo>
                    <a:pt x="2628" y="258"/>
                  </a:lnTo>
                  <a:lnTo>
                    <a:pt x="2628" y="252"/>
                  </a:lnTo>
                  <a:lnTo>
                    <a:pt x="2628" y="258"/>
                  </a:lnTo>
                  <a:lnTo>
                    <a:pt x="2628" y="252"/>
                  </a:lnTo>
                  <a:lnTo>
                    <a:pt x="2634" y="252"/>
                  </a:lnTo>
                  <a:lnTo>
                    <a:pt x="2640" y="252"/>
                  </a:lnTo>
                  <a:lnTo>
                    <a:pt x="2646" y="252"/>
                  </a:lnTo>
                  <a:lnTo>
                    <a:pt x="2652" y="252"/>
                  </a:lnTo>
                  <a:lnTo>
                    <a:pt x="2652" y="246"/>
                  </a:lnTo>
                  <a:lnTo>
                    <a:pt x="2652" y="252"/>
                  </a:lnTo>
                  <a:lnTo>
                    <a:pt x="2652" y="246"/>
                  </a:lnTo>
                  <a:lnTo>
                    <a:pt x="2658" y="246"/>
                  </a:lnTo>
                  <a:lnTo>
                    <a:pt x="2664" y="246"/>
                  </a:lnTo>
                  <a:lnTo>
                    <a:pt x="2670" y="246"/>
                  </a:lnTo>
                  <a:lnTo>
                    <a:pt x="2676" y="246"/>
                  </a:lnTo>
                  <a:lnTo>
                    <a:pt x="2682" y="240"/>
                  </a:lnTo>
                  <a:lnTo>
                    <a:pt x="2688" y="240"/>
                  </a:lnTo>
                  <a:lnTo>
                    <a:pt x="2694" y="240"/>
                  </a:lnTo>
                  <a:lnTo>
                    <a:pt x="2700" y="240"/>
                  </a:lnTo>
                  <a:lnTo>
                    <a:pt x="2706" y="240"/>
                  </a:lnTo>
                  <a:lnTo>
                    <a:pt x="2706" y="234"/>
                  </a:lnTo>
                  <a:lnTo>
                    <a:pt x="2706" y="240"/>
                  </a:lnTo>
                  <a:lnTo>
                    <a:pt x="2706" y="234"/>
                  </a:lnTo>
                  <a:lnTo>
                    <a:pt x="2712" y="234"/>
                  </a:lnTo>
                  <a:lnTo>
                    <a:pt x="2718" y="234"/>
                  </a:lnTo>
                  <a:lnTo>
                    <a:pt x="2724" y="234"/>
                  </a:lnTo>
                  <a:lnTo>
                    <a:pt x="2730" y="234"/>
                  </a:lnTo>
                  <a:lnTo>
                    <a:pt x="2730" y="228"/>
                  </a:lnTo>
                  <a:lnTo>
                    <a:pt x="2730" y="234"/>
                  </a:lnTo>
                  <a:lnTo>
                    <a:pt x="2730" y="228"/>
                  </a:lnTo>
                  <a:lnTo>
                    <a:pt x="2736" y="228"/>
                  </a:lnTo>
                  <a:lnTo>
                    <a:pt x="2742" y="228"/>
                  </a:lnTo>
                  <a:lnTo>
                    <a:pt x="2748" y="228"/>
                  </a:lnTo>
                  <a:lnTo>
                    <a:pt x="2754" y="228"/>
                  </a:lnTo>
                  <a:lnTo>
                    <a:pt x="2760" y="228"/>
                  </a:lnTo>
                  <a:lnTo>
                    <a:pt x="2760" y="222"/>
                  </a:lnTo>
                  <a:lnTo>
                    <a:pt x="2760" y="228"/>
                  </a:lnTo>
                  <a:lnTo>
                    <a:pt x="2760" y="222"/>
                  </a:lnTo>
                  <a:lnTo>
                    <a:pt x="2766" y="222"/>
                  </a:lnTo>
                  <a:lnTo>
                    <a:pt x="2772" y="222"/>
                  </a:lnTo>
                  <a:lnTo>
                    <a:pt x="2778" y="222"/>
                  </a:lnTo>
                  <a:lnTo>
                    <a:pt x="2784" y="222"/>
                  </a:lnTo>
                  <a:lnTo>
                    <a:pt x="2784" y="216"/>
                  </a:lnTo>
                  <a:lnTo>
                    <a:pt x="2784" y="222"/>
                  </a:lnTo>
                  <a:lnTo>
                    <a:pt x="2784" y="216"/>
                  </a:lnTo>
                  <a:lnTo>
                    <a:pt x="2790" y="216"/>
                  </a:lnTo>
                  <a:lnTo>
                    <a:pt x="2796" y="216"/>
                  </a:lnTo>
                  <a:lnTo>
                    <a:pt x="2802" y="216"/>
                  </a:lnTo>
                  <a:lnTo>
                    <a:pt x="2808" y="216"/>
                  </a:lnTo>
                  <a:lnTo>
                    <a:pt x="2814" y="216"/>
                  </a:lnTo>
                  <a:lnTo>
                    <a:pt x="2814" y="210"/>
                  </a:lnTo>
                  <a:lnTo>
                    <a:pt x="2814" y="216"/>
                  </a:lnTo>
                  <a:lnTo>
                    <a:pt x="2814" y="210"/>
                  </a:lnTo>
                  <a:lnTo>
                    <a:pt x="2820" y="210"/>
                  </a:lnTo>
                  <a:lnTo>
                    <a:pt x="2826" y="210"/>
                  </a:lnTo>
                  <a:lnTo>
                    <a:pt x="2832" y="210"/>
                  </a:lnTo>
                  <a:lnTo>
                    <a:pt x="2838" y="210"/>
                  </a:lnTo>
                  <a:lnTo>
                    <a:pt x="2838" y="204"/>
                  </a:lnTo>
                  <a:lnTo>
                    <a:pt x="2838" y="210"/>
                  </a:lnTo>
                  <a:lnTo>
                    <a:pt x="2838" y="204"/>
                  </a:lnTo>
                  <a:lnTo>
                    <a:pt x="2844" y="204"/>
                  </a:lnTo>
                  <a:lnTo>
                    <a:pt x="2850" y="204"/>
                  </a:lnTo>
                  <a:lnTo>
                    <a:pt x="2856" y="204"/>
                  </a:lnTo>
                  <a:lnTo>
                    <a:pt x="2862" y="204"/>
                  </a:lnTo>
                  <a:lnTo>
                    <a:pt x="2868" y="198"/>
                  </a:lnTo>
                  <a:lnTo>
                    <a:pt x="2874" y="198"/>
                  </a:lnTo>
                  <a:lnTo>
                    <a:pt x="2880" y="198"/>
                  </a:lnTo>
                  <a:lnTo>
                    <a:pt x="2886" y="198"/>
                  </a:lnTo>
                  <a:lnTo>
                    <a:pt x="2892" y="198"/>
                  </a:lnTo>
                  <a:lnTo>
                    <a:pt x="2892" y="192"/>
                  </a:lnTo>
                  <a:lnTo>
                    <a:pt x="2892" y="198"/>
                  </a:lnTo>
                  <a:lnTo>
                    <a:pt x="2892" y="192"/>
                  </a:lnTo>
                  <a:lnTo>
                    <a:pt x="2898" y="192"/>
                  </a:lnTo>
                  <a:lnTo>
                    <a:pt x="2904" y="192"/>
                  </a:lnTo>
                  <a:lnTo>
                    <a:pt x="2910" y="192"/>
                  </a:lnTo>
                  <a:lnTo>
                    <a:pt x="2916" y="192"/>
                  </a:lnTo>
                  <a:lnTo>
                    <a:pt x="2916" y="186"/>
                  </a:lnTo>
                  <a:lnTo>
                    <a:pt x="2916" y="192"/>
                  </a:lnTo>
                  <a:lnTo>
                    <a:pt x="2916" y="186"/>
                  </a:lnTo>
                  <a:lnTo>
                    <a:pt x="2922" y="186"/>
                  </a:lnTo>
                  <a:lnTo>
                    <a:pt x="2928" y="186"/>
                  </a:lnTo>
                  <a:lnTo>
                    <a:pt x="2934" y="186"/>
                  </a:lnTo>
                  <a:lnTo>
                    <a:pt x="2940" y="186"/>
                  </a:lnTo>
                  <a:lnTo>
                    <a:pt x="2946" y="186"/>
                  </a:lnTo>
                  <a:lnTo>
                    <a:pt x="2946" y="180"/>
                  </a:lnTo>
                  <a:lnTo>
                    <a:pt x="2946" y="186"/>
                  </a:lnTo>
                  <a:lnTo>
                    <a:pt x="2946" y="180"/>
                  </a:lnTo>
                  <a:lnTo>
                    <a:pt x="2952" y="180"/>
                  </a:lnTo>
                  <a:lnTo>
                    <a:pt x="2958" y="180"/>
                  </a:lnTo>
                  <a:lnTo>
                    <a:pt x="2964" y="180"/>
                  </a:lnTo>
                  <a:lnTo>
                    <a:pt x="2970" y="180"/>
                  </a:lnTo>
                  <a:lnTo>
                    <a:pt x="2970" y="174"/>
                  </a:lnTo>
                  <a:lnTo>
                    <a:pt x="2970" y="180"/>
                  </a:lnTo>
                  <a:lnTo>
                    <a:pt x="2970" y="174"/>
                  </a:lnTo>
                  <a:lnTo>
                    <a:pt x="2976" y="174"/>
                  </a:lnTo>
                  <a:lnTo>
                    <a:pt x="2982" y="174"/>
                  </a:lnTo>
                  <a:lnTo>
                    <a:pt x="2988" y="174"/>
                  </a:lnTo>
                  <a:lnTo>
                    <a:pt x="2994" y="174"/>
                  </a:lnTo>
                  <a:lnTo>
                    <a:pt x="3000" y="174"/>
                  </a:lnTo>
                  <a:lnTo>
                    <a:pt x="3000" y="168"/>
                  </a:lnTo>
                  <a:lnTo>
                    <a:pt x="3000" y="174"/>
                  </a:lnTo>
                  <a:lnTo>
                    <a:pt x="3000" y="168"/>
                  </a:lnTo>
                  <a:lnTo>
                    <a:pt x="3006" y="168"/>
                  </a:lnTo>
                  <a:lnTo>
                    <a:pt x="3012" y="168"/>
                  </a:lnTo>
                  <a:lnTo>
                    <a:pt x="3018" y="168"/>
                  </a:lnTo>
                  <a:lnTo>
                    <a:pt x="3024" y="168"/>
                  </a:lnTo>
                  <a:lnTo>
                    <a:pt x="3024" y="162"/>
                  </a:lnTo>
                  <a:lnTo>
                    <a:pt x="3024" y="168"/>
                  </a:lnTo>
                  <a:lnTo>
                    <a:pt x="3024" y="162"/>
                  </a:lnTo>
                  <a:lnTo>
                    <a:pt x="3030" y="162"/>
                  </a:lnTo>
                  <a:lnTo>
                    <a:pt x="3036" y="162"/>
                  </a:lnTo>
                  <a:lnTo>
                    <a:pt x="3042" y="162"/>
                  </a:lnTo>
                  <a:lnTo>
                    <a:pt x="3048" y="162"/>
                  </a:lnTo>
                  <a:lnTo>
                    <a:pt x="3054" y="162"/>
                  </a:lnTo>
                  <a:lnTo>
                    <a:pt x="3054" y="156"/>
                  </a:lnTo>
                  <a:lnTo>
                    <a:pt x="3054" y="162"/>
                  </a:lnTo>
                  <a:lnTo>
                    <a:pt x="3054" y="156"/>
                  </a:lnTo>
                  <a:lnTo>
                    <a:pt x="3060" y="156"/>
                  </a:lnTo>
                  <a:lnTo>
                    <a:pt x="3066" y="156"/>
                  </a:lnTo>
                  <a:lnTo>
                    <a:pt x="3072" y="156"/>
                  </a:lnTo>
                  <a:lnTo>
                    <a:pt x="3078" y="156"/>
                  </a:lnTo>
                  <a:lnTo>
                    <a:pt x="3078" y="150"/>
                  </a:lnTo>
                  <a:lnTo>
                    <a:pt x="3078" y="156"/>
                  </a:lnTo>
                  <a:lnTo>
                    <a:pt x="3078" y="150"/>
                  </a:lnTo>
                  <a:lnTo>
                    <a:pt x="3084" y="150"/>
                  </a:lnTo>
                  <a:lnTo>
                    <a:pt x="3090" y="150"/>
                  </a:lnTo>
                  <a:lnTo>
                    <a:pt x="3096" y="150"/>
                  </a:lnTo>
                  <a:lnTo>
                    <a:pt x="3102" y="150"/>
                  </a:lnTo>
                  <a:lnTo>
                    <a:pt x="3102" y="144"/>
                  </a:lnTo>
                  <a:lnTo>
                    <a:pt x="3102" y="150"/>
                  </a:lnTo>
                  <a:lnTo>
                    <a:pt x="3102" y="144"/>
                  </a:lnTo>
                  <a:lnTo>
                    <a:pt x="3108" y="144"/>
                  </a:lnTo>
                  <a:lnTo>
                    <a:pt x="3114" y="144"/>
                  </a:lnTo>
                  <a:lnTo>
                    <a:pt x="3120" y="144"/>
                  </a:lnTo>
                  <a:lnTo>
                    <a:pt x="3126" y="144"/>
                  </a:lnTo>
                  <a:lnTo>
                    <a:pt x="3132" y="144"/>
                  </a:lnTo>
                  <a:lnTo>
                    <a:pt x="3132" y="138"/>
                  </a:lnTo>
                  <a:lnTo>
                    <a:pt x="3132" y="144"/>
                  </a:lnTo>
                  <a:lnTo>
                    <a:pt x="3132" y="138"/>
                  </a:lnTo>
                  <a:lnTo>
                    <a:pt x="3138" y="138"/>
                  </a:lnTo>
                  <a:lnTo>
                    <a:pt x="3144" y="138"/>
                  </a:lnTo>
                  <a:lnTo>
                    <a:pt x="3150" y="138"/>
                  </a:lnTo>
                  <a:lnTo>
                    <a:pt x="3156" y="138"/>
                  </a:lnTo>
                  <a:lnTo>
                    <a:pt x="3156" y="132"/>
                  </a:lnTo>
                  <a:lnTo>
                    <a:pt x="3156" y="138"/>
                  </a:lnTo>
                  <a:lnTo>
                    <a:pt x="3156" y="132"/>
                  </a:lnTo>
                  <a:lnTo>
                    <a:pt x="3162" y="132"/>
                  </a:lnTo>
                  <a:lnTo>
                    <a:pt x="3168" y="132"/>
                  </a:lnTo>
                  <a:lnTo>
                    <a:pt x="3174" y="132"/>
                  </a:lnTo>
                  <a:lnTo>
                    <a:pt x="3180" y="132"/>
                  </a:lnTo>
                  <a:lnTo>
                    <a:pt x="3186" y="132"/>
                  </a:lnTo>
                  <a:lnTo>
                    <a:pt x="3186" y="126"/>
                  </a:lnTo>
                  <a:lnTo>
                    <a:pt x="3186" y="132"/>
                  </a:lnTo>
                  <a:lnTo>
                    <a:pt x="3186" y="126"/>
                  </a:lnTo>
                  <a:lnTo>
                    <a:pt x="3192" y="126"/>
                  </a:lnTo>
                  <a:lnTo>
                    <a:pt x="3198" y="126"/>
                  </a:lnTo>
                  <a:lnTo>
                    <a:pt x="3204" y="126"/>
                  </a:lnTo>
                  <a:lnTo>
                    <a:pt x="3210" y="126"/>
                  </a:lnTo>
                  <a:lnTo>
                    <a:pt x="3210" y="120"/>
                  </a:lnTo>
                  <a:lnTo>
                    <a:pt x="3210" y="126"/>
                  </a:lnTo>
                  <a:lnTo>
                    <a:pt x="3210" y="120"/>
                  </a:lnTo>
                  <a:lnTo>
                    <a:pt x="3216" y="120"/>
                  </a:lnTo>
                  <a:lnTo>
                    <a:pt x="3222" y="120"/>
                  </a:lnTo>
                  <a:lnTo>
                    <a:pt x="3222" y="78"/>
                  </a:lnTo>
                  <a:lnTo>
                    <a:pt x="3222" y="120"/>
                  </a:lnTo>
                  <a:lnTo>
                    <a:pt x="3222" y="78"/>
                  </a:lnTo>
                  <a:lnTo>
                    <a:pt x="3228" y="78"/>
                  </a:lnTo>
                  <a:lnTo>
                    <a:pt x="3228" y="0"/>
                  </a:lnTo>
                  <a:lnTo>
                    <a:pt x="3228" y="78"/>
                  </a:lnTo>
                </a:path>
              </a:pathLst>
            </a:custGeom>
            <a:ln>
              <a:headEnd/>
              <a:tailEnd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6335713" y="4767263"/>
              <a:ext cx="2143125" cy="2552700"/>
            </a:xfrm>
            <a:custGeom>
              <a:avLst/>
              <a:gdLst>
                <a:gd name="T0" fmla="*/ 6 w 1350"/>
                <a:gd name="T1" fmla="*/ 240 h 1608"/>
                <a:gd name="T2" fmla="*/ 12 w 1350"/>
                <a:gd name="T3" fmla="*/ 162 h 1608"/>
                <a:gd name="T4" fmla="*/ 18 w 1350"/>
                <a:gd name="T5" fmla="*/ 84 h 1608"/>
                <a:gd name="T6" fmla="*/ 24 w 1350"/>
                <a:gd name="T7" fmla="*/ 12 h 1608"/>
                <a:gd name="T8" fmla="*/ 30 w 1350"/>
                <a:gd name="T9" fmla="*/ 0 h 1608"/>
                <a:gd name="T10" fmla="*/ 42 w 1350"/>
                <a:gd name="T11" fmla="*/ 0 h 1608"/>
                <a:gd name="T12" fmla="*/ 66 w 1350"/>
                <a:gd name="T13" fmla="*/ 0 h 1608"/>
                <a:gd name="T14" fmla="*/ 90 w 1350"/>
                <a:gd name="T15" fmla="*/ 0 h 1608"/>
                <a:gd name="T16" fmla="*/ 114 w 1350"/>
                <a:gd name="T17" fmla="*/ 0 h 1608"/>
                <a:gd name="T18" fmla="*/ 138 w 1350"/>
                <a:gd name="T19" fmla="*/ 0 h 1608"/>
                <a:gd name="T20" fmla="*/ 162 w 1350"/>
                <a:gd name="T21" fmla="*/ 0 h 1608"/>
                <a:gd name="T22" fmla="*/ 186 w 1350"/>
                <a:gd name="T23" fmla="*/ 0 h 1608"/>
                <a:gd name="T24" fmla="*/ 210 w 1350"/>
                <a:gd name="T25" fmla="*/ 0 h 1608"/>
                <a:gd name="T26" fmla="*/ 234 w 1350"/>
                <a:gd name="T27" fmla="*/ 0 h 1608"/>
                <a:gd name="T28" fmla="*/ 258 w 1350"/>
                <a:gd name="T29" fmla="*/ 0 h 1608"/>
                <a:gd name="T30" fmla="*/ 282 w 1350"/>
                <a:gd name="T31" fmla="*/ 0 h 1608"/>
                <a:gd name="T32" fmla="*/ 306 w 1350"/>
                <a:gd name="T33" fmla="*/ 0 h 1608"/>
                <a:gd name="T34" fmla="*/ 330 w 1350"/>
                <a:gd name="T35" fmla="*/ 0 h 1608"/>
                <a:gd name="T36" fmla="*/ 342 w 1350"/>
                <a:gd name="T37" fmla="*/ 570 h 1608"/>
                <a:gd name="T38" fmla="*/ 354 w 1350"/>
                <a:gd name="T39" fmla="*/ 1134 h 1608"/>
                <a:gd name="T40" fmla="*/ 366 w 1350"/>
                <a:gd name="T41" fmla="*/ 1608 h 1608"/>
                <a:gd name="T42" fmla="*/ 390 w 1350"/>
                <a:gd name="T43" fmla="*/ 1608 h 1608"/>
                <a:gd name="T44" fmla="*/ 414 w 1350"/>
                <a:gd name="T45" fmla="*/ 1608 h 1608"/>
                <a:gd name="T46" fmla="*/ 438 w 1350"/>
                <a:gd name="T47" fmla="*/ 1608 h 1608"/>
                <a:gd name="T48" fmla="*/ 462 w 1350"/>
                <a:gd name="T49" fmla="*/ 1608 h 1608"/>
                <a:gd name="T50" fmla="*/ 486 w 1350"/>
                <a:gd name="T51" fmla="*/ 1608 h 1608"/>
                <a:gd name="T52" fmla="*/ 510 w 1350"/>
                <a:gd name="T53" fmla="*/ 1608 h 1608"/>
                <a:gd name="T54" fmla="*/ 534 w 1350"/>
                <a:gd name="T55" fmla="*/ 1608 h 1608"/>
                <a:gd name="T56" fmla="*/ 558 w 1350"/>
                <a:gd name="T57" fmla="*/ 1608 h 1608"/>
                <a:gd name="T58" fmla="*/ 582 w 1350"/>
                <a:gd name="T59" fmla="*/ 1608 h 1608"/>
                <a:gd name="T60" fmla="*/ 606 w 1350"/>
                <a:gd name="T61" fmla="*/ 1608 h 1608"/>
                <a:gd name="T62" fmla="*/ 630 w 1350"/>
                <a:gd name="T63" fmla="*/ 1608 h 1608"/>
                <a:gd name="T64" fmla="*/ 654 w 1350"/>
                <a:gd name="T65" fmla="*/ 1608 h 1608"/>
                <a:gd name="T66" fmla="*/ 678 w 1350"/>
                <a:gd name="T67" fmla="*/ 1608 h 1608"/>
                <a:gd name="T68" fmla="*/ 702 w 1350"/>
                <a:gd name="T69" fmla="*/ 1608 h 1608"/>
                <a:gd name="T70" fmla="*/ 726 w 1350"/>
                <a:gd name="T71" fmla="*/ 1608 h 1608"/>
                <a:gd name="T72" fmla="*/ 750 w 1350"/>
                <a:gd name="T73" fmla="*/ 1608 h 1608"/>
                <a:gd name="T74" fmla="*/ 774 w 1350"/>
                <a:gd name="T75" fmla="*/ 1608 h 1608"/>
                <a:gd name="T76" fmla="*/ 798 w 1350"/>
                <a:gd name="T77" fmla="*/ 1608 h 1608"/>
                <a:gd name="T78" fmla="*/ 822 w 1350"/>
                <a:gd name="T79" fmla="*/ 1608 h 1608"/>
                <a:gd name="T80" fmla="*/ 846 w 1350"/>
                <a:gd name="T81" fmla="*/ 1608 h 1608"/>
                <a:gd name="T82" fmla="*/ 870 w 1350"/>
                <a:gd name="T83" fmla="*/ 1608 h 1608"/>
                <a:gd name="T84" fmla="*/ 894 w 1350"/>
                <a:gd name="T85" fmla="*/ 1608 h 1608"/>
                <a:gd name="T86" fmla="*/ 918 w 1350"/>
                <a:gd name="T87" fmla="*/ 1608 h 1608"/>
                <a:gd name="T88" fmla="*/ 942 w 1350"/>
                <a:gd name="T89" fmla="*/ 1608 h 1608"/>
                <a:gd name="T90" fmla="*/ 966 w 1350"/>
                <a:gd name="T91" fmla="*/ 1608 h 1608"/>
                <a:gd name="T92" fmla="*/ 990 w 1350"/>
                <a:gd name="T93" fmla="*/ 1608 h 1608"/>
                <a:gd name="T94" fmla="*/ 1014 w 1350"/>
                <a:gd name="T95" fmla="*/ 1608 h 1608"/>
                <a:gd name="T96" fmla="*/ 1038 w 1350"/>
                <a:gd name="T97" fmla="*/ 1608 h 1608"/>
                <a:gd name="T98" fmla="*/ 1062 w 1350"/>
                <a:gd name="T99" fmla="*/ 1608 h 1608"/>
                <a:gd name="T100" fmla="*/ 1086 w 1350"/>
                <a:gd name="T101" fmla="*/ 1608 h 1608"/>
                <a:gd name="T102" fmla="*/ 1110 w 1350"/>
                <a:gd name="T103" fmla="*/ 1608 h 1608"/>
                <a:gd name="T104" fmla="*/ 1134 w 1350"/>
                <a:gd name="T105" fmla="*/ 1608 h 1608"/>
                <a:gd name="T106" fmla="*/ 1158 w 1350"/>
                <a:gd name="T107" fmla="*/ 1608 h 1608"/>
                <a:gd name="T108" fmla="*/ 1182 w 1350"/>
                <a:gd name="T109" fmla="*/ 1608 h 1608"/>
                <a:gd name="T110" fmla="*/ 1206 w 1350"/>
                <a:gd name="T111" fmla="*/ 1608 h 1608"/>
                <a:gd name="T112" fmla="*/ 1230 w 1350"/>
                <a:gd name="T113" fmla="*/ 1608 h 1608"/>
                <a:gd name="T114" fmla="*/ 1254 w 1350"/>
                <a:gd name="T115" fmla="*/ 1608 h 1608"/>
                <a:gd name="T116" fmla="*/ 1278 w 1350"/>
                <a:gd name="T117" fmla="*/ 1608 h 1608"/>
                <a:gd name="T118" fmla="*/ 1302 w 1350"/>
                <a:gd name="T119" fmla="*/ 1608 h 1608"/>
                <a:gd name="T120" fmla="*/ 1326 w 1350"/>
                <a:gd name="T121" fmla="*/ 1608 h 1608"/>
                <a:gd name="T122" fmla="*/ 1350 w 1350"/>
                <a:gd name="T123" fmla="*/ 1608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0" h="1608">
                  <a:moveTo>
                    <a:pt x="0" y="396"/>
                  </a:moveTo>
                  <a:lnTo>
                    <a:pt x="0" y="318"/>
                  </a:lnTo>
                  <a:lnTo>
                    <a:pt x="6" y="318"/>
                  </a:lnTo>
                  <a:lnTo>
                    <a:pt x="6" y="240"/>
                  </a:lnTo>
                  <a:lnTo>
                    <a:pt x="6" y="318"/>
                  </a:lnTo>
                  <a:lnTo>
                    <a:pt x="6" y="240"/>
                  </a:lnTo>
                  <a:lnTo>
                    <a:pt x="12" y="234"/>
                  </a:lnTo>
                  <a:lnTo>
                    <a:pt x="12" y="162"/>
                  </a:lnTo>
                  <a:lnTo>
                    <a:pt x="12" y="234"/>
                  </a:lnTo>
                  <a:lnTo>
                    <a:pt x="12" y="162"/>
                  </a:lnTo>
                  <a:lnTo>
                    <a:pt x="18" y="162"/>
                  </a:lnTo>
                  <a:lnTo>
                    <a:pt x="18" y="84"/>
                  </a:lnTo>
                  <a:lnTo>
                    <a:pt x="18" y="162"/>
                  </a:lnTo>
                  <a:lnTo>
                    <a:pt x="18" y="84"/>
                  </a:lnTo>
                  <a:lnTo>
                    <a:pt x="24" y="84"/>
                  </a:lnTo>
                  <a:lnTo>
                    <a:pt x="24" y="12"/>
                  </a:lnTo>
                  <a:lnTo>
                    <a:pt x="24" y="84"/>
                  </a:lnTo>
                  <a:lnTo>
                    <a:pt x="24" y="12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6" y="0"/>
                  </a:lnTo>
                  <a:lnTo>
                    <a:pt x="72" y="0"/>
                  </a:lnTo>
                  <a:lnTo>
                    <a:pt x="78" y="0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2" y="0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6" y="0"/>
                  </a:lnTo>
                  <a:lnTo>
                    <a:pt x="132" y="0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50" y="0"/>
                  </a:lnTo>
                  <a:lnTo>
                    <a:pt x="156" y="0"/>
                  </a:lnTo>
                  <a:lnTo>
                    <a:pt x="162" y="0"/>
                  </a:lnTo>
                  <a:lnTo>
                    <a:pt x="168" y="0"/>
                  </a:lnTo>
                  <a:lnTo>
                    <a:pt x="174" y="0"/>
                  </a:lnTo>
                  <a:lnTo>
                    <a:pt x="180" y="0"/>
                  </a:lnTo>
                  <a:lnTo>
                    <a:pt x="186" y="0"/>
                  </a:lnTo>
                  <a:lnTo>
                    <a:pt x="192" y="0"/>
                  </a:lnTo>
                  <a:lnTo>
                    <a:pt x="198" y="0"/>
                  </a:lnTo>
                  <a:lnTo>
                    <a:pt x="204" y="0"/>
                  </a:lnTo>
                  <a:lnTo>
                    <a:pt x="210" y="0"/>
                  </a:lnTo>
                  <a:lnTo>
                    <a:pt x="216" y="0"/>
                  </a:lnTo>
                  <a:lnTo>
                    <a:pt x="222" y="0"/>
                  </a:lnTo>
                  <a:lnTo>
                    <a:pt x="228" y="0"/>
                  </a:lnTo>
                  <a:lnTo>
                    <a:pt x="234" y="0"/>
                  </a:lnTo>
                  <a:lnTo>
                    <a:pt x="240" y="0"/>
                  </a:lnTo>
                  <a:lnTo>
                    <a:pt x="246" y="0"/>
                  </a:lnTo>
                  <a:lnTo>
                    <a:pt x="252" y="0"/>
                  </a:lnTo>
                  <a:lnTo>
                    <a:pt x="258" y="0"/>
                  </a:lnTo>
                  <a:lnTo>
                    <a:pt x="264" y="0"/>
                  </a:lnTo>
                  <a:lnTo>
                    <a:pt x="270" y="0"/>
                  </a:lnTo>
                  <a:lnTo>
                    <a:pt x="276" y="0"/>
                  </a:lnTo>
                  <a:lnTo>
                    <a:pt x="282" y="0"/>
                  </a:lnTo>
                  <a:lnTo>
                    <a:pt x="288" y="0"/>
                  </a:lnTo>
                  <a:lnTo>
                    <a:pt x="294" y="0"/>
                  </a:lnTo>
                  <a:lnTo>
                    <a:pt x="300" y="0"/>
                  </a:lnTo>
                  <a:lnTo>
                    <a:pt x="306" y="0"/>
                  </a:lnTo>
                  <a:lnTo>
                    <a:pt x="312" y="0"/>
                  </a:lnTo>
                  <a:lnTo>
                    <a:pt x="318" y="0"/>
                  </a:lnTo>
                  <a:lnTo>
                    <a:pt x="324" y="0"/>
                  </a:lnTo>
                  <a:lnTo>
                    <a:pt x="330" y="0"/>
                  </a:lnTo>
                  <a:lnTo>
                    <a:pt x="336" y="12"/>
                  </a:lnTo>
                  <a:lnTo>
                    <a:pt x="336" y="288"/>
                  </a:lnTo>
                  <a:lnTo>
                    <a:pt x="342" y="306"/>
                  </a:lnTo>
                  <a:lnTo>
                    <a:pt x="342" y="570"/>
                  </a:lnTo>
                  <a:lnTo>
                    <a:pt x="348" y="582"/>
                  </a:lnTo>
                  <a:lnTo>
                    <a:pt x="348" y="852"/>
                  </a:lnTo>
                  <a:lnTo>
                    <a:pt x="354" y="864"/>
                  </a:lnTo>
                  <a:lnTo>
                    <a:pt x="354" y="1134"/>
                  </a:lnTo>
                  <a:lnTo>
                    <a:pt x="360" y="1146"/>
                  </a:lnTo>
                  <a:lnTo>
                    <a:pt x="360" y="1428"/>
                  </a:lnTo>
                  <a:lnTo>
                    <a:pt x="366" y="1440"/>
                  </a:lnTo>
                  <a:lnTo>
                    <a:pt x="366" y="1608"/>
                  </a:lnTo>
                  <a:lnTo>
                    <a:pt x="372" y="1608"/>
                  </a:lnTo>
                  <a:lnTo>
                    <a:pt x="378" y="1608"/>
                  </a:lnTo>
                  <a:lnTo>
                    <a:pt x="384" y="1608"/>
                  </a:lnTo>
                  <a:lnTo>
                    <a:pt x="390" y="1608"/>
                  </a:lnTo>
                  <a:lnTo>
                    <a:pt x="396" y="1608"/>
                  </a:lnTo>
                  <a:lnTo>
                    <a:pt x="402" y="1608"/>
                  </a:lnTo>
                  <a:lnTo>
                    <a:pt x="408" y="1608"/>
                  </a:lnTo>
                  <a:lnTo>
                    <a:pt x="414" y="1608"/>
                  </a:lnTo>
                  <a:lnTo>
                    <a:pt x="420" y="1608"/>
                  </a:lnTo>
                  <a:lnTo>
                    <a:pt x="426" y="1608"/>
                  </a:lnTo>
                  <a:lnTo>
                    <a:pt x="432" y="1608"/>
                  </a:lnTo>
                  <a:lnTo>
                    <a:pt x="438" y="1608"/>
                  </a:lnTo>
                  <a:lnTo>
                    <a:pt x="444" y="1608"/>
                  </a:lnTo>
                  <a:lnTo>
                    <a:pt x="450" y="1608"/>
                  </a:lnTo>
                  <a:lnTo>
                    <a:pt x="456" y="1608"/>
                  </a:lnTo>
                  <a:lnTo>
                    <a:pt x="462" y="1608"/>
                  </a:lnTo>
                  <a:lnTo>
                    <a:pt x="468" y="1608"/>
                  </a:lnTo>
                  <a:lnTo>
                    <a:pt x="474" y="1608"/>
                  </a:lnTo>
                  <a:lnTo>
                    <a:pt x="480" y="1608"/>
                  </a:lnTo>
                  <a:lnTo>
                    <a:pt x="486" y="1608"/>
                  </a:lnTo>
                  <a:lnTo>
                    <a:pt x="492" y="1608"/>
                  </a:lnTo>
                  <a:lnTo>
                    <a:pt x="498" y="1608"/>
                  </a:lnTo>
                  <a:lnTo>
                    <a:pt x="504" y="1608"/>
                  </a:lnTo>
                  <a:lnTo>
                    <a:pt x="510" y="1608"/>
                  </a:lnTo>
                  <a:lnTo>
                    <a:pt x="516" y="1608"/>
                  </a:lnTo>
                  <a:lnTo>
                    <a:pt x="522" y="1608"/>
                  </a:lnTo>
                  <a:lnTo>
                    <a:pt x="528" y="1608"/>
                  </a:lnTo>
                  <a:lnTo>
                    <a:pt x="534" y="1608"/>
                  </a:lnTo>
                  <a:lnTo>
                    <a:pt x="540" y="1608"/>
                  </a:lnTo>
                  <a:lnTo>
                    <a:pt x="546" y="1608"/>
                  </a:lnTo>
                  <a:lnTo>
                    <a:pt x="552" y="1608"/>
                  </a:lnTo>
                  <a:lnTo>
                    <a:pt x="558" y="1608"/>
                  </a:lnTo>
                  <a:lnTo>
                    <a:pt x="564" y="1608"/>
                  </a:lnTo>
                  <a:lnTo>
                    <a:pt x="570" y="1608"/>
                  </a:lnTo>
                  <a:lnTo>
                    <a:pt x="576" y="1608"/>
                  </a:lnTo>
                  <a:lnTo>
                    <a:pt x="582" y="1608"/>
                  </a:lnTo>
                  <a:lnTo>
                    <a:pt x="588" y="1608"/>
                  </a:lnTo>
                  <a:lnTo>
                    <a:pt x="594" y="1608"/>
                  </a:lnTo>
                  <a:lnTo>
                    <a:pt x="600" y="1608"/>
                  </a:lnTo>
                  <a:lnTo>
                    <a:pt x="606" y="1608"/>
                  </a:lnTo>
                  <a:lnTo>
                    <a:pt x="612" y="1608"/>
                  </a:lnTo>
                  <a:lnTo>
                    <a:pt x="618" y="1608"/>
                  </a:lnTo>
                  <a:lnTo>
                    <a:pt x="624" y="1608"/>
                  </a:lnTo>
                  <a:lnTo>
                    <a:pt x="630" y="1608"/>
                  </a:lnTo>
                  <a:lnTo>
                    <a:pt x="636" y="1608"/>
                  </a:lnTo>
                  <a:lnTo>
                    <a:pt x="642" y="1608"/>
                  </a:lnTo>
                  <a:lnTo>
                    <a:pt x="648" y="1608"/>
                  </a:lnTo>
                  <a:lnTo>
                    <a:pt x="654" y="1608"/>
                  </a:lnTo>
                  <a:lnTo>
                    <a:pt x="660" y="1608"/>
                  </a:lnTo>
                  <a:lnTo>
                    <a:pt x="666" y="1608"/>
                  </a:lnTo>
                  <a:lnTo>
                    <a:pt x="672" y="1608"/>
                  </a:lnTo>
                  <a:lnTo>
                    <a:pt x="678" y="1608"/>
                  </a:lnTo>
                  <a:lnTo>
                    <a:pt x="684" y="1608"/>
                  </a:lnTo>
                  <a:lnTo>
                    <a:pt x="690" y="1608"/>
                  </a:lnTo>
                  <a:lnTo>
                    <a:pt x="696" y="1608"/>
                  </a:lnTo>
                  <a:lnTo>
                    <a:pt x="702" y="1608"/>
                  </a:lnTo>
                  <a:lnTo>
                    <a:pt x="708" y="1608"/>
                  </a:lnTo>
                  <a:lnTo>
                    <a:pt x="714" y="1608"/>
                  </a:lnTo>
                  <a:lnTo>
                    <a:pt x="720" y="1608"/>
                  </a:lnTo>
                  <a:lnTo>
                    <a:pt x="726" y="1608"/>
                  </a:lnTo>
                  <a:lnTo>
                    <a:pt x="732" y="1608"/>
                  </a:lnTo>
                  <a:lnTo>
                    <a:pt x="738" y="1608"/>
                  </a:lnTo>
                  <a:lnTo>
                    <a:pt x="744" y="1608"/>
                  </a:lnTo>
                  <a:lnTo>
                    <a:pt x="750" y="1608"/>
                  </a:lnTo>
                  <a:lnTo>
                    <a:pt x="756" y="1608"/>
                  </a:lnTo>
                  <a:lnTo>
                    <a:pt x="762" y="1608"/>
                  </a:lnTo>
                  <a:lnTo>
                    <a:pt x="768" y="1608"/>
                  </a:lnTo>
                  <a:lnTo>
                    <a:pt x="774" y="1608"/>
                  </a:lnTo>
                  <a:lnTo>
                    <a:pt x="780" y="1608"/>
                  </a:lnTo>
                  <a:lnTo>
                    <a:pt x="786" y="1608"/>
                  </a:lnTo>
                  <a:lnTo>
                    <a:pt x="792" y="1608"/>
                  </a:lnTo>
                  <a:lnTo>
                    <a:pt x="798" y="1608"/>
                  </a:lnTo>
                  <a:lnTo>
                    <a:pt x="804" y="1608"/>
                  </a:lnTo>
                  <a:lnTo>
                    <a:pt x="810" y="1608"/>
                  </a:lnTo>
                  <a:lnTo>
                    <a:pt x="816" y="1608"/>
                  </a:lnTo>
                  <a:lnTo>
                    <a:pt x="822" y="1608"/>
                  </a:lnTo>
                  <a:lnTo>
                    <a:pt x="828" y="1608"/>
                  </a:lnTo>
                  <a:lnTo>
                    <a:pt x="834" y="1608"/>
                  </a:lnTo>
                  <a:lnTo>
                    <a:pt x="840" y="1608"/>
                  </a:lnTo>
                  <a:lnTo>
                    <a:pt x="846" y="1608"/>
                  </a:lnTo>
                  <a:lnTo>
                    <a:pt x="852" y="1608"/>
                  </a:lnTo>
                  <a:lnTo>
                    <a:pt x="858" y="1608"/>
                  </a:lnTo>
                  <a:lnTo>
                    <a:pt x="864" y="1608"/>
                  </a:lnTo>
                  <a:lnTo>
                    <a:pt x="870" y="1608"/>
                  </a:lnTo>
                  <a:lnTo>
                    <a:pt x="876" y="1608"/>
                  </a:lnTo>
                  <a:lnTo>
                    <a:pt x="882" y="1608"/>
                  </a:lnTo>
                  <a:lnTo>
                    <a:pt x="888" y="1608"/>
                  </a:lnTo>
                  <a:lnTo>
                    <a:pt x="894" y="1608"/>
                  </a:lnTo>
                  <a:lnTo>
                    <a:pt x="900" y="1608"/>
                  </a:lnTo>
                  <a:lnTo>
                    <a:pt x="906" y="1608"/>
                  </a:lnTo>
                  <a:lnTo>
                    <a:pt x="912" y="1608"/>
                  </a:lnTo>
                  <a:lnTo>
                    <a:pt x="918" y="1608"/>
                  </a:lnTo>
                  <a:lnTo>
                    <a:pt x="924" y="1608"/>
                  </a:lnTo>
                  <a:lnTo>
                    <a:pt x="930" y="1608"/>
                  </a:lnTo>
                  <a:lnTo>
                    <a:pt x="936" y="1608"/>
                  </a:lnTo>
                  <a:lnTo>
                    <a:pt x="942" y="1608"/>
                  </a:lnTo>
                  <a:lnTo>
                    <a:pt x="948" y="1608"/>
                  </a:lnTo>
                  <a:lnTo>
                    <a:pt x="954" y="1608"/>
                  </a:lnTo>
                  <a:lnTo>
                    <a:pt x="960" y="1608"/>
                  </a:lnTo>
                  <a:lnTo>
                    <a:pt x="966" y="1608"/>
                  </a:lnTo>
                  <a:lnTo>
                    <a:pt x="972" y="1608"/>
                  </a:lnTo>
                  <a:lnTo>
                    <a:pt x="978" y="1608"/>
                  </a:lnTo>
                  <a:lnTo>
                    <a:pt x="984" y="1608"/>
                  </a:lnTo>
                  <a:lnTo>
                    <a:pt x="990" y="1608"/>
                  </a:lnTo>
                  <a:lnTo>
                    <a:pt x="996" y="1608"/>
                  </a:lnTo>
                  <a:lnTo>
                    <a:pt x="1002" y="1608"/>
                  </a:lnTo>
                  <a:lnTo>
                    <a:pt x="1008" y="1608"/>
                  </a:lnTo>
                  <a:lnTo>
                    <a:pt x="1014" y="1608"/>
                  </a:lnTo>
                  <a:lnTo>
                    <a:pt x="1020" y="1608"/>
                  </a:lnTo>
                  <a:lnTo>
                    <a:pt x="1026" y="1608"/>
                  </a:lnTo>
                  <a:lnTo>
                    <a:pt x="1032" y="1608"/>
                  </a:lnTo>
                  <a:lnTo>
                    <a:pt x="1038" y="1608"/>
                  </a:lnTo>
                  <a:lnTo>
                    <a:pt x="1044" y="1608"/>
                  </a:lnTo>
                  <a:lnTo>
                    <a:pt x="1050" y="1608"/>
                  </a:lnTo>
                  <a:lnTo>
                    <a:pt x="1056" y="1608"/>
                  </a:lnTo>
                  <a:lnTo>
                    <a:pt x="1062" y="1608"/>
                  </a:lnTo>
                  <a:lnTo>
                    <a:pt x="1068" y="1608"/>
                  </a:lnTo>
                  <a:lnTo>
                    <a:pt x="1074" y="1608"/>
                  </a:lnTo>
                  <a:lnTo>
                    <a:pt x="1080" y="1608"/>
                  </a:lnTo>
                  <a:lnTo>
                    <a:pt x="1086" y="1608"/>
                  </a:lnTo>
                  <a:lnTo>
                    <a:pt x="1092" y="1608"/>
                  </a:lnTo>
                  <a:lnTo>
                    <a:pt x="1098" y="1608"/>
                  </a:lnTo>
                  <a:lnTo>
                    <a:pt x="1104" y="1608"/>
                  </a:lnTo>
                  <a:lnTo>
                    <a:pt x="1110" y="1608"/>
                  </a:lnTo>
                  <a:lnTo>
                    <a:pt x="1116" y="1608"/>
                  </a:lnTo>
                  <a:lnTo>
                    <a:pt x="1122" y="1608"/>
                  </a:lnTo>
                  <a:lnTo>
                    <a:pt x="1128" y="1608"/>
                  </a:lnTo>
                  <a:lnTo>
                    <a:pt x="1134" y="1608"/>
                  </a:lnTo>
                  <a:lnTo>
                    <a:pt x="1140" y="1608"/>
                  </a:lnTo>
                  <a:lnTo>
                    <a:pt x="1146" y="1608"/>
                  </a:lnTo>
                  <a:lnTo>
                    <a:pt x="1152" y="1608"/>
                  </a:lnTo>
                  <a:lnTo>
                    <a:pt x="1158" y="1608"/>
                  </a:lnTo>
                  <a:lnTo>
                    <a:pt x="1164" y="1608"/>
                  </a:lnTo>
                  <a:lnTo>
                    <a:pt x="1170" y="1608"/>
                  </a:lnTo>
                  <a:lnTo>
                    <a:pt x="1176" y="1608"/>
                  </a:lnTo>
                  <a:lnTo>
                    <a:pt x="1182" y="1608"/>
                  </a:lnTo>
                  <a:lnTo>
                    <a:pt x="1188" y="1608"/>
                  </a:lnTo>
                  <a:lnTo>
                    <a:pt x="1194" y="1608"/>
                  </a:lnTo>
                  <a:lnTo>
                    <a:pt x="1200" y="1608"/>
                  </a:lnTo>
                  <a:lnTo>
                    <a:pt x="1206" y="1608"/>
                  </a:lnTo>
                  <a:lnTo>
                    <a:pt x="1212" y="1608"/>
                  </a:lnTo>
                  <a:lnTo>
                    <a:pt x="1218" y="1608"/>
                  </a:lnTo>
                  <a:lnTo>
                    <a:pt x="1224" y="1608"/>
                  </a:lnTo>
                  <a:lnTo>
                    <a:pt x="1230" y="1608"/>
                  </a:lnTo>
                  <a:lnTo>
                    <a:pt x="1236" y="1608"/>
                  </a:lnTo>
                  <a:lnTo>
                    <a:pt x="1242" y="1608"/>
                  </a:lnTo>
                  <a:lnTo>
                    <a:pt x="1248" y="1608"/>
                  </a:lnTo>
                  <a:lnTo>
                    <a:pt x="1254" y="1608"/>
                  </a:lnTo>
                  <a:lnTo>
                    <a:pt x="1260" y="1608"/>
                  </a:lnTo>
                  <a:lnTo>
                    <a:pt x="1266" y="1608"/>
                  </a:lnTo>
                  <a:lnTo>
                    <a:pt x="1272" y="1608"/>
                  </a:lnTo>
                  <a:lnTo>
                    <a:pt x="1278" y="1608"/>
                  </a:lnTo>
                  <a:lnTo>
                    <a:pt x="1284" y="1608"/>
                  </a:lnTo>
                  <a:lnTo>
                    <a:pt x="1290" y="1608"/>
                  </a:lnTo>
                  <a:lnTo>
                    <a:pt x="1296" y="1608"/>
                  </a:lnTo>
                  <a:lnTo>
                    <a:pt x="1302" y="1608"/>
                  </a:lnTo>
                  <a:lnTo>
                    <a:pt x="1308" y="1608"/>
                  </a:lnTo>
                  <a:lnTo>
                    <a:pt x="1314" y="1608"/>
                  </a:lnTo>
                  <a:lnTo>
                    <a:pt x="1320" y="1608"/>
                  </a:lnTo>
                  <a:lnTo>
                    <a:pt x="1326" y="1608"/>
                  </a:lnTo>
                  <a:lnTo>
                    <a:pt x="1332" y="1608"/>
                  </a:lnTo>
                  <a:lnTo>
                    <a:pt x="1338" y="1608"/>
                  </a:lnTo>
                  <a:lnTo>
                    <a:pt x="1344" y="1608"/>
                  </a:lnTo>
                  <a:lnTo>
                    <a:pt x="1350" y="1608"/>
                  </a:lnTo>
                </a:path>
              </a:pathLst>
            </a:custGeom>
            <a:ln>
              <a:headEnd/>
              <a:tailEnd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287463" y="4767263"/>
              <a:ext cx="4448175" cy="2552700"/>
            </a:xfrm>
            <a:custGeom>
              <a:avLst/>
              <a:gdLst>
                <a:gd name="T0" fmla="*/ 72 w 2802"/>
                <a:gd name="T1" fmla="*/ 1602 h 1608"/>
                <a:gd name="T2" fmla="*/ 108 w 2802"/>
                <a:gd name="T3" fmla="*/ 1116 h 1608"/>
                <a:gd name="T4" fmla="*/ 162 w 2802"/>
                <a:gd name="T5" fmla="*/ 1584 h 1608"/>
                <a:gd name="T6" fmla="*/ 204 w 2802"/>
                <a:gd name="T7" fmla="*/ 1326 h 1608"/>
                <a:gd name="T8" fmla="*/ 240 w 2802"/>
                <a:gd name="T9" fmla="*/ 1518 h 1608"/>
                <a:gd name="T10" fmla="*/ 276 w 2802"/>
                <a:gd name="T11" fmla="*/ 1518 h 1608"/>
                <a:gd name="T12" fmla="*/ 306 w 2802"/>
                <a:gd name="T13" fmla="*/ 1320 h 1608"/>
                <a:gd name="T14" fmla="*/ 348 w 2802"/>
                <a:gd name="T15" fmla="*/ 1548 h 1608"/>
                <a:gd name="T16" fmla="*/ 384 w 2802"/>
                <a:gd name="T17" fmla="*/ 1488 h 1608"/>
                <a:gd name="T18" fmla="*/ 414 w 2802"/>
                <a:gd name="T19" fmla="*/ 1440 h 1608"/>
                <a:gd name="T20" fmla="*/ 444 w 2802"/>
                <a:gd name="T21" fmla="*/ 1494 h 1608"/>
                <a:gd name="T22" fmla="*/ 498 w 2802"/>
                <a:gd name="T23" fmla="*/ 1590 h 1608"/>
                <a:gd name="T24" fmla="*/ 552 w 2802"/>
                <a:gd name="T25" fmla="*/ 1518 h 1608"/>
                <a:gd name="T26" fmla="*/ 618 w 2802"/>
                <a:gd name="T27" fmla="*/ 1602 h 1608"/>
                <a:gd name="T28" fmla="*/ 690 w 2802"/>
                <a:gd name="T29" fmla="*/ 1554 h 1608"/>
                <a:gd name="T30" fmla="*/ 822 w 2802"/>
                <a:gd name="T31" fmla="*/ 1548 h 1608"/>
                <a:gd name="T32" fmla="*/ 960 w 2802"/>
                <a:gd name="T33" fmla="*/ 1560 h 1608"/>
                <a:gd name="T34" fmla="*/ 996 w 2802"/>
                <a:gd name="T35" fmla="*/ 1530 h 1608"/>
                <a:gd name="T36" fmla="*/ 1026 w 2802"/>
                <a:gd name="T37" fmla="*/ 1368 h 1608"/>
                <a:gd name="T38" fmla="*/ 1074 w 2802"/>
                <a:gd name="T39" fmla="*/ 1584 h 1608"/>
                <a:gd name="T40" fmla="*/ 1146 w 2802"/>
                <a:gd name="T41" fmla="*/ 1602 h 1608"/>
                <a:gd name="T42" fmla="*/ 1176 w 2802"/>
                <a:gd name="T43" fmla="*/ 1524 h 1608"/>
                <a:gd name="T44" fmla="*/ 1218 w 2802"/>
                <a:gd name="T45" fmla="*/ 1572 h 1608"/>
                <a:gd name="T46" fmla="*/ 1266 w 2802"/>
                <a:gd name="T47" fmla="*/ 1572 h 1608"/>
                <a:gd name="T48" fmla="*/ 1314 w 2802"/>
                <a:gd name="T49" fmla="*/ 1584 h 1608"/>
                <a:gd name="T50" fmla="*/ 1356 w 2802"/>
                <a:gd name="T51" fmla="*/ 1590 h 1608"/>
                <a:gd name="T52" fmla="*/ 1386 w 2802"/>
                <a:gd name="T53" fmla="*/ 1572 h 1608"/>
                <a:gd name="T54" fmla="*/ 1428 w 2802"/>
                <a:gd name="T55" fmla="*/ 1578 h 1608"/>
                <a:gd name="T56" fmla="*/ 1470 w 2802"/>
                <a:gd name="T57" fmla="*/ 1578 h 1608"/>
                <a:gd name="T58" fmla="*/ 1506 w 2802"/>
                <a:gd name="T59" fmla="*/ 1530 h 1608"/>
                <a:gd name="T60" fmla="*/ 1536 w 2802"/>
                <a:gd name="T61" fmla="*/ 1170 h 1608"/>
                <a:gd name="T62" fmla="*/ 1584 w 2802"/>
                <a:gd name="T63" fmla="*/ 1470 h 1608"/>
                <a:gd name="T64" fmla="*/ 1608 w 2802"/>
                <a:gd name="T65" fmla="*/ 780 h 1608"/>
                <a:gd name="T66" fmla="*/ 1644 w 2802"/>
                <a:gd name="T67" fmla="*/ 150 h 1608"/>
                <a:gd name="T68" fmla="*/ 1686 w 2802"/>
                <a:gd name="T69" fmla="*/ 1176 h 1608"/>
                <a:gd name="T70" fmla="*/ 1734 w 2802"/>
                <a:gd name="T71" fmla="*/ 1494 h 1608"/>
                <a:gd name="T72" fmla="*/ 1770 w 2802"/>
                <a:gd name="T73" fmla="*/ 1452 h 1608"/>
                <a:gd name="T74" fmla="*/ 1794 w 2802"/>
                <a:gd name="T75" fmla="*/ 852 h 1608"/>
                <a:gd name="T76" fmla="*/ 1830 w 2802"/>
                <a:gd name="T77" fmla="*/ 534 h 1608"/>
                <a:gd name="T78" fmla="*/ 1860 w 2802"/>
                <a:gd name="T79" fmla="*/ 936 h 1608"/>
                <a:gd name="T80" fmla="*/ 1902 w 2802"/>
                <a:gd name="T81" fmla="*/ 1464 h 1608"/>
                <a:gd name="T82" fmla="*/ 1938 w 2802"/>
                <a:gd name="T83" fmla="*/ 1272 h 1608"/>
                <a:gd name="T84" fmla="*/ 1968 w 2802"/>
                <a:gd name="T85" fmla="*/ 1260 h 1608"/>
                <a:gd name="T86" fmla="*/ 2010 w 2802"/>
                <a:gd name="T87" fmla="*/ 1428 h 1608"/>
                <a:gd name="T88" fmla="*/ 2046 w 2802"/>
                <a:gd name="T89" fmla="*/ 1428 h 1608"/>
                <a:gd name="T90" fmla="*/ 2100 w 2802"/>
                <a:gd name="T91" fmla="*/ 1596 h 1608"/>
                <a:gd name="T92" fmla="*/ 2142 w 2802"/>
                <a:gd name="T93" fmla="*/ 1536 h 1608"/>
                <a:gd name="T94" fmla="*/ 2190 w 2802"/>
                <a:gd name="T95" fmla="*/ 1560 h 1608"/>
                <a:gd name="T96" fmla="*/ 2226 w 2802"/>
                <a:gd name="T97" fmla="*/ 1470 h 1608"/>
                <a:gd name="T98" fmla="*/ 2280 w 2802"/>
                <a:gd name="T99" fmla="*/ 1596 h 1608"/>
                <a:gd name="T100" fmla="*/ 2322 w 2802"/>
                <a:gd name="T101" fmla="*/ 1566 h 1608"/>
                <a:gd name="T102" fmla="*/ 2376 w 2802"/>
                <a:gd name="T103" fmla="*/ 1572 h 1608"/>
                <a:gd name="T104" fmla="*/ 2418 w 2802"/>
                <a:gd name="T105" fmla="*/ 1584 h 1608"/>
                <a:gd name="T106" fmla="*/ 2466 w 2802"/>
                <a:gd name="T107" fmla="*/ 1584 h 1608"/>
                <a:gd name="T108" fmla="*/ 2514 w 2802"/>
                <a:gd name="T109" fmla="*/ 1566 h 1608"/>
                <a:gd name="T110" fmla="*/ 2556 w 2802"/>
                <a:gd name="T111" fmla="*/ 1578 h 1608"/>
                <a:gd name="T112" fmla="*/ 2616 w 2802"/>
                <a:gd name="T113" fmla="*/ 1596 h 1608"/>
                <a:gd name="T114" fmla="*/ 2676 w 2802"/>
                <a:gd name="T115" fmla="*/ 1602 h 1608"/>
                <a:gd name="T116" fmla="*/ 2736 w 2802"/>
                <a:gd name="T117" fmla="*/ 1506 h 1608"/>
                <a:gd name="T118" fmla="*/ 2796 w 2802"/>
                <a:gd name="T119" fmla="*/ 1602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02" h="1608">
                  <a:moveTo>
                    <a:pt x="0" y="1602"/>
                  </a:moveTo>
                  <a:lnTo>
                    <a:pt x="6" y="1602"/>
                  </a:lnTo>
                  <a:lnTo>
                    <a:pt x="12" y="1596"/>
                  </a:lnTo>
                  <a:lnTo>
                    <a:pt x="18" y="1596"/>
                  </a:lnTo>
                  <a:lnTo>
                    <a:pt x="24" y="1596"/>
                  </a:lnTo>
                  <a:lnTo>
                    <a:pt x="30" y="1596"/>
                  </a:lnTo>
                  <a:lnTo>
                    <a:pt x="36" y="1596"/>
                  </a:lnTo>
                  <a:lnTo>
                    <a:pt x="42" y="1602"/>
                  </a:lnTo>
                  <a:lnTo>
                    <a:pt x="48" y="1602"/>
                  </a:lnTo>
                  <a:lnTo>
                    <a:pt x="54" y="1602"/>
                  </a:lnTo>
                  <a:lnTo>
                    <a:pt x="60" y="1602"/>
                  </a:lnTo>
                  <a:lnTo>
                    <a:pt x="60" y="1596"/>
                  </a:lnTo>
                  <a:lnTo>
                    <a:pt x="60" y="1602"/>
                  </a:lnTo>
                  <a:lnTo>
                    <a:pt x="60" y="1596"/>
                  </a:lnTo>
                  <a:lnTo>
                    <a:pt x="66" y="1602"/>
                  </a:lnTo>
                  <a:lnTo>
                    <a:pt x="72" y="1596"/>
                  </a:lnTo>
                  <a:lnTo>
                    <a:pt x="72" y="1602"/>
                  </a:lnTo>
                  <a:lnTo>
                    <a:pt x="78" y="1596"/>
                  </a:lnTo>
                  <a:lnTo>
                    <a:pt x="84" y="1578"/>
                  </a:lnTo>
                  <a:lnTo>
                    <a:pt x="84" y="1548"/>
                  </a:lnTo>
                  <a:lnTo>
                    <a:pt x="84" y="1578"/>
                  </a:lnTo>
                  <a:lnTo>
                    <a:pt x="84" y="1548"/>
                  </a:lnTo>
                  <a:lnTo>
                    <a:pt x="90" y="1488"/>
                  </a:lnTo>
                  <a:lnTo>
                    <a:pt x="90" y="1314"/>
                  </a:lnTo>
                  <a:lnTo>
                    <a:pt x="90" y="1488"/>
                  </a:lnTo>
                  <a:lnTo>
                    <a:pt x="90" y="1314"/>
                  </a:lnTo>
                  <a:lnTo>
                    <a:pt x="96" y="966"/>
                  </a:lnTo>
                  <a:lnTo>
                    <a:pt x="96" y="846"/>
                  </a:lnTo>
                  <a:lnTo>
                    <a:pt x="96" y="966"/>
                  </a:lnTo>
                  <a:lnTo>
                    <a:pt x="96" y="846"/>
                  </a:lnTo>
                  <a:lnTo>
                    <a:pt x="102" y="972"/>
                  </a:lnTo>
                  <a:lnTo>
                    <a:pt x="102" y="1032"/>
                  </a:lnTo>
                  <a:lnTo>
                    <a:pt x="108" y="1002"/>
                  </a:lnTo>
                  <a:lnTo>
                    <a:pt x="108" y="1116"/>
                  </a:lnTo>
                  <a:lnTo>
                    <a:pt x="114" y="1230"/>
                  </a:lnTo>
                  <a:lnTo>
                    <a:pt x="114" y="1470"/>
                  </a:lnTo>
                  <a:lnTo>
                    <a:pt x="120" y="1524"/>
                  </a:lnTo>
                  <a:lnTo>
                    <a:pt x="120" y="1542"/>
                  </a:lnTo>
                  <a:lnTo>
                    <a:pt x="126" y="1560"/>
                  </a:lnTo>
                  <a:lnTo>
                    <a:pt x="126" y="1566"/>
                  </a:lnTo>
                  <a:lnTo>
                    <a:pt x="132" y="1566"/>
                  </a:lnTo>
                  <a:lnTo>
                    <a:pt x="138" y="1566"/>
                  </a:lnTo>
                  <a:lnTo>
                    <a:pt x="138" y="1572"/>
                  </a:lnTo>
                  <a:lnTo>
                    <a:pt x="144" y="1578"/>
                  </a:lnTo>
                  <a:lnTo>
                    <a:pt x="144" y="1584"/>
                  </a:lnTo>
                  <a:lnTo>
                    <a:pt x="150" y="1590"/>
                  </a:lnTo>
                  <a:lnTo>
                    <a:pt x="156" y="1584"/>
                  </a:lnTo>
                  <a:lnTo>
                    <a:pt x="162" y="1590"/>
                  </a:lnTo>
                  <a:lnTo>
                    <a:pt x="162" y="1584"/>
                  </a:lnTo>
                  <a:lnTo>
                    <a:pt x="162" y="1590"/>
                  </a:lnTo>
                  <a:lnTo>
                    <a:pt x="162" y="1584"/>
                  </a:lnTo>
                  <a:lnTo>
                    <a:pt x="168" y="1584"/>
                  </a:lnTo>
                  <a:lnTo>
                    <a:pt x="174" y="1584"/>
                  </a:lnTo>
                  <a:lnTo>
                    <a:pt x="180" y="1578"/>
                  </a:lnTo>
                  <a:lnTo>
                    <a:pt x="186" y="1578"/>
                  </a:lnTo>
                  <a:lnTo>
                    <a:pt x="186" y="1560"/>
                  </a:lnTo>
                  <a:lnTo>
                    <a:pt x="186" y="1578"/>
                  </a:lnTo>
                  <a:lnTo>
                    <a:pt x="186" y="1560"/>
                  </a:lnTo>
                  <a:lnTo>
                    <a:pt x="192" y="1542"/>
                  </a:lnTo>
                  <a:lnTo>
                    <a:pt x="192" y="1524"/>
                  </a:lnTo>
                  <a:lnTo>
                    <a:pt x="192" y="1542"/>
                  </a:lnTo>
                  <a:lnTo>
                    <a:pt x="192" y="1524"/>
                  </a:lnTo>
                  <a:lnTo>
                    <a:pt x="198" y="1464"/>
                  </a:lnTo>
                  <a:lnTo>
                    <a:pt x="198" y="1386"/>
                  </a:lnTo>
                  <a:lnTo>
                    <a:pt x="198" y="1464"/>
                  </a:lnTo>
                  <a:lnTo>
                    <a:pt x="198" y="1386"/>
                  </a:lnTo>
                  <a:lnTo>
                    <a:pt x="204" y="1356"/>
                  </a:lnTo>
                  <a:lnTo>
                    <a:pt x="204" y="1326"/>
                  </a:lnTo>
                  <a:lnTo>
                    <a:pt x="204" y="1356"/>
                  </a:lnTo>
                  <a:lnTo>
                    <a:pt x="204" y="1326"/>
                  </a:lnTo>
                  <a:lnTo>
                    <a:pt x="210" y="1254"/>
                  </a:lnTo>
                  <a:lnTo>
                    <a:pt x="210" y="1344"/>
                  </a:lnTo>
                  <a:lnTo>
                    <a:pt x="216" y="1332"/>
                  </a:lnTo>
                  <a:lnTo>
                    <a:pt x="216" y="1182"/>
                  </a:lnTo>
                  <a:lnTo>
                    <a:pt x="216" y="1332"/>
                  </a:lnTo>
                  <a:lnTo>
                    <a:pt x="216" y="1182"/>
                  </a:lnTo>
                  <a:lnTo>
                    <a:pt x="222" y="1170"/>
                  </a:lnTo>
                  <a:lnTo>
                    <a:pt x="222" y="1332"/>
                  </a:lnTo>
                  <a:lnTo>
                    <a:pt x="228" y="1464"/>
                  </a:lnTo>
                  <a:lnTo>
                    <a:pt x="228" y="1530"/>
                  </a:lnTo>
                  <a:lnTo>
                    <a:pt x="234" y="1542"/>
                  </a:lnTo>
                  <a:lnTo>
                    <a:pt x="234" y="1536"/>
                  </a:lnTo>
                  <a:lnTo>
                    <a:pt x="234" y="1542"/>
                  </a:lnTo>
                  <a:lnTo>
                    <a:pt x="234" y="1536"/>
                  </a:lnTo>
                  <a:lnTo>
                    <a:pt x="240" y="1518"/>
                  </a:lnTo>
                  <a:lnTo>
                    <a:pt x="240" y="1482"/>
                  </a:lnTo>
                  <a:lnTo>
                    <a:pt x="240" y="1518"/>
                  </a:lnTo>
                  <a:lnTo>
                    <a:pt x="240" y="1482"/>
                  </a:lnTo>
                  <a:lnTo>
                    <a:pt x="246" y="1440"/>
                  </a:lnTo>
                  <a:lnTo>
                    <a:pt x="246" y="1422"/>
                  </a:lnTo>
                  <a:lnTo>
                    <a:pt x="246" y="1440"/>
                  </a:lnTo>
                  <a:lnTo>
                    <a:pt x="246" y="1422"/>
                  </a:lnTo>
                  <a:lnTo>
                    <a:pt x="252" y="1404"/>
                  </a:lnTo>
                  <a:lnTo>
                    <a:pt x="252" y="1428"/>
                  </a:lnTo>
                  <a:lnTo>
                    <a:pt x="258" y="1440"/>
                  </a:lnTo>
                  <a:lnTo>
                    <a:pt x="258" y="1464"/>
                  </a:lnTo>
                  <a:lnTo>
                    <a:pt x="264" y="1488"/>
                  </a:lnTo>
                  <a:lnTo>
                    <a:pt x="264" y="1512"/>
                  </a:lnTo>
                  <a:lnTo>
                    <a:pt x="270" y="1530"/>
                  </a:lnTo>
                  <a:lnTo>
                    <a:pt x="276" y="1518"/>
                  </a:lnTo>
                  <a:lnTo>
                    <a:pt x="276" y="1512"/>
                  </a:lnTo>
                  <a:lnTo>
                    <a:pt x="276" y="1518"/>
                  </a:lnTo>
                  <a:lnTo>
                    <a:pt x="276" y="1512"/>
                  </a:lnTo>
                  <a:lnTo>
                    <a:pt x="282" y="1518"/>
                  </a:lnTo>
                  <a:lnTo>
                    <a:pt x="282" y="1524"/>
                  </a:lnTo>
                  <a:lnTo>
                    <a:pt x="288" y="1494"/>
                  </a:lnTo>
                  <a:lnTo>
                    <a:pt x="288" y="1488"/>
                  </a:lnTo>
                  <a:lnTo>
                    <a:pt x="288" y="1494"/>
                  </a:lnTo>
                  <a:lnTo>
                    <a:pt x="288" y="1488"/>
                  </a:lnTo>
                  <a:lnTo>
                    <a:pt x="294" y="1458"/>
                  </a:lnTo>
                  <a:lnTo>
                    <a:pt x="294" y="1374"/>
                  </a:lnTo>
                  <a:lnTo>
                    <a:pt x="294" y="1458"/>
                  </a:lnTo>
                  <a:lnTo>
                    <a:pt x="294" y="1374"/>
                  </a:lnTo>
                  <a:lnTo>
                    <a:pt x="300" y="1332"/>
                  </a:lnTo>
                  <a:lnTo>
                    <a:pt x="300" y="1302"/>
                  </a:lnTo>
                  <a:lnTo>
                    <a:pt x="300" y="1332"/>
                  </a:lnTo>
                  <a:lnTo>
                    <a:pt x="300" y="1302"/>
                  </a:lnTo>
                  <a:lnTo>
                    <a:pt x="306" y="1308"/>
                  </a:lnTo>
                  <a:lnTo>
                    <a:pt x="306" y="1320"/>
                  </a:lnTo>
                  <a:lnTo>
                    <a:pt x="312" y="1362"/>
                  </a:lnTo>
                  <a:lnTo>
                    <a:pt x="312" y="1404"/>
                  </a:lnTo>
                  <a:lnTo>
                    <a:pt x="318" y="1416"/>
                  </a:lnTo>
                  <a:lnTo>
                    <a:pt x="318" y="1422"/>
                  </a:lnTo>
                  <a:lnTo>
                    <a:pt x="324" y="1440"/>
                  </a:lnTo>
                  <a:lnTo>
                    <a:pt x="324" y="1446"/>
                  </a:lnTo>
                  <a:lnTo>
                    <a:pt x="330" y="1464"/>
                  </a:lnTo>
                  <a:lnTo>
                    <a:pt x="330" y="1488"/>
                  </a:lnTo>
                  <a:lnTo>
                    <a:pt x="336" y="1506"/>
                  </a:lnTo>
                  <a:lnTo>
                    <a:pt x="336" y="1542"/>
                  </a:lnTo>
                  <a:lnTo>
                    <a:pt x="342" y="1554"/>
                  </a:lnTo>
                  <a:lnTo>
                    <a:pt x="342" y="1548"/>
                  </a:lnTo>
                  <a:lnTo>
                    <a:pt x="342" y="1554"/>
                  </a:lnTo>
                  <a:lnTo>
                    <a:pt x="342" y="1548"/>
                  </a:lnTo>
                  <a:lnTo>
                    <a:pt x="348" y="1548"/>
                  </a:lnTo>
                  <a:lnTo>
                    <a:pt x="348" y="1524"/>
                  </a:lnTo>
                  <a:lnTo>
                    <a:pt x="348" y="1548"/>
                  </a:lnTo>
                  <a:lnTo>
                    <a:pt x="348" y="1524"/>
                  </a:lnTo>
                  <a:lnTo>
                    <a:pt x="354" y="1524"/>
                  </a:lnTo>
                  <a:lnTo>
                    <a:pt x="354" y="1512"/>
                  </a:lnTo>
                  <a:lnTo>
                    <a:pt x="354" y="1524"/>
                  </a:lnTo>
                  <a:lnTo>
                    <a:pt x="354" y="1512"/>
                  </a:lnTo>
                  <a:lnTo>
                    <a:pt x="360" y="1512"/>
                  </a:lnTo>
                  <a:lnTo>
                    <a:pt x="360" y="1518"/>
                  </a:lnTo>
                  <a:lnTo>
                    <a:pt x="366" y="1506"/>
                  </a:lnTo>
                  <a:lnTo>
                    <a:pt x="366" y="1500"/>
                  </a:lnTo>
                  <a:lnTo>
                    <a:pt x="366" y="1506"/>
                  </a:lnTo>
                  <a:lnTo>
                    <a:pt x="366" y="1500"/>
                  </a:lnTo>
                  <a:lnTo>
                    <a:pt x="372" y="1488"/>
                  </a:lnTo>
                  <a:lnTo>
                    <a:pt x="378" y="1476"/>
                  </a:lnTo>
                  <a:lnTo>
                    <a:pt x="378" y="1482"/>
                  </a:lnTo>
                  <a:lnTo>
                    <a:pt x="384" y="1488"/>
                  </a:lnTo>
                  <a:lnTo>
                    <a:pt x="384" y="1482"/>
                  </a:lnTo>
                  <a:lnTo>
                    <a:pt x="384" y="1488"/>
                  </a:lnTo>
                  <a:lnTo>
                    <a:pt x="384" y="1482"/>
                  </a:lnTo>
                  <a:lnTo>
                    <a:pt x="390" y="1452"/>
                  </a:lnTo>
                  <a:lnTo>
                    <a:pt x="390" y="1440"/>
                  </a:lnTo>
                  <a:lnTo>
                    <a:pt x="390" y="1452"/>
                  </a:lnTo>
                  <a:lnTo>
                    <a:pt x="390" y="1440"/>
                  </a:lnTo>
                  <a:lnTo>
                    <a:pt x="396" y="1458"/>
                  </a:lnTo>
                  <a:lnTo>
                    <a:pt x="396" y="1446"/>
                  </a:lnTo>
                  <a:lnTo>
                    <a:pt x="396" y="1482"/>
                  </a:lnTo>
                  <a:lnTo>
                    <a:pt x="402" y="1476"/>
                  </a:lnTo>
                  <a:lnTo>
                    <a:pt x="402" y="1464"/>
                  </a:lnTo>
                  <a:lnTo>
                    <a:pt x="402" y="1476"/>
                  </a:lnTo>
                  <a:lnTo>
                    <a:pt x="402" y="1464"/>
                  </a:lnTo>
                  <a:lnTo>
                    <a:pt x="408" y="1470"/>
                  </a:lnTo>
                  <a:lnTo>
                    <a:pt x="408" y="1446"/>
                  </a:lnTo>
                  <a:lnTo>
                    <a:pt x="408" y="1470"/>
                  </a:lnTo>
                  <a:lnTo>
                    <a:pt x="408" y="1446"/>
                  </a:lnTo>
                  <a:lnTo>
                    <a:pt x="414" y="1440"/>
                  </a:lnTo>
                  <a:lnTo>
                    <a:pt x="414" y="1572"/>
                  </a:lnTo>
                  <a:lnTo>
                    <a:pt x="420" y="1578"/>
                  </a:lnTo>
                  <a:lnTo>
                    <a:pt x="420" y="1584"/>
                  </a:lnTo>
                  <a:lnTo>
                    <a:pt x="426" y="1584"/>
                  </a:lnTo>
                  <a:lnTo>
                    <a:pt x="426" y="1566"/>
                  </a:lnTo>
                  <a:lnTo>
                    <a:pt x="426" y="1584"/>
                  </a:lnTo>
                  <a:lnTo>
                    <a:pt x="426" y="1566"/>
                  </a:lnTo>
                  <a:lnTo>
                    <a:pt x="432" y="1536"/>
                  </a:lnTo>
                  <a:lnTo>
                    <a:pt x="432" y="1482"/>
                  </a:lnTo>
                  <a:lnTo>
                    <a:pt x="432" y="1536"/>
                  </a:lnTo>
                  <a:lnTo>
                    <a:pt x="432" y="1482"/>
                  </a:lnTo>
                  <a:lnTo>
                    <a:pt x="438" y="1446"/>
                  </a:lnTo>
                  <a:lnTo>
                    <a:pt x="438" y="1434"/>
                  </a:lnTo>
                  <a:lnTo>
                    <a:pt x="438" y="1446"/>
                  </a:lnTo>
                  <a:lnTo>
                    <a:pt x="438" y="1434"/>
                  </a:lnTo>
                  <a:lnTo>
                    <a:pt x="444" y="1440"/>
                  </a:lnTo>
                  <a:lnTo>
                    <a:pt x="444" y="1494"/>
                  </a:lnTo>
                  <a:lnTo>
                    <a:pt x="450" y="1524"/>
                  </a:lnTo>
                  <a:lnTo>
                    <a:pt x="450" y="1542"/>
                  </a:lnTo>
                  <a:lnTo>
                    <a:pt x="456" y="1554"/>
                  </a:lnTo>
                  <a:lnTo>
                    <a:pt x="456" y="1566"/>
                  </a:lnTo>
                  <a:lnTo>
                    <a:pt x="462" y="1578"/>
                  </a:lnTo>
                  <a:lnTo>
                    <a:pt x="462" y="1584"/>
                  </a:lnTo>
                  <a:lnTo>
                    <a:pt x="468" y="1590"/>
                  </a:lnTo>
                  <a:lnTo>
                    <a:pt x="474" y="1590"/>
                  </a:lnTo>
                  <a:lnTo>
                    <a:pt x="480" y="1590"/>
                  </a:lnTo>
                  <a:lnTo>
                    <a:pt x="480" y="1578"/>
                  </a:lnTo>
                  <a:lnTo>
                    <a:pt x="480" y="1590"/>
                  </a:lnTo>
                  <a:lnTo>
                    <a:pt x="480" y="1578"/>
                  </a:lnTo>
                  <a:lnTo>
                    <a:pt x="486" y="1578"/>
                  </a:lnTo>
                  <a:lnTo>
                    <a:pt x="492" y="1578"/>
                  </a:lnTo>
                  <a:lnTo>
                    <a:pt x="492" y="1584"/>
                  </a:lnTo>
                  <a:lnTo>
                    <a:pt x="498" y="1584"/>
                  </a:lnTo>
                  <a:lnTo>
                    <a:pt x="498" y="1590"/>
                  </a:lnTo>
                  <a:lnTo>
                    <a:pt x="504" y="1590"/>
                  </a:lnTo>
                  <a:lnTo>
                    <a:pt x="510" y="1590"/>
                  </a:lnTo>
                  <a:lnTo>
                    <a:pt x="510" y="1596"/>
                  </a:lnTo>
                  <a:lnTo>
                    <a:pt x="516" y="1596"/>
                  </a:lnTo>
                  <a:lnTo>
                    <a:pt x="522" y="1596"/>
                  </a:lnTo>
                  <a:lnTo>
                    <a:pt x="528" y="1602"/>
                  </a:lnTo>
                  <a:lnTo>
                    <a:pt x="534" y="1602"/>
                  </a:lnTo>
                  <a:lnTo>
                    <a:pt x="540" y="1602"/>
                  </a:lnTo>
                  <a:lnTo>
                    <a:pt x="540" y="1578"/>
                  </a:lnTo>
                  <a:lnTo>
                    <a:pt x="540" y="1602"/>
                  </a:lnTo>
                  <a:lnTo>
                    <a:pt x="540" y="1578"/>
                  </a:lnTo>
                  <a:lnTo>
                    <a:pt x="546" y="1560"/>
                  </a:lnTo>
                  <a:lnTo>
                    <a:pt x="546" y="1536"/>
                  </a:lnTo>
                  <a:lnTo>
                    <a:pt x="546" y="1560"/>
                  </a:lnTo>
                  <a:lnTo>
                    <a:pt x="546" y="1536"/>
                  </a:lnTo>
                  <a:lnTo>
                    <a:pt x="552" y="1524"/>
                  </a:lnTo>
                  <a:lnTo>
                    <a:pt x="552" y="1518"/>
                  </a:lnTo>
                  <a:lnTo>
                    <a:pt x="552" y="1524"/>
                  </a:lnTo>
                  <a:lnTo>
                    <a:pt x="552" y="1518"/>
                  </a:lnTo>
                  <a:lnTo>
                    <a:pt x="558" y="1530"/>
                  </a:lnTo>
                  <a:lnTo>
                    <a:pt x="558" y="1536"/>
                  </a:lnTo>
                  <a:lnTo>
                    <a:pt x="564" y="1542"/>
                  </a:lnTo>
                  <a:lnTo>
                    <a:pt x="564" y="1554"/>
                  </a:lnTo>
                  <a:lnTo>
                    <a:pt x="570" y="1566"/>
                  </a:lnTo>
                  <a:lnTo>
                    <a:pt x="570" y="1572"/>
                  </a:lnTo>
                  <a:lnTo>
                    <a:pt x="576" y="1584"/>
                  </a:lnTo>
                  <a:lnTo>
                    <a:pt x="582" y="1590"/>
                  </a:lnTo>
                  <a:lnTo>
                    <a:pt x="582" y="1596"/>
                  </a:lnTo>
                  <a:lnTo>
                    <a:pt x="588" y="1602"/>
                  </a:lnTo>
                  <a:lnTo>
                    <a:pt x="594" y="1602"/>
                  </a:lnTo>
                  <a:lnTo>
                    <a:pt x="600" y="1602"/>
                  </a:lnTo>
                  <a:lnTo>
                    <a:pt x="606" y="1602"/>
                  </a:lnTo>
                  <a:lnTo>
                    <a:pt x="612" y="1602"/>
                  </a:lnTo>
                  <a:lnTo>
                    <a:pt x="618" y="1602"/>
                  </a:lnTo>
                  <a:lnTo>
                    <a:pt x="624" y="1602"/>
                  </a:lnTo>
                  <a:lnTo>
                    <a:pt x="630" y="1602"/>
                  </a:lnTo>
                  <a:lnTo>
                    <a:pt x="636" y="1602"/>
                  </a:lnTo>
                  <a:lnTo>
                    <a:pt x="642" y="1602"/>
                  </a:lnTo>
                  <a:lnTo>
                    <a:pt x="648" y="1602"/>
                  </a:lnTo>
                  <a:lnTo>
                    <a:pt x="654" y="1602"/>
                  </a:lnTo>
                  <a:lnTo>
                    <a:pt x="666" y="1602"/>
                  </a:lnTo>
                  <a:lnTo>
                    <a:pt x="672" y="1602"/>
                  </a:lnTo>
                  <a:lnTo>
                    <a:pt x="678" y="1602"/>
                  </a:lnTo>
                  <a:lnTo>
                    <a:pt x="678" y="1578"/>
                  </a:lnTo>
                  <a:lnTo>
                    <a:pt x="678" y="1602"/>
                  </a:lnTo>
                  <a:lnTo>
                    <a:pt x="678" y="1578"/>
                  </a:lnTo>
                  <a:lnTo>
                    <a:pt x="684" y="1566"/>
                  </a:lnTo>
                  <a:lnTo>
                    <a:pt x="684" y="1554"/>
                  </a:lnTo>
                  <a:lnTo>
                    <a:pt x="684" y="1566"/>
                  </a:lnTo>
                  <a:lnTo>
                    <a:pt x="684" y="1554"/>
                  </a:lnTo>
                  <a:lnTo>
                    <a:pt x="690" y="1554"/>
                  </a:lnTo>
                  <a:lnTo>
                    <a:pt x="696" y="1560"/>
                  </a:lnTo>
                  <a:lnTo>
                    <a:pt x="696" y="1566"/>
                  </a:lnTo>
                  <a:lnTo>
                    <a:pt x="702" y="1572"/>
                  </a:lnTo>
                  <a:lnTo>
                    <a:pt x="702" y="1584"/>
                  </a:lnTo>
                  <a:lnTo>
                    <a:pt x="708" y="1584"/>
                  </a:lnTo>
                  <a:lnTo>
                    <a:pt x="708" y="1590"/>
                  </a:lnTo>
                  <a:lnTo>
                    <a:pt x="714" y="1590"/>
                  </a:lnTo>
                  <a:lnTo>
                    <a:pt x="714" y="1596"/>
                  </a:lnTo>
                  <a:lnTo>
                    <a:pt x="720" y="1596"/>
                  </a:lnTo>
                  <a:lnTo>
                    <a:pt x="726" y="1602"/>
                  </a:lnTo>
                  <a:lnTo>
                    <a:pt x="810" y="1602"/>
                  </a:lnTo>
                  <a:lnTo>
                    <a:pt x="816" y="1596"/>
                  </a:lnTo>
                  <a:lnTo>
                    <a:pt x="816" y="1590"/>
                  </a:lnTo>
                  <a:lnTo>
                    <a:pt x="816" y="1596"/>
                  </a:lnTo>
                  <a:lnTo>
                    <a:pt x="816" y="1590"/>
                  </a:lnTo>
                  <a:lnTo>
                    <a:pt x="822" y="1572"/>
                  </a:lnTo>
                  <a:lnTo>
                    <a:pt x="822" y="1548"/>
                  </a:lnTo>
                  <a:lnTo>
                    <a:pt x="822" y="1572"/>
                  </a:lnTo>
                  <a:lnTo>
                    <a:pt x="822" y="1548"/>
                  </a:lnTo>
                  <a:lnTo>
                    <a:pt x="828" y="1548"/>
                  </a:lnTo>
                  <a:lnTo>
                    <a:pt x="828" y="1554"/>
                  </a:lnTo>
                  <a:lnTo>
                    <a:pt x="834" y="1566"/>
                  </a:lnTo>
                  <a:lnTo>
                    <a:pt x="834" y="1578"/>
                  </a:lnTo>
                  <a:lnTo>
                    <a:pt x="840" y="1584"/>
                  </a:lnTo>
                  <a:lnTo>
                    <a:pt x="840" y="1590"/>
                  </a:lnTo>
                  <a:lnTo>
                    <a:pt x="846" y="1596"/>
                  </a:lnTo>
                  <a:lnTo>
                    <a:pt x="846" y="1602"/>
                  </a:lnTo>
                  <a:lnTo>
                    <a:pt x="852" y="1602"/>
                  </a:lnTo>
                  <a:lnTo>
                    <a:pt x="936" y="1602"/>
                  </a:lnTo>
                  <a:lnTo>
                    <a:pt x="942" y="1602"/>
                  </a:lnTo>
                  <a:lnTo>
                    <a:pt x="948" y="1602"/>
                  </a:lnTo>
                  <a:lnTo>
                    <a:pt x="954" y="1602"/>
                  </a:lnTo>
                  <a:lnTo>
                    <a:pt x="960" y="1590"/>
                  </a:lnTo>
                  <a:lnTo>
                    <a:pt x="960" y="1560"/>
                  </a:lnTo>
                  <a:lnTo>
                    <a:pt x="960" y="1590"/>
                  </a:lnTo>
                  <a:lnTo>
                    <a:pt x="960" y="1560"/>
                  </a:lnTo>
                  <a:lnTo>
                    <a:pt x="966" y="1554"/>
                  </a:lnTo>
                  <a:lnTo>
                    <a:pt x="966" y="1560"/>
                  </a:lnTo>
                  <a:lnTo>
                    <a:pt x="972" y="1566"/>
                  </a:lnTo>
                  <a:lnTo>
                    <a:pt x="972" y="1572"/>
                  </a:lnTo>
                  <a:lnTo>
                    <a:pt x="978" y="1584"/>
                  </a:lnTo>
                  <a:lnTo>
                    <a:pt x="978" y="1590"/>
                  </a:lnTo>
                  <a:lnTo>
                    <a:pt x="984" y="1590"/>
                  </a:lnTo>
                  <a:lnTo>
                    <a:pt x="984" y="1584"/>
                  </a:lnTo>
                  <a:lnTo>
                    <a:pt x="984" y="1590"/>
                  </a:lnTo>
                  <a:lnTo>
                    <a:pt x="984" y="1584"/>
                  </a:lnTo>
                  <a:lnTo>
                    <a:pt x="990" y="1572"/>
                  </a:lnTo>
                  <a:lnTo>
                    <a:pt x="990" y="1554"/>
                  </a:lnTo>
                  <a:lnTo>
                    <a:pt x="990" y="1572"/>
                  </a:lnTo>
                  <a:lnTo>
                    <a:pt x="990" y="1554"/>
                  </a:lnTo>
                  <a:lnTo>
                    <a:pt x="996" y="1530"/>
                  </a:lnTo>
                  <a:lnTo>
                    <a:pt x="996" y="1470"/>
                  </a:lnTo>
                  <a:lnTo>
                    <a:pt x="996" y="1530"/>
                  </a:lnTo>
                  <a:lnTo>
                    <a:pt x="996" y="1470"/>
                  </a:lnTo>
                  <a:lnTo>
                    <a:pt x="1002" y="1308"/>
                  </a:lnTo>
                  <a:lnTo>
                    <a:pt x="1002" y="1062"/>
                  </a:lnTo>
                  <a:lnTo>
                    <a:pt x="1002" y="1308"/>
                  </a:lnTo>
                  <a:lnTo>
                    <a:pt x="1002" y="1062"/>
                  </a:lnTo>
                  <a:lnTo>
                    <a:pt x="1008" y="816"/>
                  </a:lnTo>
                  <a:lnTo>
                    <a:pt x="1008" y="552"/>
                  </a:lnTo>
                  <a:lnTo>
                    <a:pt x="1008" y="816"/>
                  </a:lnTo>
                  <a:lnTo>
                    <a:pt x="1008" y="552"/>
                  </a:lnTo>
                  <a:lnTo>
                    <a:pt x="1014" y="588"/>
                  </a:lnTo>
                  <a:lnTo>
                    <a:pt x="1014" y="732"/>
                  </a:lnTo>
                  <a:lnTo>
                    <a:pt x="1020" y="972"/>
                  </a:lnTo>
                  <a:lnTo>
                    <a:pt x="1020" y="1182"/>
                  </a:lnTo>
                  <a:lnTo>
                    <a:pt x="1026" y="1296"/>
                  </a:lnTo>
                  <a:lnTo>
                    <a:pt x="1026" y="1368"/>
                  </a:lnTo>
                  <a:lnTo>
                    <a:pt x="1032" y="1416"/>
                  </a:lnTo>
                  <a:lnTo>
                    <a:pt x="1032" y="1434"/>
                  </a:lnTo>
                  <a:lnTo>
                    <a:pt x="1038" y="1452"/>
                  </a:lnTo>
                  <a:lnTo>
                    <a:pt x="1038" y="1476"/>
                  </a:lnTo>
                  <a:lnTo>
                    <a:pt x="1044" y="1488"/>
                  </a:lnTo>
                  <a:lnTo>
                    <a:pt x="1044" y="1512"/>
                  </a:lnTo>
                  <a:lnTo>
                    <a:pt x="1050" y="1530"/>
                  </a:lnTo>
                  <a:lnTo>
                    <a:pt x="1050" y="1548"/>
                  </a:lnTo>
                  <a:lnTo>
                    <a:pt x="1056" y="1554"/>
                  </a:lnTo>
                  <a:lnTo>
                    <a:pt x="1056" y="1566"/>
                  </a:lnTo>
                  <a:lnTo>
                    <a:pt x="1062" y="1572"/>
                  </a:lnTo>
                  <a:lnTo>
                    <a:pt x="1068" y="1578"/>
                  </a:lnTo>
                  <a:lnTo>
                    <a:pt x="1068" y="1584"/>
                  </a:lnTo>
                  <a:lnTo>
                    <a:pt x="1074" y="1590"/>
                  </a:lnTo>
                  <a:lnTo>
                    <a:pt x="1074" y="1584"/>
                  </a:lnTo>
                  <a:lnTo>
                    <a:pt x="1074" y="1590"/>
                  </a:lnTo>
                  <a:lnTo>
                    <a:pt x="1074" y="1584"/>
                  </a:lnTo>
                  <a:lnTo>
                    <a:pt x="1080" y="1584"/>
                  </a:lnTo>
                  <a:lnTo>
                    <a:pt x="1080" y="1590"/>
                  </a:lnTo>
                  <a:lnTo>
                    <a:pt x="1086" y="1590"/>
                  </a:lnTo>
                  <a:lnTo>
                    <a:pt x="1086" y="1596"/>
                  </a:lnTo>
                  <a:lnTo>
                    <a:pt x="1092" y="1596"/>
                  </a:lnTo>
                  <a:lnTo>
                    <a:pt x="1098" y="1608"/>
                  </a:lnTo>
                  <a:lnTo>
                    <a:pt x="1098" y="1602"/>
                  </a:lnTo>
                  <a:lnTo>
                    <a:pt x="1098" y="1608"/>
                  </a:lnTo>
                  <a:lnTo>
                    <a:pt x="1098" y="1602"/>
                  </a:lnTo>
                  <a:lnTo>
                    <a:pt x="1104" y="1608"/>
                  </a:lnTo>
                  <a:lnTo>
                    <a:pt x="1110" y="1602"/>
                  </a:lnTo>
                  <a:lnTo>
                    <a:pt x="1116" y="1602"/>
                  </a:lnTo>
                  <a:lnTo>
                    <a:pt x="1122" y="1602"/>
                  </a:lnTo>
                  <a:lnTo>
                    <a:pt x="1128" y="1602"/>
                  </a:lnTo>
                  <a:lnTo>
                    <a:pt x="1134" y="1602"/>
                  </a:lnTo>
                  <a:lnTo>
                    <a:pt x="1140" y="1602"/>
                  </a:lnTo>
                  <a:lnTo>
                    <a:pt x="1146" y="1602"/>
                  </a:lnTo>
                  <a:lnTo>
                    <a:pt x="1146" y="1596"/>
                  </a:lnTo>
                  <a:lnTo>
                    <a:pt x="1146" y="1602"/>
                  </a:lnTo>
                  <a:lnTo>
                    <a:pt x="1146" y="1596"/>
                  </a:lnTo>
                  <a:lnTo>
                    <a:pt x="1152" y="1596"/>
                  </a:lnTo>
                  <a:lnTo>
                    <a:pt x="1158" y="1596"/>
                  </a:lnTo>
                  <a:lnTo>
                    <a:pt x="1164" y="1596"/>
                  </a:lnTo>
                  <a:lnTo>
                    <a:pt x="1164" y="1590"/>
                  </a:lnTo>
                  <a:lnTo>
                    <a:pt x="1164" y="1596"/>
                  </a:lnTo>
                  <a:lnTo>
                    <a:pt x="1164" y="1590"/>
                  </a:lnTo>
                  <a:lnTo>
                    <a:pt x="1170" y="1572"/>
                  </a:lnTo>
                  <a:lnTo>
                    <a:pt x="1170" y="1560"/>
                  </a:lnTo>
                  <a:lnTo>
                    <a:pt x="1170" y="1572"/>
                  </a:lnTo>
                  <a:lnTo>
                    <a:pt x="1170" y="1560"/>
                  </a:lnTo>
                  <a:lnTo>
                    <a:pt x="1176" y="1542"/>
                  </a:lnTo>
                  <a:lnTo>
                    <a:pt x="1176" y="1524"/>
                  </a:lnTo>
                  <a:lnTo>
                    <a:pt x="1176" y="1542"/>
                  </a:lnTo>
                  <a:lnTo>
                    <a:pt x="1176" y="1524"/>
                  </a:lnTo>
                  <a:lnTo>
                    <a:pt x="1182" y="1494"/>
                  </a:lnTo>
                  <a:lnTo>
                    <a:pt x="1182" y="1464"/>
                  </a:lnTo>
                  <a:lnTo>
                    <a:pt x="1182" y="1494"/>
                  </a:lnTo>
                  <a:lnTo>
                    <a:pt x="1182" y="1464"/>
                  </a:lnTo>
                  <a:lnTo>
                    <a:pt x="1188" y="1434"/>
                  </a:lnTo>
                  <a:lnTo>
                    <a:pt x="1188" y="1428"/>
                  </a:lnTo>
                  <a:lnTo>
                    <a:pt x="1188" y="1434"/>
                  </a:lnTo>
                  <a:lnTo>
                    <a:pt x="1188" y="1428"/>
                  </a:lnTo>
                  <a:lnTo>
                    <a:pt x="1194" y="1422"/>
                  </a:lnTo>
                  <a:lnTo>
                    <a:pt x="1194" y="1434"/>
                  </a:lnTo>
                  <a:lnTo>
                    <a:pt x="1200" y="1458"/>
                  </a:lnTo>
                  <a:lnTo>
                    <a:pt x="1200" y="1500"/>
                  </a:lnTo>
                  <a:lnTo>
                    <a:pt x="1206" y="1518"/>
                  </a:lnTo>
                  <a:lnTo>
                    <a:pt x="1206" y="1542"/>
                  </a:lnTo>
                  <a:lnTo>
                    <a:pt x="1212" y="1554"/>
                  </a:lnTo>
                  <a:lnTo>
                    <a:pt x="1212" y="1560"/>
                  </a:lnTo>
                  <a:lnTo>
                    <a:pt x="1218" y="1572"/>
                  </a:lnTo>
                  <a:lnTo>
                    <a:pt x="1218" y="1584"/>
                  </a:lnTo>
                  <a:lnTo>
                    <a:pt x="1224" y="1584"/>
                  </a:lnTo>
                  <a:lnTo>
                    <a:pt x="1224" y="1590"/>
                  </a:lnTo>
                  <a:lnTo>
                    <a:pt x="1230" y="1596"/>
                  </a:lnTo>
                  <a:lnTo>
                    <a:pt x="1236" y="1596"/>
                  </a:lnTo>
                  <a:lnTo>
                    <a:pt x="1236" y="1602"/>
                  </a:lnTo>
                  <a:lnTo>
                    <a:pt x="1242" y="1602"/>
                  </a:lnTo>
                  <a:lnTo>
                    <a:pt x="1248" y="1602"/>
                  </a:lnTo>
                  <a:lnTo>
                    <a:pt x="1254" y="1596"/>
                  </a:lnTo>
                  <a:lnTo>
                    <a:pt x="1254" y="1590"/>
                  </a:lnTo>
                  <a:lnTo>
                    <a:pt x="1254" y="1596"/>
                  </a:lnTo>
                  <a:lnTo>
                    <a:pt x="1254" y="1590"/>
                  </a:lnTo>
                  <a:lnTo>
                    <a:pt x="1260" y="1578"/>
                  </a:lnTo>
                  <a:lnTo>
                    <a:pt x="1260" y="1572"/>
                  </a:lnTo>
                  <a:lnTo>
                    <a:pt x="1260" y="1578"/>
                  </a:lnTo>
                  <a:lnTo>
                    <a:pt x="1260" y="1572"/>
                  </a:lnTo>
                  <a:lnTo>
                    <a:pt x="1266" y="1572"/>
                  </a:lnTo>
                  <a:lnTo>
                    <a:pt x="1272" y="1566"/>
                  </a:lnTo>
                  <a:lnTo>
                    <a:pt x="1278" y="1566"/>
                  </a:lnTo>
                  <a:lnTo>
                    <a:pt x="1284" y="1572"/>
                  </a:lnTo>
                  <a:lnTo>
                    <a:pt x="1284" y="1578"/>
                  </a:lnTo>
                  <a:lnTo>
                    <a:pt x="1290" y="1584"/>
                  </a:lnTo>
                  <a:lnTo>
                    <a:pt x="1290" y="1590"/>
                  </a:lnTo>
                  <a:lnTo>
                    <a:pt x="1296" y="1596"/>
                  </a:lnTo>
                  <a:lnTo>
                    <a:pt x="1296" y="1602"/>
                  </a:lnTo>
                  <a:lnTo>
                    <a:pt x="1302" y="1596"/>
                  </a:lnTo>
                  <a:lnTo>
                    <a:pt x="1302" y="1590"/>
                  </a:lnTo>
                  <a:lnTo>
                    <a:pt x="1302" y="1596"/>
                  </a:lnTo>
                  <a:lnTo>
                    <a:pt x="1302" y="1590"/>
                  </a:lnTo>
                  <a:lnTo>
                    <a:pt x="1308" y="1590"/>
                  </a:lnTo>
                  <a:lnTo>
                    <a:pt x="1308" y="1584"/>
                  </a:lnTo>
                  <a:lnTo>
                    <a:pt x="1308" y="1590"/>
                  </a:lnTo>
                  <a:lnTo>
                    <a:pt x="1308" y="1584"/>
                  </a:lnTo>
                  <a:lnTo>
                    <a:pt x="1314" y="1584"/>
                  </a:lnTo>
                  <a:lnTo>
                    <a:pt x="1314" y="1578"/>
                  </a:lnTo>
                  <a:lnTo>
                    <a:pt x="1314" y="1584"/>
                  </a:lnTo>
                  <a:lnTo>
                    <a:pt x="1314" y="1578"/>
                  </a:lnTo>
                  <a:lnTo>
                    <a:pt x="1320" y="1584"/>
                  </a:lnTo>
                  <a:lnTo>
                    <a:pt x="1326" y="1584"/>
                  </a:lnTo>
                  <a:lnTo>
                    <a:pt x="1332" y="1584"/>
                  </a:lnTo>
                  <a:lnTo>
                    <a:pt x="1332" y="1578"/>
                  </a:lnTo>
                  <a:lnTo>
                    <a:pt x="1332" y="1584"/>
                  </a:lnTo>
                  <a:lnTo>
                    <a:pt x="1332" y="1578"/>
                  </a:lnTo>
                  <a:lnTo>
                    <a:pt x="1338" y="1578"/>
                  </a:lnTo>
                  <a:lnTo>
                    <a:pt x="1338" y="1584"/>
                  </a:lnTo>
                  <a:lnTo>
                    <a:pt x="1344" y="1584"/>
                  </a:lnTo>
                  <a:lnTo>
                    <a:pt x="1344" y="1590"/>
                  </a:lnTo>
                  <a:lnTo>
                    <a:pt x="1350" y="1590"/>
                  </a:lnTo>
                  <a:lnTo>
                    <a:pt x="1356" y="1590"/>
                  </a:lnTo>
                  <a:lnTo>
                    <a:pt x="1356" y="1584"/>
                  </a:lnTo>
                  <a:lnTo>
                    <a:pt x="1356" y="1590"/>
                  </a:lnTo>
                  <a:lnTo>
                    <a:pt x="1356" y="1584"/>
                  </a:lnTo>
                  <a:lnTo>
                    <a:pt x="1362" y="1572"/>
                  </a:lnTo>
                  <a:lnTo>
                    <a:pt x="1362" y="1566"/>
                  </a:lnTo>
                  <a:lnTo>
                    <a:pt x="1362" y="1572"/>
                  </a:lnTo>
                  <a:lnTo>
                    <a:pt x="1362" y="1566"/>
                  </a:lnTo>
                  <a:lnTo>
                    <a:pt x="1368" y="1560"/>
                  </a:lnTo>
                  <a:lnTo>
                    <a:pt x="1368" y="1548"/>
                  </a:lnTo>
                  <a:lnTo>
                    <a:pt x="1368" y="1560"/>
                  </a:lnTo>
                  <a:lnTo>
                    <a:pt x="1368" y="1548"/>
                  </a:lnTo>
                  <a:lnTo>
                    <a:pt x="1374" y="1548"/>
                  </a:lnTo>
                  <a:lnTo>
                    <a:pt x="1374" y="1542"/>
                  </a:lnTo>
                  <a:lnTo>
                    <a:pt x="1374" y="1548"/>
                  </a:lnTo>
                  <a:lnTo>
                    <a:pt x="1374" y="1542"/>
                  </a:lnTo>
                  <a:lnTo>
                    <a:pt x="1380" y="1542"/>
                  </a:lnTo>
                  <a:lnTo>
                    <a:pt x="1380" y="1548"/>
                  </a:lnTo>
                  <a:lnTo>
                    <a:pt x="1386" y="1554"/>
                  </a:lnTo>
                  <a:lnTo>
                    <a:pt x="1386" y="1572"/>
                  </a:lnTo>
                  <a:lnTo>
                    <a:pt x="1392" y="1578"/>
                  </a:lnTo>
                  <a:lnTo>
                    <a:pt x="1392" y="1584"/>
                  </a:lnTo>
                  <a:lnTo>
                    <a:pt x="1398" y="1590"/>
                  </a:lnTo>
                  <a:lnTo>
                    <a:pt x="1398" y="1596"/>
                  </a:lnTo>
                  <a:lnTo>
                    <a:pt x="1404" y="1596"/>
                  </a:lnTo>
                  <a:lnTo>
                    <a:pt x="1404" y="1590"/>
                  </a:lnTo>
                  <a:lnTo>
                    <a:pt x="1404" y="1596"/>
                  </a:lnTo>
                  <a:lnTo>
                    <a:pt x="1404" y="1590"/>
                  </a:lnTo>
                  <a:lnTo>
                    <a:pt x="1410" y="1590"/>
                  </a:lnTo>
                  <a:lnTo>
                    <a:pt x="1410" y="1596"/>
                  </a:lnTo>
                  <a:lnTo>
                    <a:pt x="1416" y="1596"/>
                  </a:lnTo>
                  <a:lnTo>
                    <a:pt x="1416" y="1590"/>
                  </a:lnTo>
                  <a:lnTo>
                    <a:pt x="1416" y="1596"/>
                  </a:lnTo>
                  <a:lnTo>
                    <a:pt x="1416" y="1590"/>
                  </a:lnTo>
                  <a:lnTo>
                    <a:pt x="1422" y="1590"/>
                  </a:lnTo>
                  <a:lnTo>
                    <a:pt x="1428" y="1584"/>
                  </a:lnTo>
                  <a:lnTo>
                    <a:pt x="1428" y="1578"/>
                  </a:lnTo>
                  <a:lnTo>
                    <a:pt x="1428" y="1584"/>
                  </a:lnTo>
                  <a:lnTo>
                    <a:pt x="1428" y="1578"/>
                  </a:lnTo>
                  <a:lnTo>
                    <a:pt x="1434" y="1578"/>
                  </a:lnTo>
                  <a:lnTo>
                    <a:pt x="1434" y="1572"/>
                  </a:lnTo>
                  <a:lnTo>
                    <a:pt x="1434" y="1578"/>
                  </a:lnTo>
                  <a:lnTo>
                    <a:pt x="1440" y="1578"/>
                  </a:lnTo>
                  <a:lnTo>
                    <a:pt x="1440" y="1584"/>
                  </a:lnTo>
                  <a:lnTo>
                    <a:pt x="1446" y="1584"/>
                  </a:lnTo>
                  <a:lnTo>
                    <a:pt x="1452" y="1590"/>
                  </a:lnTo>
                  <a:lnTo>
                    <a:pt x="1458" y="1590"/>
                  </a:lnTo>
                  <a:lnTo>
                    <a:pt x="1464" y="1590"/>
                  </a:lnTo>
                  <a:lnTo>
                    <a:pt x="1464" y="1584"/>
                  </a:lnTo>
                  <a:lnTo>
                    <a:pt x="1464" y="1590"/>
                  </a:lnTo>
                  <a:lnTo>
                    <a:pt x="1464" y="1584"/>
                  </a:lnTo>
                  <a:lnTo>
                    <a:pt x="1470" y="1578"/>
                  </a:lnTo>
                  <a:lnTo>
                    <a:pt x="1470" y="1572"/>
                  </a:lnTo>
                  <a:lnTo>
                    <a:pt x="1470" y="1578"/>
                  </a:lnTo>
                  <a:lnTo>
                    <a:pt x="1470" y="1572"/>
                  </a:lnTo>
                  <a:lnTo>
                    <a:pt x="1476" y="1566"/>
                  </a:lnTo>
                  <a:lnTo>
                    <a:pt x="1476" y="1560"/>
                  </a:lnTo>
                  <a:lnTo>
                    <a:pt x="1476" y="1566"/>
                  </a:lnTo>
                  <a:lnTo>
                    <a:pt x="1476" y="1560"/>
                  </a:lnTo>
                  <a:lnTo>
                    <a:pt x="1482" y="1554"/>
                  </a:lnTo>
                  <a:lnTo>
                    <a:pt x="1482" y="1560"/>
                  </a:lnTo>
                  <a:lnTo>
                    <a:pt x="1488" y="1560"/>
                  </a:lnTo>
                  <a:lnTo>
                    <a:pt x="1494" y="1554"/>
                  </a:lnTo>
                  <a:lnTo>
                    <a:pt x="1494" y="1548"/>
                  </a:lnTo>
                  <a:lnTo>
                    <a:pt x="1494" y="1554"/>
                  </a:lnTo>
                  <a:lnTo>
                    <a:pt x="1494" y="1548"/>
                  </a:lnTo>
                  <a:lnTo>
                    <a:pt x="1500" y="1542"/>
                  </a:lnTo>
                  <a:lnTo>
                    <a:pt x="1500" y="1530"/>
                  </a:lnTo>
                  <a:lnTo>
                    <a:pt x="1500" y="1542"/>
                  </a:lnTo>
                  <a:lnTo>
                    <a:pt x="1500" y="1530"/>
                  </a:lnTo>
                  <a:lnTo>
                    <a:pt x="1506" y="1530"/>
                  </a:lnTo>
                  <a:lnTo>
                    <a:pt x="1512" y="1536"/>
                  </a:lnTo>
                  <a:lnTo>
                    <a:pt x="1512" y="1542"/>
                  </a:lnTo>
                  <a:lnTo>
                    <a:pt x="1518" y="1530"/>
                  </a:lnTo>
                  <a:lnTo>
                    <a:pt x="1518" y="1500"/>
                  </a:lnTo>
                  <a:lnTo>
                    <a:pt x="1518" y="1530"/>
                  </a:lnTo>
                  <a:lnTo>
                    <a:pt x="1518" y="1500"/>
                  </a:lnTo>
                  <a:lnTo>
                    <a:pt x="1524" y="1422"/>
                  </a:lnTo>
                  <a:lnTo>
                    <a:pt x="1524" y="1344"/>
                  </a:lnTo>
                  <a:lnTo>
                    <a:pt x="1524" y="1422"/>
                  </a:lnTo>
                  <a:lnTo>
                    <a:pt x="1524" y="1344"/>
                  </a:lnTo>
                  <a:lnTo>
                    <a:pt x="1530" y="1266"/>
                  </a:lnTo>
                  <a:lnTo>
                    <a:pt x="1530" y="1188"/>
                  </a:lnTo>
                  <a:lnTo>
                    <a:pt x="1530" y="1266"/>
                  </a:lnTo>
                  <a:lnTo>
                    <a:pt x="1530" y="1188"/>
                  </a:lnTo>
                  <a:lnTo>
                    <a:pt x="1536" y="1170"/>
                  </a:lnTo>
                  <a:lnTo>
                    <a:pt x="1536" y="1152"/>
                  </a:lnTo>
                  <a:lnTo>
                    <a:pt x="1536" y="1170"/>
                  </a:lnTo>
                  <a:lnTo>
                    <a:pt x="1536" y="1152"/>
                  </a:lnTo>
                  <a:lnTo>
                    <a:pt x="1542" y="1152"/>
                  </a:lnTo>
                  <a:lnTo>
                    <a:pt x="1542" y="1164"/>
                  </a:lnTo>
                  <a:lnTo>
                    <a:pt x="1548" y="1176"/>
                  </a:lnTo>
                  <a:lnTo>
                    <a:pt x="1548" y="1212"/>
                  </a:lnTo>
                  <a:lnTo>
                    <a:pt x="1554" y="1236"/>
                  </a:lnTo>
                  <a:lnTo>
                    <a:pt x="1554" y="1290"/>
                  </a:lnTo>
                  <a:lnTo>
                    <a:pt x="1560" y="1308"/>
                  </a:lnTo>
                  <a:lnTo>
                    <a:pt x="1560" y="1332"/>
                  </a:lnTo>
                  <a:lnTo>
                    <a:pt x="1566" y="1362"/>
                  </a:lnTo>
                  <a:lnTo>
                    <a:pt x="1566" y="1404"/>
                  </a:lnTo>
                  <a:lnTo>
                    <a:pt x="1572" y="1440"/>
                  </a:lnTo>
                  <a:lnTo>
                    <a:pt x="1572" y="1470"/>
                  </a:lnTo>
                  <a:lnTo>
                    <a:pt x="1578" y="1482"/>
                  </a:lnTo>
                  <a:lnTo>
                    <a:pt x="1584" y="1470"/>
                  </a:lnTo>
                  <a:lnTo>
                    <a:pt x="1584" y="1434"/>
                  </a:lnTo>
                  <a:lnTo>
                    <a:pt x="1584" y="1470"/>
                  </a:lnTo>
                  <a:lnTo>
                    <a:pt x="1584" y="1434"/>
                  </a:lnTo>
                  <a:lnTo>
                    <a:pt x="1590" y="1356"/>
                  </a:lnTo>
                  <a:lnTo>
                    <a:pt x="1590" y="1230"/>
                  </a:lnTo>
                  <a:lnTo>
                    <a:pt x="1590" y="1356"/>
                  </a:lnTo>
                  <a:lnTo>
                    <a:pt x="1590" y="1230"/>
                  </a:lnTo>
                  <a:lnTo>
                    <a:pt x="1596" y="1092"/>
                  </a:lnTo>
                  <a:lnTo>
                    <a:pt x="1596" y="954"/>
                  </a:lnTo>
                  <a:lnTo>
                    <a:pt x="1596" y="1092"/>
                  </a:lnTo>
                  <a:lnTo>
                    <a:pt x="1596" y="954"/>
                  </a:lnTo>
                  <a:lnTo>
                    <a:pt x="1602" y="840"/>
                  </a:lnTo>
                  <a:lnTo>
                    <a:pt x="1602" y="810"/>
                  </a:lnTo>
                  <a:lnTo>
                    <a:pt x="1602" y="840"/>
                  </a:lnTo>
                  <a:lnTo>
                    <a:pt x="1602" y="810"/>
                  </a:lnTo>
                  <a:lnTo>
                    <a:pt x="1608" y="792"/>
                  </a:lnTo>
                  <a:lnTo>
                    <a:pt x="1608" y="780"/>
                  </a:lnTo>
                  <a:lnTo>
                    <a:pt x="1608" y="792"/>
                  </a:lnTo>
                  <a:lnTo>
                    <a:pt x="1608" y="780"/>
                  </a:lnTo>
                  <a:lnTo>
                    <a:pt x="1614" y="816"/>
                  </a:lnTo>
                  <a:lnTo>
                    <a:pt x="1614" y="870"/>
                  </a:lnTo>
                  <a:lnTo>
                    <a:pt x="1620" y="864"/>
                  </a:lnTo>
                  <a:lnTo>
                    <a:pt x="1620" y="810"/>
                  </a:lnTo>
                  <a:lnTo>
                    <a:pt x="1620" y="864"/>
                  </a:lnTo>
                  <a:lnTo>
                    <a:pt x="1620" y="810"/>
                  </a:lnTo>
                  <a:lnTo>
                    <a:pt x="1626" y="660"/>
                  </a:lnTo>
                  <a:lnTo>
                    <a:pt x="1626" y="234"/>
                  </a:lnTo>
                  <a:lnTo>
                    <a:pt x="1626" y="660"/>
                  </a:lnTo>
                  <a:lnTo>
                    <a:pt x="1626" y="234"/>
                  </a:lnTo>
                  <a:lnTo>
                    <a:pt x="1632" y="108"/>
                  </a:lnTo>
                  <a:lnTo>
                    <a:pt x="1632" y="30"/>
                  </a:lnTo>
                  <a:lnTo>
                    <a:pt x="1632" y="108"/>
                  </a:lnTo>
                  <a:lnTo>
                    <a:pt x="1632" y="30"/>
                  </a:lnTo>
                  <a:lnTo>
                    <a:pt x="1638" y="12"/>
                  </a:lnTo>
                  <a:lnTo>
                    <a:pt x="1638" y="24"/>
                  </a:lnTo>
                  <a:lnTo>
                    <a:pt x="1644" y="150"/>
                  </a:lnTo>
                  <a:lnTo>
                    <a:pt x="1644" y="222"/>
                  </a:lnTo>
                  <a:lnTo>
                    <a:pt x="1650" y="306"/>
                  </a:lnTo>
                  <a:lnTo>
                    <a:pt x="1650" y="498"/>
                  </a:lnTo>
                  <a:lnTo>
                    <a:pt x="1656" y="624"/>
                  </a:lnTo>
                  <a:lnTo>
                    <a:pt x="1656" y="792"/>
                  </a:lnTo>
                  <a:lnTo>
                    <a:pt x="1662" y="942"/>
                  </a:lnTo>
                  <a:lnTo>
                    <a:pt x="1662" y="1020"/>
                  </a:lnTo>
                  <a:lnTo>
                    <a:pt x="1668" y="1104"/>
                  </a:lnTo>
                  <a:lnTo>
                    <a:pt x="1668" y="1164"/>
                  </a:lnTo>
                  <a:lnTo>
                    <a:pt x="1674" y="1218"/>
                  </a:lnTo>
                  <a:lnTo>
                    <a:pt x="1674" y="1266"/>
                  </a:lnTo>
                  <a:lnTo>
                    <a:pt x="1680" y="1236"/>
                  </a:lnTo>
                  <a:lnTo>
                    <a:pt x="1680" y="1212"/>
                  </a:lnTo>
                  <a:lnTo>
                    <a:pt x="1680" y="1236"/>
                  </a:lnTo>
                  <a:lnTo>
                    <a:pt x="1680" y="1212"/>
                  </a:lnTo>
                  <a:lnTo>
                    <a:pt x="1686" y="1200"/>
                  </a:lnTo>
                  <a:lnTo>
                    <a:pt x="1686" y="1176"/>
                  </a:lnTo>
                  <a:lnTo>
                    <a:pt x="1686" y="1200"/>
                  </a:lnTo>
                  <a:lnTo>
                    <a:pt x="1686" y="1176"/>
                  </a:lnTo>
                  <a:lnTo>
                    <a:pt x="1692" y="1194"/>
                  </a:lnTo>
                  <a:lnTo>
                    <a:pt x="1692" y="1218"/>
                  </a:lnTo>
                  <a:lnTo>
                    <a:pt x="1698" y="1230"/>
                  </a:lnTo>
                  <a:lnTo>
                    <a:pt x="1698" y="1248"/>
                  </a:lnTo>
                  <a:lnTo>
                    <a:pt x="1704" y="1296"/>
                  </a:lnTo>
                  <a:lnTo>
                    <a:pt x="1704" y="1332"/>
                  </a:lnTo>
                  <a:lnTo>
                    <a:pt x="1710" y="1362"/>
                  </a:lnTo>
                  <a:lnTo>
                    <a:pt x="1710" y="1392"/>
                  </a:lnTo>
                  <a:lnTo>
                    <a:pt x="1716" y="1422"/>
                  </a:lnTo>
                  <a:lnTo>
                    <a:pt x="1716" y="1458"/>
                  </a:lnTo>
                  <a:lnTo>
                    <a:pt x="1722" y="1488"/>
                  </a:lnTo>
                  <a:lnTo>
                    <a:pt x="1728" y="1494"/>
                  </a:lnTo>
                  <a:lnTo>
                    <a:pt x="1728" y="1506"/>
                  </a:lnTo>
                  <a:lnTo>
                    <a:pt x="1734" y="1506"/>
                  </a:lnTo>
                  <a:lnTo>
                    <a:pt x="1734" y="1494"/>
                  </a:lnTo>
                  <a:lnTo>
                    <a:pt x="1734" y="1506"/>
                  </a:lnTo>
                  <a:lnTo>
                    <a:pt x="1734" y="1494"/>
                  </a:lnTo>
                  <a:lnTo>
                    <a:pt x="1740" y="1494"/>
                  </a:lnTo>
                  <a:lnTo>
                    <a:pt x="1746" y="1476"/>
                  </a:lnTo>
                  <a:lnTo>
                    <a:pt x="1746" y="1452"/>
                  </a:lnTo>
                  <a:lnTo>
                    <a:pt x="1746" y="1476"/>
                  </a:lnTo>
                  <a:lnTo>
                    <a:pt x="1746" y="1452"/>
                  </a:lnTo>
                  <a:lnTo>
                    <a:pt x="1752" y="1446"/>
                  </a:lnTo>
                  <a:lnTo>
                    <a:pt x="1752" y="1434"/>
                  </a:lnTo>
                  <a:lnTo>
                    <a:pt x="1752" y="1446"/>
                  </a:lnTo>
                  <a:lnTo>
                    <a:pt x="1752" y="1434"/>
                  </a:lnTo>
                  <a:lnTo>
                    <a:pt x="1758" y="1434"/>
                  </a:lnTo>
                  <a:lnTo>
                    <a:pt x="1764" y="1434"/>
                  </a:lnTo>
                  <a:lnTo>
                    <a:pt x="1764" y="1440"/>
                  </a:lnTo>
                  <a:lnTo>
                    <a:pt x="1770" y="1452"/>
                  </a:lnTo>
                  <a:lnTo>
                    <a:pt x="1770" y="1434"/>
                  </a:lnTo>
                  <a:lnTo>
                    <a:pt x="1770" y="1452"/>
                  </a:lnTo>
                  <a:lnTo>
                    <a:pt x="1770" y="1434"/>
                  </a:lnTo>
                  <a:lnTo>
                    <a:pt x="1776" y="1422"/>
                  </a:lnTo>
                  <a:lnTo>
                    <a:pt x="1776" y="1392"/>
                  </a:lnTo>
                  <a:lnTo>
                    <a:pt x="1776" y="1422"/>
                  </a:lnTo>
                  <a:lnTo>
                    <a:pt x="1776" y="1392"/>
                  </a:lnTo>
                  <a:lnTo>
                    <a:pt x="1782" y="1326"/>
                  </a:lnTo>
                  <a:lnTo>
                    <a:pt x="1782" y="1230"/>
                  </a:lnTo>
                  <a:lnTo>
                    <a:pt x="1782" y="1326"/>
                  </a:lnTo>
                  <a:lnTo>
                    <a:pt x="1782" y="1230"/>
                  </a:lnTo>
                  <a:lnTo>
                    <a:pt x="1788" y="1116"/>
                  </a:lnTo>
                  <a:lnTo>
                    <a:pt x="1788" y="1026"/>
                  </a:lnTo>
                  <a:lnTo>
                    <a:pt x="1788" y="1116"/>
                  </a:lnTo>
                  <a:lnTo>
                    <a:pt x="1788" y="1026"/>
                  </a:lnTo>
                  <a:lnTo>
                    <a:pt x="1794" y="918"/>
                  </a:lnTo>
                  <a:lnTo>
                    <a:pt x="1794" y="852"/>
                  </a:lnTo>
                  <a:lnTo>
                    <a:pt x="1794" y="918"/>
                  </a:lnTo>
                  <a:lnTo>
                    <a:pt x="1794" y="852"/>
                  </a:lnTo>
                  <a:lnTo>
                    <a:pt x="1800" y="768"/>
                  </a:lnTo>
                  <a:lnTo>
                    <a:pt x="1800" y="636"/>
                  </a:lnTo>
                  <a:lnTo>
                    <a:pt x="1800" y="768"/>
                  </a:lnTo>
                  <a:lnTo>
                    <a:pt x="1800" y="636"/>
                  </a:lnTo>
                  <a:lnTo>
                    <a:pt x="1806" y="426"/>
                  </a:lnTo>
                  <a:lnTo>
                    <a:pt x="1806" y="258"/>
                  </a:lnTo>
                  <a:lnTo>
                    <a:pt x="1806" y="426"/>
                  </a:lnTo>
                  <a:lnTo>
                    <a:pt x="1806" y="258"/>
                  </a:lnTo>
                  <a:lnTo>
                    <a:pt x="1812" y="108"/>
                  </a:lnTo>
                  <a:lnTo>
                    <a:pt x="1812" y="0"/>
                  </a:lnTo>
                  <a:lnTo>
                    <a:pt x="1812" y="108"/>
                  </a:lnTo>
                  <a:lnTo>
                    <a:pt x="1812" y="0"/>
                  </a:lnTo>
                  <a:lnTo>
                    <a:pt x="1818" y="78"/>
                  </a:lnTo>
                  <a:lnTo>
                    <a:pt x="1818" y="138"/>
                  </a:lnTo>
                  <a:lnTo>
                    <a:pt x="1824" y="234"/>
                  </a:lnTo>
                  <a:lnTo>
                    <a:pt x="1824" y="366"/>
                  </a:lnTo>
                  <a:lnTo>
                    <a:pt x="1830" y="534"/>
                  </a:lnTo>
                  <a:lnTo>
                    <a:pt x="1830" y="708"/>
                  </a:lnTo>
                  <a:lnTo>
                    <a:pt x="1836" y="816"/>
                  </a:lnTo>
                  <a:lnTo>
                    <a:pt x="1836" y="792"/>
                  </a:lnTo>
                  <a:lnTo>
                    <a:pt x="1836" y="816"/>
                  </a:lnTo>
                  <a:lnTo>
                    <a:pt x="1836" y="792"/>
                  </a:lnTo>
                  <a:lnTo>
                    <a:pt x="1842" y="750"/>
                  </a:lnTo>
                  <a:lnTo>
                    <a:pt x="1842" y="726"/>
                  </a:lnTo>
                  <a:lnTo>
                    <a:pt x="1842" y="750"/>
                  </a:lnTo>
                  <a:lnTo>
                    <a:pt x="1842" y="726"/>
                  </a:lnTo>
                  <a:lnTo>
                    <a:pt x="1848" y="738"/>
                  </a:lnTo>
                  <a:lnTo>
                    <a:pt x="1848" y="696"/>
                  </a:lnTo>
                  <a:lnTo>
                    <a:pt x="1848" y="738"/>
                  </a:lnTo>
                  <a:lnTo>
                    <a:pt x="1848" y="696"/>
                  </a:lnTo>
                  <a:lnTo>
                    <a:pt x="1854" y="720"/>
                  </a:lnTo>
                  <a:lnTo>
                    <a:pt x="1854" y="738"/>
                  </a:lnTo>
                  <a:lnTo>
                    <a:pt x="1860" y="798"/>
                  </a:lnTo>
                  <a:lnTo>
                    <a:pt x="1860" y="936"/>
                  </a:lnTo>
                  <a:lnTo>
                    <a:pt x="1866" y="1038"/>
                  </a:lnTo>
                  <a:lnTo>
                    <a:pt x="1866" y="1152"/>
                  </a:lnTo>
                  <a:lnTo>
                    <a:pt x="1872" y="1212"/>
                  </a:lnTo>
                  <a:lnTo>
                    <a:pt x="1872" y="1302"/>
                  </a:lnTo>
                  <a:lnTo>
                    <a:pt x="1878" y="1356"/>
                  </a:lnTo>
                  <a:lnTo>
                    <a:pt x="1878" y="1410"/>
                  </a:lnTo>
                  <a:lnTo>
                    <a:pt x="1884" y="1452"/>
                  </a:lnTo>
                  <a:lnTo>
                    <a:pt x="1884" y="1482"/>
                  </a:lnTo>
                  <a:lnTo>
                    <a:pt x="1890" y="1494"/>
                  </a:lnTo>
                  <a:lnTo>
                    <a:pt x="1890" y="1506"/>
                  </a:lnTo>
                  <a:lnTo>
                    <a:pt x="1896" y="1500"/>
                  </a:lnTo>
                  <a:lnTo>
                    <a:pt x="1896" y="1482"/>
                  </a:lnTo>
                  <a:lnTo>
                    <a:pt x="1896" y="1500"/>
                  </a:lnTo>
                  <a:lnTo>
                    <a:pt x="1896" y="1482"/>
                  </a:lnTo>
                  <a:lnTo>
                    <a:pt x="1902" y="1464"/>
                  </a:lnTo>
                  <a:lnTo>
                    <a:pt x="1902" y="1452"/>
                  </a:lnTo>
                  <a:lnTo>
                    <a:pt x="1902" y="1464"/>
                  </a:lnTo>
                  <a:lnTo>
                    <a:pt x="1902" y="1452"/>
                  </a:lnTo>
                  <a:lnTo>
                    <a:pt x="1908" y="1434"/>
                  </a:lnTo>
                  <a:lnTo>
                    <a:pt x="1908" y="1428"/>
                  </a:lnTo>
                  <a:lnTo>
                    <a:pt x="1908" y="1452"/>
                  </a:lnTo>
                  <a:lnTo>
                    <a:pt x="1914" y="1440"/>
                  </a:lnTo>
                  <a:lnTo>
                    <a:pt x="1914" y="1452"/>
                  </a:lnTo>
                  <a:lnTo>
                    <a:pt x="1920" y="1470"/>
                  </a:lnTo>
                  <a:lnTo>
                    <a:pt x="1920" y="1482"/>
                  </a:lnTo>
                  <a:lnTo>
                    <a:pt x="1926" y="1500"/>
                  </a:lnTo>
                  <a:lnTo>
                    <a:pt x="1926" y="1494"/>
                  </a:lnTo>
                  <a:lnTo>
                    <a:pt x="1926" y="1500"/>
                  </a:lnTo>
                  <a:lnTo>
                    <a:pt x="1926" y="1494"/>
                  </a:lnTo>
                  <a:lnTo>
                    <a:pt x="1932" y="1476"/>
                  </a:lnTo>
                  <a:lnTo>
                    <a:pt x="1932" y="1398"/>
                  </a:lnTo>
                  <a:lnTo>
                    <a:pt x="1932" y="1476"/>
                  </a:lnTo>
                  <a:lnTo>
                    <a:pt x="1932" y="1398"/>
                  </a:lnTo>
                  <a:lnTo>
                    <a:pt x="1938" y="1272"/>
                  </a:lnTo>
                  <a:lnTo>
                    <a:pt x="1938" y="1140"/>
                  </a:lnTo>
                  <a:lnTo>
                    <a:pt x="1938" y="1272"/>
                  </a:lnTo>
                  <a:lnTo>
                    <a:pt x="1938" y="1140"/>
                  </a:lnTo>
                  <a:lnTo>
                    <a:pt x="1944" y="1008"/>
                  </a:lnTo>
                  <a:lnTo>
                    <a:pt x="1944" y="912"/>
                  </a:lnTo>
                  <a:lnTo>
                    <a:pt x="1944" y="1008"/>
                  </a:lnTo>
                  <a:lnTo>
                    <a:pt x="1944" y="912"/>
                  </a:lnTo>
                  <a:lnTo>
                    <a:pt x="1950" y="858"/>
                  </a:lnTo>
                  <a:lnTo>
                    <a:pt x="1950" y="822"/>
                  </a:lnTo>
                  <a:lnTo>
                    <a:pt x="1950" y="858"/>
                  </a:lnTo>
                  <a:lnTo>
                    <a:pt x="1950" y="822"/>
                  </a:lnTo>
                  <a:lnTo>
                    <a:pt x="1956" y="816"/>
                  </a:lnTo>
                  <a:lnTo>
                    <a:pt x="1956" y="924"/>
                  </a:lnTo>
                  <a:lnTo>
                    <a:pt x="1962" y="984"/>
                  </a:lnTo>
                  <a:lnTo>
                    <a:pt x="1962" y="1074"/>
                  </a:lnTo>
                  <a:lnTo>
                    <a:pt x="1968" y="1158"/>
                  </a:lnTo>
                  <a:lnTo>
                    <a:pt x="1968" y="1260"/>
                  </a:lnTo>
                  <a:lnTo>
                    <a:pt x="1974" y="1332"/>
                  </a:lnTo>
                  <a:lnTo>
                    <a:pt x="1974" y="1392"/>
                  </a:lnTo>
                  <a:lnTo>
                    <a:pt x="1980" y="1428"/>
                  </a:lnTo>
                  <a:lnTo>
                    <a:pt x="1980" y="1452"/>
                  </a:lnTo>
                  <a:lnTo>
                    <a:pt x="1986" y="1482"/>
                  </a:lnTo>
                  <a:lnTo>
                    <a:pt x="1986" y="1494"/>
                  </a:lnTo>
                  <a:lnTo>
                    <a:pt x="1992" y="1506"/>
                  </a:lnTo>
                  <a:lnTo>
                    <a:pt x="1992" y="1518"/>
                  </a:lnTo>
                  <a:lnTo>
                    <a:pt x="1998" y="1512"/>
                  </a:lnTo>
                  <a:lnTo>
                    <a:pt x="1998" y="1506"/>
                  </a:lnTo>
                  <a:lnTo>
                    <a:pt x="1998" y="1512"/>
                  </a:lnTo>
                  <a:lnTo>
                    <a:pt x="1998" y="1506"/>
                  </a:lnTo>
                  <a:lnTo>
                    <a:pt x="2004" y="1488"/>
                  </a:lnTo>
                  <a:lnTo>
                    <a:pt x="2004" y="1452"/>
                  </a:lnTo>
                  <a:lnTo>
                    <a:pt x="2004" y="1488"/>
                  </a:lnTo>
                  <a:lnTo>
                    <a:pt x="2004" y="1452"/>
                  </a:lnTo>
                  <a:lnTo>
                    <a:pt x="2010" y="1428"/>
                  </a:lnTo>
                  <a:lnTo>
                    <a:pt x="2010" y="1416"/>
                  </a:lnTo>
                  <a:lnTo>
                    <a:pt x="2010" y="1428"/>
                  </a:lnTo>
                  <a:lnTo>
                    <a:pt x="2010" y="1416"/>
                  </a:lnTo>
                  <a:lnTo>
                    <a:pt x="2016" y="1404"/>
                  </a:lnTo>
                  <a:lnTo>
                    <a:pt x="2016" y="1416"/>
                  </a:lnTo>
                  <a:lnTo>
                    <a:pt x="2022" y="1416"/>
                  </a:lnTo>
                  <a:lnTo>
                    <a:pt x="2028" y="1422"/>
                  </a:lnTo>
                  <a:lnTo>
                    <a:pt x="2028" y="1434"/>
                  </a:lnTo>
                  <a:lnTo>
                    <a:pt x="2034" y="1446"/>
                  </a:lnTo>
                  <a:lnTo>
                    <a:pt x="2034" y="1464"/>
                  </a:lnTo>
                  <a:lnTo>
                    <a:pt x="2040" y="1464"/>
                  </a:lnTo>
                  <a:lnTo>
                    <a:pt x="2040" y="1452"/>
                  </a:lnTo>
                  <a:lnTo>
                    <a:pt x="2040" y="1464"/>
                  </a:lnTo>
                  <a:lnTo>
                    <a:pt x="2040" y="1452"/>
                  </a:lnTo>
                  <a:lnTo>
                    <a:pt x="2046" y="1428"/>
                  </a:lnTo>
                  <a:lnTo>
                    <a:pt x="2046" y="1380"/>
                  </a:lnTo>
                  <a:lnTo>
                    <a:pt x="2046" y="1428"/>
                  </a:lnTo>
                  <a:lnTo>
                    <a:pt x="2046" y="1380"/>
                  </a:lnTo>
                  <a:lnTo>
                    <a:pt x="2052" y="1374"/>
                  </a:lnTo>
                  <a:lnTo>
                    <a:pt x="2058" y="1368"/>
                  </a:lnTo>
                  <a:lnTo>
                    <a:pt x="2058" y="1374"/>
                  </a:lnTo>
                  <a:lnTo>
                    <a:pt x="2064" y="1380"/>
                  </a:lnTo>
                  <a:lnTo>
                    <a:pt x="2064" y="1416"/>
                  </a:lnTo>
                  <a:lnTo>
                    <a:pt x="2070" y="1440"/>
                  </a:lnTo>
                  <a:lnTo>
                    <a:pt x="2070" y="1470"/>
                  </a:lnTo>
                  <a:lnTo>
                    <a:pt x="2076" y="1500"/>
                  </a:lnTo>
                  <a:lnTo>
                    <a:pt x="2076" y="1518"/>
                  </a:lnTo>
                  <a:lnTo>
                    <a:pt x="2082" y="1548"/>
                  </a:lnTo>
                  <a:lnTo>
                    <a:pt x="2082" y="1560"/>
                  </a:lnTo>
                  <a:lnTo>
                    <a:pt x="2088" y="1572"/>
                  </a:lnTo>
                  <a:lnTo>
                    <a:pt x="2088" y="1578"/>
                  </a:lnTo>
                  <a:lnTo>
                    <a:pt x="2094" y="1584"/>
                  </a:lnTo>
                  <a:lnTo>
                    <a:pt x="2094" y="1596"/>
                  </a:lnTo>
                  <a:lnTo>
                    <a:pt x="2100" y="1596"/>
                  </a:lnTo>
                  <a:lnTo>
                    <a:pt x="2106" y="1596"/>
                  </a:lnTo>
                  <a:lnTo>
                    <a:pt x="2112" y="1596"/>
                  </a:lnTo>
                  <a:lnTo>
                    <a:pt x="2118" y="1596"/>
                  </a:lnTo>
                  <a:lnTo>
                    <a:pt x="2124" y="1596"/>
                  </a:lnTo>
                  <a:lnTo>
                    <a:pt x="2124" y="1590"/>
                  </a:lnTo>
                  <a:lnTo>
                    <a:pt x="2124" y="1596"/>
                  </a:lnTo>
                  <a:lnTo>
                    <a:pt x="2124" y="1590"/>
                  </a:lnTo>
                  <a:lnTo>
                    <a:pt x="2130" y="1590"/>
                  </a:lnTo>
                  <a:lnTo>
                    <a:pt x="2130" y="1584"/>
                  </a:lnTo>
                  <a:lnTo>
                    <a:pt x="2130" y="1590"/>
                  </a:lnTo>
                  <a:lnTo>
                    <a:pt x="2130" y="1584"/>
                  </a:lnTo>
                  <a:lnTo>
                    <a:pt x="2136" y="1572"/>
                  </a:lnTo>
                  <a:lnTo>
                    <a:pt x="2136" y="1566"/>
                  </a:lnTo>
                  <a:lnTo>
                    <a:pt x="2136" y="1572"/>
                  </a:lnTo>
                  <a:lnTo>
                    <a:pt x="2136" y="1566"/>
                  </a:lnTo>
                  <a:lnTo>
                    <a:pt x="2142" y="1548"/>
                  </a:lnTo>
                  <a:lnTo>
                    <a:pt x="2142" y="1536"/>
                  </a:lnTo>
                  <a:lnTo>
                    <a:pt x="2142" y="1548"/>
                  </a:lnTo>
                  <a:lnTo>
                    <a:pt x="2142" y="1536"/>
                  </a:lnTo>
                  <a:lnTo>
                    <a:pt x="2148" y="1530"/>
                  </a:lnTo>
                  <a:lnTo>
                    <a:pt x="2148" y="1536"/>
                  </a:lnTo>
                  <a:lnTo>
                    <a:pt x="2154" y="1536"/>
                  </a:lnTo>
                  <a:lnTo>
                    <a:pt x="2160" y="1548"/>
                  </a:lnTo>
                  <a:lnTo>
                    <a:pt x="2160" y="1554"/>
                  </a:lnTo>
                  <a:lnTo>
                    <a:pt x="2166" y="1566"/>
                  </a:lnTo>
                  <a:lnTo>
                    <a:pt x="2166" y="1572"/>
                  </a:lnTo>
                  <a:lnTo>
                    <a:pt x="2172" y="1578"/>
                  </a:lnTo>
                  <a:lnTo>
                    <a:pt x="2172" y="1584"/>
                  </a:lnTo>
                  <a:lnTo>
                    <a:pt x="2178" y="1590"/>
                  </a:lnTo>
                  <a:lnTo>
                    <a:pt x="2184" y="1590"/>
                  </a:lnTo>
                  <a:lnTo>
                    <a:pt x="2184" y="1578"/>
                  </a:lnTo>
                  <a:lnTo>
                    <a:pt x="2184" y="1590"/>
                  </a:lnTo>
                  <a:lnTo>
                    <a:pt x="2184" y="1578"/>
                  </a:lnTo>
                  <a:lnTo>
                    <a:pt x="2190" y="1560"/>
                  </a:lnTo>
                  <a:lnTo>
                    <a:pt x="2190" y="1494"/>
                  </a:lnTo>
                  <a:lnTo>
                    <a:pt x="2190" y="1560"/>
                  </a:lnTo>
                  <a:lnTo>
                    <a:pt x="2190" y="1494"/>
                  </a:lnTo>
                  <a:lnTo>
                    <a:pt x="2196" y="1470"/>
                  </a:lnTo>
                  <a:lnTo>
                    <a:pt x="2196" y="1434"/>
                  </a:lnTo>
                  <a:lnTo>
                    <a:pt x="2196" y="1470"/>
                  </a:lnTo>
                  <a:lnTo>
                    <a:pt x="2196" y="1434"/>
                  </a:lnTo>
                  <a:lnTo>
                    <a:pt x="2202" y="1422"/>
                  </a:lnTo>
                  <a:lnTo>
                    <a:pt x="2202" y="1398"/>
                  </a:lnTo>
                  <a:lnTo>
                    <a:pt x="2202" y="1422"/>
                  </a:lnTo>
                  <a:lnTo>
                    <a:pt x="2202" y="1398"/>
                  </a:lnTo>
                  <a:lnTo>
                    <a:pt x="2208" y="1392"/>
                  </a:lnTo>
                  <a:lnTo>
                    <a:pt x="2214" y="1404"/>
                  </a:lnTo>
                  <a:lnTo>
                    <a:pt x="2214" y="1416"/>
                  </a:lnTo>
                  <a:lnTo>
                    <a:pt x="2220" y="1428"/>
                  </a:lnTo>
                  <a:lnTo>
                    <a:pt x="2220" y="1452"/>
                  </a:lnTo>
                  <a:lnTo>
                    <a:pt x="2226" y="1470"/>
                  </a:lnTo>
                  <a:lnTo>
                    <a:pt x="2226" y="1482"/>
                  </a:lnTo>
                  <a:lnTo>
                    <a:pt x="2232" y="1500"/>
                  </a:lnTo>
                  <a:lnTo>
                    <a:pt x="2232" y="1512"/>
                  </a:lnTo>
                  <a:lnTo>
                    <a:pt x="2238" y="1524"/>
                  </a:lnTo>
                  <a:lnTo>
                    <a:pt x="2238" y="1536"/>
                  </a:lnTo>
                  <a:lnTo>
                    <a:pt x="2244" y="1542"/>
                  </a:lnTo>
                  <a:lnTo>
                    <a:pt x="2244" y="1548"/>
                  </a:lnTo>
                  <a:lnTo>
                    <a:pt x="2250" y="1554"/>
                  </a:lnTo>
                  <a:lnTo>
                    <a:pt x="2250" y="1560"/>
                  </a:lnTo>
                  <a:lnTo>
                    <a:pt x="2256" y="1566"/>
                  </a:lnTo>
                  <a:lnTo>
                    <a:pt x="2262" y="1572"/>
                  </a:lnTo>
                  <a:lnTo>
                    <a:pt x="2262" y="1578"/>
                  </a:lnTo>
                  <a:lnTo>
                    <a:pt x="2268" y="1584"/>
                  </a:lnTo>
                  <a:lnTo>
                    <a:pt x="2274" y="1584"/>
                  </a:lnTo>
                  <a:lnTo>
                    <a:pt x="2274" y="1590"/>
                  </a:lnTo>
                  <a:lnTo>
                    <a:pt x="2280" y="1590"/>
                  </a:lnTo>
                  <a:lnTo>
                    <a:pt x="2280" y="1596"/>
                  </a:lnTo>
                  <a:lnTo>
                    <a:pt x="2286" y="1596"/>
                  </a:lnTo>
                  <a:lnTo>
                    <a:pt x="2286" y="1584"/>
                  </a:lnTo>
                  <a:lnTo>
                    <a:pt x="2286" y="1596"/>
                  </a:lnTo>
                  <a:lnTo>
                    <a:pt x="2286" y="1584"/>
                  </a:lnTo>
                  <a:lnTo>
                    <a:pt x="2292" y="1584"/>
                  </a:lnTo>
                  <a:lnTo>
                    <a:pt x="2292" y="1578"/>
                  </a:lnTo>
                  <a:lnTo>
                    <a:pt x="2292" y="1584"/>
                  </a:lnTo>
                  <a:lnTo>
                    <a:pt x="2292" y="1578"/>
                  </a:lnTo>
                  <a:lnTo>
                    <a:pt x="2298" y="1578"/>
                  </a:lnTo>
                  <a:lnTo>
                    <a:pt x="2304" y="1578"/>
                  </a:lnTo>
                  <a:lnTo>
                    <a:pt x="2304" y="1572"/>
                  </a:lnTo>
                  <a:lnTo>
                    <a:pt x="2304" y="1578"/>
                  </a:lnTo>
                  <a:lnTo>
                    <a:pt x="2304" y="1572"/>
                  </a:lnTo>
                  <a:lnTo>
                    <a:pt x="2310" y="1572"/>
                  </a:lnTo>
                  <a:lnTo>
                    <a:pt x="2316" y="1566"/>
                  </a:lnTo>
                  <a:lnTo>
                    <a:pt x="2316" y="1572"/>
                  </a:lnTo>
                  <a:lnTo>
                    <a:pt x="2322" y="1566"/>
                  </a:lnTo>
                  <a:lnTo>
                    <a:pt x="2328" y="1566"/>
                  </a:lnTo>
                  <a:lnTo>
                    <a:pt x="2334" y="1572"/>
                  </a:lnTo>
                  <a:lnTo>
                    <a:pt x="2340" y="1578"/>
                  </a:lnTo>
                  <a:lnTo>
                    <a:pt x="2346" y="1584"/>
                  </a:lnTo>
                  <a:lnTo>
                    <a:pt x="2352" y="1590"/>
                  </a:lnTo>
                  <a:lnTo>
                    <a:pt x="2352" y="1596"/>
                  </a:lnTo>
                  <a:lnTo>
                    <a:pt x="2358" y="1596"/>
                  </a:lnTo>
                  <a:lnTo>
                    <a:pt x="2358" y="1602"/>
                  </a:lnTo>
                  <a:lnTo>
                    <a:pt x="2364" y="1602"/>
                  </a:lnTo>
                  <a:lnTo>
                    <a:pt x="2364" y="1596"/>
                  </a:lnTo>
                  <a:lnTo>
                    <a:pt x="2364" y="1602"/>
                  </a:lnTo>
                  <a:lnTo>
                    <a:pt x="2364" y="1596"/>
                  </a:lnTo>
                  <a:lnTo>
                    <a:pt x="2370" y="1584"/>
                  </a:lnTo>
                  <a:lnTo>
                    <a:pt x="2370" y="1578"/>
                  </a:lnTo>
                  <a:lnTo>
                    <a:pt x="2370" y="1584"/>
                  </a:lnTo>
                  <a:lnTo>
                    <a:pt x="2370" y="1578"/>
                  </a:lnTo>
                  <a:lnTo>
                    <a:pt x="2376" y="1572"/>
                  </a:lnTo>
                  <a:lnTo>
                    <a:pt x="2376" y="1566"/>
                  </a:lnTo>
                  <a:lnTo>
                    <a:pt x="2376" y="1572"/>
                  </a:lnTo>
                  <a:lnTo>
                    <a:pt x="2376" y="1566"/>
                  </a:lnTo>
                  <a:lnTo>
                    <a:pt x="2382" y="1560"/>
                  </a:lnTo>
                  <a:lnTo>
                    <a:pt x="2382" y="1554"/>
                  </a:lnTo>
                  <a:lnTo>
                    <a:pt x="2382" y="1560"/>
                  </a:lnTo>
                  <a:lnTo>
                    <a:pt x="2382" y="1554"/>
                  </a:lnTo>
                  <a:lnTo>
                    <a:pt x="2388" y="1554"/>
                  </a:lnTo>
                  <a:lnTo>
                    <a:pt x="2388" y="1560"/>
                  </a:lnTo>
                  <a:lnTo>
                    <a:pt x="2394" y="1566"/>
                  </a:lnTo>
                  <a:lnTo>
                    <a:pt x="2400" y="1572"/>
                  </a:lnTo>
                  <a:lnTo>
                    <a:pt x="2400" y="1578"/>
                  </a:lnTo>
                  <a:lnTo>
                    <a:pt x="2406" y="1584"/>
                  </a:lnTo>
                  <a:lnTo>
                    <a:pt x="2406" y="1590"/>
                  </a:lnTo>
                  <a:lnTo>
                    <a:pt x="2412" y="1590"/>
                  </a:lnTo>
                  <a:lnTo>
                    <a:pt x="2418" y="1590"/>
                  </a:lnTo>
                  <a:lnTo>
                    <a:pt x="2418" y="1584"/>
                  </a:lnTo>
                  <a:lnTo>
                    <a:pt x="2418" y="1590"/>
                  </a:lnTo>
                  <a:lnTo>
                    <a:pt x="2418" y="1584"/>
                  </a:lnTo>
                  <a:lnTo>
                    <a:pt x="2424" y="1578"/>
                  </a:lnTo>
                  <a:lnTo>
                    <a:pt x="2424" y="1560"/>
                  </a:lnTo>
                  <a:lnTo>
                    <a:pt x="2424" y="1578"/>
                  </a:lnTo>
                  <a:lnTo>
                    <a:pt x="2424" y="1560"/>
                  </a:lnTo>
                  <a:lnTo>
                    <a:pt x="2430" y="1554"/>
                  </a:lnTo>
                  <a:lnTo>
                    <a:pt x="2436" y="1548"/>
                  </a:lnTo>
                  <a:lnTo>
                    <a:pt x="2436" y="1554"/>
                  </a:lnTo>
                  <a:lnTo>
                    <a:pt x="2442" y="1548"/>
                  </a:lnTo>
                  <a:lnTo>
                    <a:pt x="2442" y="1554"/>
                  </a:lnTo>
                  <a:lnTo>
                    <a:pt x="2448" y="1560"/>
                  </a:lnTo>
                  <a:lnTo>
                    <a:pt x="2454" y="1560"/>
                  </a:lnTo>
                  <a:lnTo>
                    <a:pt x="2454" y="1566"/>
                  </a:lnTo>
                  <a:lnTo>
                    <a:pt x="2460" y="1572"/>
                  </a:lnTo>
                  <a:lnTo>
                    <a:pt x="2460" y="1578"/>
                  </a:lnTo>
                  <a:lnTo>
                    <a:pt x="2466" y="1584"/>
                  </a:lnTo>
                  <a:lnTo>
                    <a:pt x="2466" y="1590"/>
                  </a:lnTo>
                  <a:lnTo>
                    <a:pt x="2472" y="1590"/>
                  </a:lnTo>
                  <a:lnTo>
                    <a:pt x="2472" y="1596"/>
                  </a:lnTo>
                  <a:lnTo>
                    <a:pt x="2478" y="1596"/>
                  </a:lnTo>
                  <a:lnTo>
                    <a:pt x="2478" y="1602"/>
                  </a:lnTo>
                  <a:lnTo>
                    <a:pt x="2484" y="1602"/>
                  </a:lnTo>
                  <a:lnTo>
                    <a:pt x="2490" y="1602"/>
                  </a:lnTo>
                  <a:lnTo>
                    <a:pt x="2496" y="1602"/>
                  </a:lnTo>
                  <a:lnTo>
                    <a:pt x="2502" y="1602"/>
                  </a:lnTo>
                  <a:lnTo>
                    <a:pt x="2502" y="1596"/>
                  </a:lnTo>
                  <a:lnTo>
                    <a:pt x="2502" y="1602"/>
                  </a:lnTo>
                  <a:lnTo>
                    <a:pt x="2502" y="1596"/>
                  </a:lnTo>
                  <a:lnTo>
                    <a:pt x="2508" y="1584"/>
                  </a:lnTo>
                  <a:lnTo>
                    <a:pt x="2508" y="1578"/>
                  </a:lnTo>
                  <a:lnTo>
                    <a:pt x="2508" y="1584"/>
                  </a:lnTo>
                  <a:lnTo>
                    <a:pt x="2508" y="1578"/>
                  </a:lnTo>
                  <a:lnTo>
                    <a:pt x="2514" y="1566"/>
                  </a:lnTo>
                  <a:lnTo>
                    <a:pt x="2514" y="1554"/>
                  </a:lnTo>
                  <a:lnTo>
                    <a:pt x="2514" y="1566"/>
                  </a:lnTo>
                  <a:lnTo>
                    <a:pt x="2514" y="1554"/>
                  </a:lnTo>
                  <a:lnTo>
                    <a:pt x="2520" y="1542"/>
                  </a:lnTo>
                  <a:lnTo>
                    <a:pt x="2520" y="1524"/>
                  </a:lnTo>
                  <a:lnTo>
                    <a:pt x="2520" y="1542"/>
                  </a:lnTo>
                  <a:lnTo>
                    <a:pt x="2520" y="1524"/>
                  </a:lnTo>
                  <a:lnTo>
                    <a:pt x="2526" y="1524"/>
                  </a:lnTo>
                  <a:lnTo>
                    <a:pt x="2532" y="1524"/>
                  </a:lnTo>
                  <a:lnTo>
                    <a:pt x="2532" y="1536"/>
                  </a:lnTo>
                  <a:lnTo>
                    <a:pt x="2538" y="1536"/>
                  </a:lnTo>
                  <a:lnTo>
                    <a:pt x="2538" y="1554"/>
                  </a:lnTo>
                  <a:lnTo>
                    <a:pt x="2544" y="1560"/>
                  </a:lnTo>
                  <a:lnTo>
                    <a:pt x="2544" y="1566"/>
                  </a:lnTo>
                  <a:lnTo>
                    <a:pt x="2550" y="1572"/>
                  </a:lnTo>
                  <a:lnTo>
                    <a:pt x="2550" y="1578"/>
                  </a:lnTo>
                  <a:lnTo>
                    <a:pt x="2556" y="1578"/>
                  </a:lnTo>
                  <a:lnTo>
                    <a:pt x="2562" y="1584"/>
                  </a:lnTo>
                  <a:lnTo>
                    <a:pt x="2568" y="1584"/>
                  </a:lnTo>
                  <a:lnTo>
                    <a:pt x="2568" y="1590"/>
                  </a:lnTo>
                  <a:lnTo>
                    <a:pt x="2574" y="1590"/>
                  </a:lnTo>
                  <a:lnTo>
                    <a:pt x="2574" y="1596"/>
                  </a:lnTo>
                  <a:lnTo>
                    <a:pt x="2580" y="1590"/>
                  </a:lnTo>
                  <a:lnTo>
                    <a:pt x="2580" y="1596"/>
                  </a:lnTo>
                  <a:lnTo>
                    <a:pt x="2586" y="1596"/>
                  </a:lnTo>
                  <a:lnTo>
                    <a:pt x="2586" y="1602"/>
                  </a:lnTo>
                  <a:lnTo>
                    <a:pt x="2592" y="1602"/>
                  </a:lnTo>
                  <a:lnTo>
                    <a:pt x="2598" y="1602"/>
                  </a:lnTo>
                  <a:lnTo>
                    <a:pt x="2604" y="1602"/>
                  </a:lnTo>
                  <a:lnTo>
                    <a:pt x="2610" y="1602"/>
                  </a:lnTo>
                  <a:lnTo>
                    <a:pt x="2610" y="1596"/>
                  </a:lnTo>
                  <a:lnTo>
                    <a:pt x="2610" y="1602"/>
                  </a:lnTo>
                  <a:lnTo>
                    <a:pt x="2610" y="1596"/>
                  </a:lnTo>
                  <a:lnTo>
                    <a:pt x="2616" y="1596"/>
                  </a:lnTo>
                  <a:lnTo>
                    <a:pt x="2622" y="1590"/>
                  </a:lnTo>
                  <a:lnTo>
                    <a:pt x="2628" y="1584"/>
                  </a:lnTo>
                  <a:lnTo>
                    <a:pt x="2628" y="1578"/>
                  </a:lnTo>
                  <a:lnTo>
                    <a:pt x="2628" y="1584"/>
                  </a:lnTo>
                  <a:lnTo>
                    <a:pt x="2628" y="1578"/>
                  </a:lnTo>
                  <a:lnTo>
                    <a:pt x="2634" y="1572"/>
                  </a:lnTo>
                  <a:lnTo>
                    <a:pt x="2640" y="1572"/>
                  </a:lnTo>
                  <a:lnTo>
                    <a:pt x="2646" y="1572"/>
                  </a:lnTo>
                  <a:lnTo>
                    <a:pt x="2646" y="1578"/>
                  </a:lnTo>
                  <a:lnTo>
                    <a:pt x="2652" y="1578"/>
                  </a:lnTo>
                  <a:lnTo>
                    <a:pt x="2652" y="1584"/>
                  </a:lnTo>
                  <a:lnTo>
                    <a:pt x="2658" y="1584"/>
                  </a:lnTo>
                  <a:lnTo>
                    <a:pt x="2658" y="1590"/>
                  </a:lnTo>
                  <a:lnTo>
                    <a:pt x="2664" y="1596"/>
                  </a:lnTo>
                  <a:lnTo>
                    <a:pt x="2664" y="1602"/>
                  </a:lnTo>
                  <a:lnTo>
                    <a:pt x="2670" y="1602"/>
                  </a:lnTo>
                  <a:lnTo>
                    <a:pt x="2676" y="1602"/>
                  </a:lnTo>
                  <a:lnTo>
                    <a:pt x="2682" y="1602"/>
                  </a:lnTo>
                  <a:lnTo>
                    <a:pt x="2688" y="1602"/>
                  </a:lnTo>
                  <a:lnTo>
                    <a:pt x="2694" y="1602"/>
                  </a:lnTo>
                  <a:lnTo>
                    <a:pt x="2700" y="1602"/>
                  </a:lnTo>
                  <a:lnTo>
                    <a:pt x="2706" y="1602"/>
                  </a:lnTo>
                  <a:lnTo>
                    <a:pt x="2712" y="1602"/>
                  </a:lnTo>
                  <a:lnTo>
                    <a:pt x="2718" y="1602"/>
                  </a:lnTo>
                  <a:lnTo>
                    <a:pt x="2724" y="1596"/>
                  </a:lnTo>
                  <a:lnTo>
                    <a:pt x="2724" y="1584"/>
                  </a:lnTo>
                  <a:lnTo>
                    <a:pt x="2724" y="1596"/>
                  </a:lnTo>
                  <a:lnTo>
                    <a:pt x="2724" y="1584"/>
                  </a:lnTo>
                  <a:lnTo>
                    <a:pt x="2730" y="1572"/>
                  </a:lnTo>
                  <a:lnTo>
                    <a:pt x="2730" y="1548"/>
                  </a:lnTo>
                  <a:lnTo>
                    <a:pt x="2730" y="1572"/>
                  </a:lnTo>
                  <a:lnTo>
                    <a:pt x="2730" y="1548"/>
                  </a:lnTo>
                  <a:lnTo>
                    <a:pt x="2736" y="1524"/>
                  </a:lnTo>
                  <a:lnTo>
                    <a:pt x="2736" y="1506"/>
                  </a:lnTo>
                  <a:lnTo>
                    <a:pt x="2736" y="1524"/>
                  </a:lnTo>
                  <a:lnTo>
                    <a:pt x="2736" y="1506"/>
                  </a:lnTo>
                  <a:lnTo>
                    <a:pt x="2742" y="1488"/>
                  </a:lnTo>
                  <a:lnTo>
                    <a:pt x="2748" y="1476"/>
                  </a:lnTo>
                  <a:lnTo>
                    <a:pt x="2748" y="1482"/>
                  </a:lnTo>
                  <a:lnTo>
                    <a:pt x="2754" y="1482"/>
                  </a:lnTo>
                  <a:lnTo>
                    <a:pt x="2754" y="1488"/>
                  </a:lnTo>
                  <a:lnTo>
                    <a:pt x="2760" y="1506"/>
                  </a:lnTo>
                  <a:lnTo>
                    <a:pt x="2760" y="1536"/>
                  </a:lnTo>
                  <a:lnTo>
                    <a:pt x="2766" y="1554"/>
                  </a:lnTo>
                  <a:lnTo>
                    <a:pt x="2766" y="1566"/>
                  </a:lnTo>
                  <a:lnTo>
                    <a:pt x="2772" y="1578"/>
                  </a:lnTo>
                  <a:lnTo>
                    <a:pt x="2772" y="1590"/>
                  </a:lnTo>
                  <a:lnTo>
                    <a:pt x="2778" y="1596"/>
                  </a:lnTo>
                  <a:lnTo>
                    <a:pt x="2784" y="1602"/>
                  </a:lnTo>
                  <a:lnTo>
                    <a:pt x="2790" y="1602"/>
                  </a:lnTo>
                  <a:lnTo>
                    <a:pt x="2796" y="1602"/>
                  </a:lnTo>
                  <a:lnTo>
                    <a:pt x="2796" y="1596"/>
                  </a:lnTo>
                  <a:lnTo>
                    <a:pt x="2796" y="1602"/>
                  </a:lnTo>
                  <a:lnTo>
                    <a:pt x="2796" y="1596"/>
                  </a:lnTo>
                  <a:lnTo>
                    <a:pt x="2802" y="1596"/>
                  </a:lnTo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5735638" y="7291388"/>
              <a:ext cx="904875" cy="28575"/>
            </a:xfrm>
            <a:custGeom>
              <a:avLst/>
              <a:gdLst>
                <a:gd name="T0" fmla="*/ 6 w 570"/>
                <a:gd name="T1" fmla="*/ 0 h 18"/>
                <a:gd name="T2" fmla="*/ 12 w 570"/>
                <a:gd name="T3" fmla="*/ 0 h 18"/>
                <a:gd name="T4" fmla="*/ 18 w 570"/>
                <a:gd name="T5" fmla="*/ 6 h 18"/>
                <a:gd name="T6" fmla="*/ 30 w 570"/>
                <a:gd name="T7" fmla="*/ 6 h 18"/>
                <a:gd name="T8" fmla="*/ 42 w 570"/>
                <a:gd name="T9" fmla="*/ 12 h 18"/>
                <a:gd name="T10" fmla="*/ 54 w 570"/>
                <a:gd name="T11" fmla="*/ 12 h 18"/>
                <a:gd name="T12" fmla="*/ 66 w 570"/>
                <a:gd name="T13" fmla="*/ 12 h 18"/>
                <a:gd name="T14" fmla="*/ 108 w 570"/>
                <a:gd name="T15" fmla="*/ 12 h 18"/>
                <a:gd name="T16" fmla="*/ 120 w 570"/>
                <a:gd name="T17" fmla="*/ 12 h 18"/>
                <a:gd name="T18" fmla="*/ 132 w 570"/>
                <a:gd name="T19" fmla="*/ 12 h 18"/>
                <a:gd name="T20" fmla="*/ 144 w 570"/>
                <a:gd name="T21" fmla="*/ 12 h 18"/>
                <a:gd name="T22" fmla="*/ 156 w 570"/>
                <a:gd name="T23" fmla="*/ 12 h 18"/>
                <a:gd name="T24" fmla="*/ 168 w 570"/>
                <a:gd name="T25" fmla="*/ 12 h 18"/>
                <a:gd name="T26" fmla="*/ 216 w 570"/>
                <a:gd name="T27" fmla="*/ 12 h 18"/>
                <a:gd name="T28" fmla="*/ 228 w 570"/>
                <a:gd name="T29" fmla="*/ 12 h 18"/>
                <a:gd name="T30" fmla="*/ 240 w 570"/>
                <a:gd name="T31" fmla="*/ 12 h 18"/>
                <a:gd name="T32" fmla="*/ 252 w 570"/>
                <a:gd name="T33" fmla="*/ 12 h 18"/>
                <a:gd name="T34" fmla="*/ 264 w 570"/>
                <a:gd name="T35" fmla="*/ 12 h 18"/>
                <a:gd name="T36" fmla="*/ 324 w 570"/>
                <a:gd name="T37" fmla="*/ 12 h 18"/>
                <a:gd name="T38" fmla="*/ 336 w 570"/>
                <a:gd name="T39" fmla="*/ 12 h 18"/>
                <a:gd name="T40" fmla="*/ 348 w 570"/>
                <a:gd name="T41" fmla="*/ 12 h 18"/>
                <a:gd name="T42" fmla="*/ 378 w 570"/>
                <a:gd name="T43" fmla="*/ 12 h 18"/>
                <a:gd name="T44" fmla="*/ 390 w 570"/>
                <a:gd name="T45" fmla="*/ 12 h 18"/>
                <a:gd name="T46" fmla="*/ 402 w 570"/>
                <a:gd name="T47" fmla="*/ 12 h 18"/>
                <a:gd name="T48" fmla="*/ 414 w 570"/>
                <a:gd name="T49" fmla="*/ 12 h 18"/>
                <a:gd name="T50" fmla="*/ 426 w 570"/>
                <a:gd name="T51" fmla="*/ 12 h 18"/>
                <a:gd name="T52" fmla="*/ 438 w 570"/>
                <a:gd name="T53" fmla="*/ 12 h 18"/>
                <a:gd name="T54" fmla="*/ 450 w 570"/>
                <a:gd name="T55" fmla="*/ 12 h 18"/>
                <a:gd name="T56" fmla="*/ 462 w 570"/>
                <a:gd name="T57" fmla="*/ 12 h 18"/>
                <a:gd name="T58" fmla="*/ 474 w 570"/>
                <a:gd name="T59" fmla="*/ 12 h 18"/>
                <a:gd name="T60" fmla="*/ 480 w 570"/>
                <a:gd name="T61" fmla="*/ 6 h 18"/>
                <a:gd name="T62" fmla="*/ 480 w 570"/>
                <a:gd name="T63" fmla="*/ 6 h 18"/>
                <a:gd name="T64" fmla="*/ 486 w 570"/>
                <a:gd name="T65" fmla="*/ 12 h 18"/>
                <a:gd name="T66" fmla="*/ 492 w 570"/>
                <a:gd name="T67" fmla="*/ 12 h 18"/>
                <a:gd name="T68" fmla="*/ 504 w 570"/>
                <a:gd name="T69" fmla="*/ 12 h 18"/>
                <a:gd name="T70" fmla="*/ 516 w 570"/>
                <a:gd name="T71" fmla="*/ 12 h 18"/>
                <a:gd name="T72" fmla="*/ 522 w 570"/>
                <a:gd name="T73" fmla="*/ 12 h 18"/>
                <a:gd name="T74" fmla="*/ 528 w 570"/>
                <a:gd name="T75" fmla="*/ 6 h 18"/>
                <a:gd name="T76" fmla="*/ 528 w 570"/>
                <a:gd name="T77" fmla="*/ 6 h 18"/>
                <a:gd name="T78" fmla="*/ 540 w 570"/>
                <a:gd name="T79" fmla="*/ 6 h 18"/>
                <a:gd name="T80" fmla="*/ 546 w 570"/>
                <a:gd name="T81" fmla="*/ 12 h 18"/>
                <a:gd name="T82" fmla="*/ 558 w 570"/>
                <a:gd name="T83" fmla="*/ 12 h 18"/>
                <a:gd name="T84" fmla="*/ 570 w 570"/>
                <a:gd name="T8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70" h="18">
                  <a:moveTo>
                    <a:pt x="0" y="6"/>
                  </a:moveTo>
                  <a:lnTo>
                    <a:pt x="6" y="0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24" y="6"/>
                  </a:lnTo>
                  <a:lnTo>
                    <a:pt x="30" y="6"/>
                  </a:lnTo>
                  <a:lnTo>
                    <a:pt x="36" y="6"/>
                  </a:lnTo>
                  <a:lnTo>
                    <a:pt x="42" y="12"/>
                  </a:lnTo>
                  <a:lnTo>
                    <a:pt x="48" y="12"/>
                  </a:lnTo>
                  <a:lnTo>
                    <a:pt x="54" y="12"/>
                  </a:lnTo>
                  <a:lnTo>
                    <a:pt x="60" y="12"/>
                  </a:lnTo>
                  <a:lnTo>
                    <a:pt x="66" y="12"/>
                  </a:lnTo>
                  <a:lnTo>
                    <a:pt x="72" y="12"/>
                  </a:lnTo>
                  <a:lnTo>
                    <a:pt x="108" y="12"/>
                  </a:lnTo>
                  <a:lnTo>
                    <a:pt x="114" y="12"/>
                  </a:lnTo>
                  <a:lnTo>
                    <a:pt x="120" y="12"/>
                  </a:lnTo>
                  <a:lnTo>
                    <a:pt x="126" y="12"/>
                  </a:lnTo>
                  <a:lnTo>
                    <a:pt x="132" y="12"/>
                  </a:lnTo>
                  <a:lnTo>
                    <a:pt x="138" y="12"/>
                  </a:lnTo>
                  <a:lnTo>
                    <a:pt x="144" y="12"/>
                  </a:lnTo>
                  <a:lnTo>
                    <a:pt x="150" y="12"/>
                  </a:lnTo>
                  <a:lnTo>
                    <a:pt x="156" y="12"/>
                  </a:lnTo>
                  <a:lnTo>
                    <a:pt x="162" y="12"/>
                  </a:lnTo>
                  <a:lnTo>
                    <a:pt x="168" y="12"/>
                  </a:lnTo>
                  <a:lnTo>
                    <a:pt x="210" y="12"/>
                  </a:lnTo>
                  <a:lnTo>
                    <a:pt x="216" y="12"/>
                  </a:lnTo>
                  <a:lnTo>
                    <a:pt x="222" y="12"/>
                  </a:lnTo>
                  <a:lnTo>
                    <a:pt x="228" y="12"/>
                  </a:lnTo>
                  <a:lnTo>
                    <a:pt x="234" y="12"/>
                  </a:lnTo>
                  <a:lnTo>
                    <a:pt x="240" y="12"/>
                  </a:lnTo>
                  <a:lnTo>
                    <a:pt x="246" y="12"/>
                  </a:lnTo>
                  <a:lnTo>
                    <a:pt x="252" y="12"/>
                  </a:lnTo>
                  <a:lnTo>
                    <a:pt x="258" y="12"/>
                  </a:lnTo>
                  <a:lnTo>
                    <a:pt x="264" y="12"/>
                  </a:lnTo>
                  <a:lnTo>
                    <a:pt x="318" y="12"/>
                  </a:lnTo>
                  <a:lnTo>
                    <a:pt x="324" y="12"/>
                  </a:lnTo>
                  <a:lnTo>
                    <a:pt x="330" y="12"/>
                  </a:lnTo>
                  <a:lnTo>
                    <a:pt x="336" y="12"/>
                  </a:lnTo>
                  <a:lnTo>
                    <a:pt x="342" y="12"/>
                  </a:lnTo>
                  <a:lnTo>
                    <a:pt x="348" y="12"/>
                  </a:lnTo>
                  <a:lnTo>
                    <a:pt x="354" y="12"/>
                  </a:lnTo>
                  <a:lnTo>
                    <a:pt x="378" y="12"/>
                  </a:lnTo>
                  <a:lnTo>
                    <a:pt x="384" y="12"/>
                  </a:lnTo>
                  <a:lnTo>
                    <a:pt x="390" y="12"/>
                  </a:lnTo>
                  <a:lnTo>
                    <a:pt x="396" y="12"/>
                  </a:lnTo>
                  <a:lnTo>
                    <a:pt x="402" y="12"/>
                  </a:lnTo>
                  <a:lnTo>
                    <a:pt x="408" y="12"/>
                  </a:lnTo>
                  <a:lnTo>
                    <a:pt x="414" y="12"/>
                  </a:lnTo>
                  <a:lnTo>
                    <a:pt x="420" y="12"/>
                  </a:lnTo>
                  <a:lnTo>
                    <a:pt x="426" y="12"/>
                  </a:lnTo>
                  <a:lnTo>
                    <a:pt x="432" y="12"/>
                  </a:lnTo>
                  <a:lnTo>
                    <a:pt x="438" y="12"/>
                  </a:lnTo>
                  <a:lnTo>
                    <a:pt x="444" y="12"/>
                  </a:lnTo>
                  <a:lnTo>
                    <a:pt x="450" y="12"/>
                  </a:lnTo>
                  <a:lnTo>
                    <a:pt x="456" y="12"/>
                  </a:lnTo>
                  <a:lnTo>
                    <a:pt x="462" y="12"/>
                  </a:lnTo>
                  <a:lnTo>
                    <a:pt x="468" y="12"/>
                  </a:lnTo>
                  <a:lnTo>
                    <a:pt x="474" y="12"/>
                  </a:lnTo>
                  <a:lnTo>
                    <a:pt x="480" y="12"/>
                  </a:lnTo>
                  <a:lnTo>
                    <a:pt x="480" y="6"/>
                  </a:lnTo>
                  <a:lnTo>
                    <a:pt x="480" y="12"/>
                  </a:lnTo>
                  <a:lnTo>
                    <a:pt x="480" y="6"/>
                  </a:lnTo>
                  <a:lnTo>
                    <a:pt x="486" y="6"/>
                  </a:lnTo>
                  <a:lnTo>
                    <a:pt x="486" y="12"/>
                  </a:lnTo>
                  <a:lnTo>
                    <a:pt x="492" y="6"/>
                  </a:lnTo>
                  <a:lnTo>
                    <a:pt x="492" y="12"/>
                  </a:lnTo>
                  <a:lnTo>
                    <a:pt x="498" y="12"/>
                  </a:lnTo>
                  <a:lnTo>
                    <a:pt x="504" y="12"/>
                  </a:lnTo>
                  <a:lnTo>
                    <a:pt x="510" y="12"/>
                  </a:lnTo>
                  <a:lnTo>
                    <a:pt x="516" y="12"/>
                  </a:lnTo>
                  <a:lnTo>
                    <a:pt x="522" y="6"/>
                  </a:lnTo>
                  <a:lnTo>
                    <a:pt x="522" y="12"/>
                  </a:lnTo>
                  <a:lnTo>
                    <a:pt x="528" y="12"/>
                  </a:lnTo>
                  <a:lnTo>
                    <a:pt x="528" y="6"/>
                  </a:lnTo>
                  <a:lnTo>
                    <a:pt x="528" y="12"/>
                  </a:lnTo>
                  <a:lnTo>
                    <a:pt x="528" y="6"/>
                  </a:lnTo>
                  <a:lnTo>
                    <a:pt x="534" y="6"/>
                  </a:lnTo>
                  <a:lnTo>
                    <a:pt x="540" y="6"/>
                  </a:lnTo>
                  <a:lnTo>
                    <a:pt x="546" y="6"/>
                  </a:lnTo>
                  <a:lnTo>
                    <a:pt x="546" y="12"/>
                  </a:lnTo>
                  <a:lnTo>
                    <a:pt x="552" y="12"/>
                  </a:lnTo>
                  <a:lnTo>
                    <a:pt x="558" y="12"/>
                  </a:lnTo>
                  <a:lnTo>
                    <a:pt x="564" y="12"/>
                  </a:lnTo>
                  <a:lnTo>
                    <a:pt x="570" y="18"/>
                  </a:lnTo>
                  <a:lnTo>
                    <a:pt x="570" y="12"/>
                  </a:lnTo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22" name="Line 41"/>
            <p:cNvSpPr>
              <a:spLocks noChangeShapeType="1"/>
            </p:cNvSpPr>
            <p:nvPr/>
          </p:nvSpPr>
          <p:spPr bwMode="auto">
            <a:xfrm>
              <a:off x="1211263" y="7662863"/>
              <a:ext cx="7267575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23" name="Line 42"/>
            <p:cNvSpPr>
              <a:spLocks noChangeShapeType="1"/>
            </p:cNvSpPr>
            <p:nvPr/>
          </p:nvSpPr>
          <p:spPr bwMode="auto">
            <a:xfrm>
              <a:off x="1211263" y="7662863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24" name="Line 43"/>
            <p:cNvSpPr>
              <a:spLocks noChangeShapeType="1"/>
            </p:cNvSpPr>
            <p:nvPr/>
          </p:nvSpPr>
          <p:spPr bwMode="auto">
            <a:xfrm>
              <a:off x="1754188" y="7662863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1716088" y="7710490"/>
              <a:ext cx="130793" cy="281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</a:t>
              </a:r>
              <a:endParaRPr kumimoji="0" lang="en-US" altLang="en-US" sz="1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6" name="Line 45"/>
            <p:cNvSpPr>
              <a:spLocks noChangeShapeType="1"/>
            </p:cNvSpPr>
            <p:nvPr/>
          </p:nvSpPr>
          <p:spPr bwMode="auto">
            <a:xfrm>
              <a:off x="2287588" y="7662863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2249488" y="7710488"/>
              <a:ext cx="130793" cy="281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2</a:t>
              </a:r>
              <a:endParaRPr kumimoji="0" lang="en-US" altLang="en-US" sz="1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8" name="Line 47"/>
            <p:cNvSpPr>
              <a:spLocks noChangeShapeType="1"/>
            </p:cNvSpPr>
            <p:nvPr/>
          </p:nvSpPr>
          <p:spPr bwMode="auto">
            <a:xfrm>
              <a:off x="2830513" y="7662863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2792413" y="7710488"/>
              <a:ext cx="130793" cy="281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3</a:t>
              </a:r>
              <a:endParaRPr kumimoji="0" lang="en-US" altLang="en-US" sz="1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30" name="Line 49"/>
            <p:cNvSpPr>
              <a:spLocks noChangeShapeType="1"/>
            </p:cNvSpPr>
            <p:nvPr/>
          </p:nvSpPr>
          <p:spPr bwMode="auto">
            <a:xfrm>
              <a:off x="3363913" y="7662863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3325812" y="7710488"/>
              <a:ext cx="130793" cy="281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4</a:t>
              </a:r>
              <a:endParaRPr kumimoji="0" lang="en-US" altLang="en-US" sz="1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32" name="Line 51"/>
            <p:cNvSpPr>
              <a:spLocks noChangeShapeType="1"/>
            </p:cNvSpPr>
            <p:nvPr/>
          </p:nvSpPr>
          <p:spPr bwMode="auto">
            <a:xfrm>
              <a:off x="3906838" y="7662863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3868738" y="7710488"/>
              <a:ext cx="130793" cy="281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5</a:t>
              </a:r>
              <a:endParaRPr kumimoji="0" lang="en-US" altLang="en-US" sz="1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34" name="Line 53"/>
            <p:cNvSpPr>
              <a:spLocks noChangeShapeType="1"/>
            </p:cNvSpPr>
            <p:nvPr/>
          </p:nvSpPr>
          <p:spPr bwMode="auto">
            <a:xfrm>
              <a:off x="4440238" y="7662863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4402139" y="7710488"/>
              <a:ext cx="130793" cy="281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6</a:t>
              </a:r>
              <a:endParaRPr kumimoji="0" lang="en-US" altLang="en-US" sz="1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36" name="Line 55"/>
            <p:cNvSpPr>
              <a:spLocks noChangeShapeType="1"/>
            </p:cNvSpPr>
            <p:nvPr/>
          </p:nvSpPr>
          <p:spPr bwMode="auto">
            <a:xfrm>
              <a:off x="4983163" y="7662863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4945063" y="7710488"/>
              <a:ext cx="130793" cy="281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7</a:t>
              </a:r>
              <a:endParaRPr kumimoji="0" lang="en-US" altLang="en-US" sz="1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38" name="Line 57"/>
            <p:cNvSpPr>
              <a:spLocks noChangeShapeType="1"/>
            </p:cNvSpPr>
            <p:nvPr/>
          </p:nvSpPr>
          <p:spPr bwMode="auto">
            <a:xfrm>
              <a:off x="5516563" y="7662863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5478463" y="7710488"/>
              <a:ext cx="130793" cy="281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8</a:t>
              </a:r>
              <a:endParaRPr kumimoji="0" lang="en-US" altLang="en-US" sz="1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40" name="Line 59"/>
            <p:cNvSpPr>
              <a:spLocks noChangeShapeType="1"/>
            </p:cNvSpPr>
            <p:nvPr/>
          </p:nvSpPr>
          <p:spPr bwMode="auto">
            <a:xfrm>
              <a:off x="6059488" y="7662863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6021388" y="7710488"/>
              <a:ext cx="130793" cy="281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9</a:t>
              </a:r>
              <a:endParaRPr kumimoji="0" lang="en-US" altLang="en-US" sz="1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42" name="Line 61"/>
            <p:cNvSpPr>
              <a:spLocks noChangeShapeType="1"/>
            </p:cNvSpPr>
            <p:nvPr/>
          </p:nvSpPr>
          <p:spPr bwMode="auto">
            <a:xfrm>
              <a:off x="6592888" y="7662863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6526213" y="7710488"/>
              <a:ext cx="261585" cy="281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10</a:t>
              </a:r>
              <a:endParaRPr kumimoji="0" lang="en-US" altLang="en-US" sz="1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44" name="Line 63"/>
            <p:cNvSpPr>
              <a:spLocks noChangeShapeType="1"/>
            </p:cNvSpPr>
            <p:nvPr/>
          </p:nvSpPr>
          <p:spPr bwMode="auto">
            <a:xfrm>
              <a:off x="7135813" y="7662863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7069138" y="7710488"/>
              <a:ext cx="261585" cy="281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11</a:t>
              </a:r>
              <a:endParaRPr kumimoji="0" lang="en-US" altLang="en-US" sz="1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46" name="Line 65"/>
            <p:cNvSpPr>
              <a:spLocks noChangeShapeType="1"/>
            </p:cNvSpPr>
            <p:nvPr/>
          </p:nvSpPr>
          <p:spPr bwMode="auto">
            <a:xfrm>
              <a:off x="7669213" y="7662863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7602538" y="7710488"/>
              <a:ext cx="261585" cy="281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12</a:t>
              </a:r>
              <a:endParaRPr kumimoji="0" lang="en-US" altLang="en-US" sz="1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48" name="Line 67"/>
            <p:cNvSpPr>
              <a:spLocks noChangeShapeType="1"/>
            </p:cNvSpPr>
            <p:nvPr/>
          </p:nvSpPr>
          <p:spPr bwMode="auto">
            <a:xfrm>
              <a:off x="8212138" y="7662863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8145463" y="7710488"/>
              <a:ext cx="261585" cy="281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13</a:t>
              </a:r>
              <a:endParaRPr kumimoji="0" lang="en-US" altLang="en-US" sz="1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369771" y="1171369"/>
            <a:ext cx="5572410" cy="2681258"/>
            <a:chOff x="677863" y="-465138"/>
            <a:chExt cx="7839075" cy="3771901"/>
          </a:xfrm>
        </p:grpSpPr>
        <p:sp>
          <p:nvSpPr>
            <p:cNvPr id="51" name="Freeform 104"/>
            <p:cNvSpPr>
              <a:spLocks/>
            </p:cNvSpPr>
            <p:nvPr/>
          </p:nvSpPr>
          <p:spPr bwMode="auto">
            <a:xfrm>
              <a:off x="1211263" y="668337"/>
              <a:ext cx="4972050" cy="1952626"/>
            </a:xfrm>
            <a:custGeom>
              <a:avLst/>
              <a:gdLst>
                <a:gd name="T0" fmla="*/ 42 w 3132"/>
                <a:gd name="T1" fmla="*/ 1206 h 1230"/>
                <a:gd name="T2" fmla="*/ 90 w 3132"/>
                <a:gd name="T3" fmla="*/ 1188 h 1230"/>
                <a:gd name="T4" fmla="*/ 126 w 3132"/>
                <a:gd name="T5" fmla="*/ 1170 h 1230"/>
                <a:gd name="T6" fmla="*/ 168 w 3132"/>
                <a:gd name="T7" fmla="*/ 1146 h 1230"/>
                <a:gd name="T8" fmla="*/ 216 w 3132"/>
                <a:gd name="T9" fmla="*/ 1128 h 1230"/>
                <a:gd name="T10" fmla="*/ 258 w 3132"/>
                <a:gd name="T11" fmla="*/ 1104 h 1230"/>
                <a:gd name="T12" fmla="*/ 294 w 3132"/>
                <a:gd name="T13" fmla="*/ 1086 h 1230"/>
                <a:gd name="T14" fmla="*/ 342 w 3132"/>
                <a:gd name="T15" fmla="*/ 1068 h 1230"/>
                <a:gd name="T16" fmla="*/ 384 w 3132"/>
                <a:gd name="T17" fmla="*/ 1044 h 1230"/>
                <a:gd name="T18" fmla="*/ 420 w 3132"/>
                <a:gd name="T19" fmla="*/ 1026 h 1230"/>
                <a:gd name="T20" fmla="*/ 468 w 3132"/>
                <a:gd name="T21" fmla="*/ 1008 h 1230"/>
                <a:gd name="T22" fmla="*/ 510 w 3132"/>
                <a:gd name="T23" fmla="*/ 984 h 1230"/>
                <a:gd name="T24" fmla="*/ 552 w 3132"/>
                <a:gd name="T25" fmla="*/ 972 h 1230"/>
                <a:gd name="T26" fmla="*/ 594 w 3132"/>
                <a:gd name="T27" fmla="*/ 948 h 1230"/>
                <a:gd name="T28" fmla="*/ 624 w 3132"/>
                <a:gd name="T29" fmla="*/ 906 h 1230"/>
                <a:gd name="T30" fmla="*/ 654 w 3132"/>
                <a:gd name="T31" fmla="*/ 846 h 1230"/>
                <a:gd name="T32" fmla="*/ 678 w 3132"/>
                <a:gd name="T33" fmla="*/ 780 h 1230"/>
                <a:gd name="T34" fmla="*/ 702 w 3132"/>
                <a:gd name="T35" fmla="*/ 738 h 1230"/>
                <a:gd name="T36" fmla="*/ 726 w 3132"/>
                <a:gd name="T37" fmla="*/ 672 h 1230"/>
                <a:gd name="T38" fmla="*/ 756 w 3132"/>
                <a:gd name="T39" fmla="*/ 618 h 1230"/>
                <a:gd name="T40" fmla="*/ 804 w 3132"/>
                <a:gd name="T41" fmla="*/ 588 h 1230"/>
                <a:gd name="T42" fmla="*/ 858 w 3132"/>
                <a:gd name="T43" fmla="*/ 576 h 1230"/>
                <a:gd name="T44" fmla="*/ 936 w 3132"/>
                <a:gd name="T45" fmla="*/ 552 h 1230"/>
                <a:gd name="T46" fmla="*/ 1002 w 3132"/>
                <a:gd name="T47" fmla="*/ 534 h 1230"/>
                <a:gd name="T48" fmla="*/ 1068 w 3132"/>
                <a:gd name="T49" fmla="*/ 522 h 1230"/>
                <a:gd name="T50" fmla="*/ 1116 w 3132"/>
                <a:gd name="T51" fmla="*/ 504 h 1230"/>
                <a:gd name="T52" fmla="*/ 1182 w 3132"/>
                <a:gd name="T53" fmla="*/ 492 h 1230"/>
                <a:gd name="T54" fmla="*/ 1236 w 3132"/>
                <a:gd name="T55" fmla="*/ 480 h 1230"/>
                <a:gd name="T56" fmla="*/ 1296 w 3132"/>
                <a:gd name="T57" fmla="*/ 462 h 1230"/>
                <a:gd name="T58" fmla="*/ 1356 w 3132"/>
                <a:gd name="T59" fmla="*/ 444 h 1230"/>
                <a:gd name="T60" fmla="*/ 1410 w 3132"/>
                <a:gd name="T61" fmla="*/ 432 h 1230"/>
                <a:gd name="T62" fmla="*/ 1476 w 3132"/>
                <a:gd name="T63" fmla="*/ 420 h 1230"/>
                <a:gd name="T64" fmla="*/ 1524 w 3132"/>
                <a:gd name="T65" fmla="*/ 402 h 1230"/>
                <a:gd name="T66" fmla="*/ 1590 w 3132"/>
                <a:gd name="T67" fmla="*/ 390 h 1230"/>
                <a:gd name="T68" fmla="*/ 1644 w 3132"/>
                <a:gd name="T69" fmla="*/ 378 h 1230"/>
                <a:gd name="T70" fmla="*/ 1704 w 3132"/>
                <a:gd name="T71" fmla="*/ 360 h 1230"/>
                <a:gd name="T72" fmla="*/ 1764 w 3132"/>
                <a:gd name="T73" fmla="*/ 342 h 1230"/>
                <a:gd name="T74" fmla="*/ 1818 w 3132"/>
                <a:gd name="T75" fmla="*/ 330 h 1230"/>
                <a:gd name="T76" fmla="*/ 1884 w 3132"/>
                <a:gd name="T77" fmla="*/ 318 h 1230"/>
                <a:gd name="T78" fmla="*/ 1932 w 3132"/>
                <a:gd name="T79" fmla="*/ 300 h 1230"/>
                <a:gd name="T80" fmla="*/ 1998 w 3132"/>
                <a:gd name="T81" fmla="*/ 288 h 1230"/>
                <a:gd name="T82" fmla="*/ 2052 w 3132"/>
                <a:gd name="T83" fmla="*/ 276 h 1230"/>
                <a:gd name="T84" fmla="*/ 2112 w 3132"/>
                <a:gd name="T85" fmla="*/ 258 h 1230"/>
                <a:gd name="T86" fmla="*/ 2172 w 3132"/>
                <a:gd name="T87" fmla="*/ 240 h 1230"/>
                <a:gd name="T88" fmla="*/ 2226 w 3132"/>
                <a:gd name="T89" fmla="*/ 228 h 1230"/>
                <a:gd name="T90" fmla="*/ 2292 w 3132"/>
                <a:gd name="T91" fmla="*/ 216 h 1230"/>
                <a:gd name="T92" fmla="*/ 2340 w 3132"/>
                <a:gd name="T93" fmla="*/ 198 h 1230"/>
                <a:gd name="T94" fmla="*/ 2406 w 3132"/>
                <a:gd name="T95" fmla="*/ 186 h 1230"/>
                <a:gd name="T96" fmla="*/ 2460 w 3132"/>
                <a:gd name="T97" fmla="*/ 174 h 1230"/>
                <a:gd name="T98" fmla="*/ 2520 w 3132"/>
                <a:gd name="T99" fmla="*/ 156 h 1230"/>
                <a:gd name="T100" fmla="*/ 2580 w 3132"/>
                <a:gd name="T101" fmla="*/ 138 h 1230"/>
                <a:gd name="T102" fmla="*/ 2634 w 3132"/>
                <a:gd name="T103" fmla="*/ 126 h 1230"/>
                <a:gd name="T104" fmla="*/ 2700 w 3132"/>
                <a:gd name="T105" fmla="*/ 114 h 1230"/>
                <a:gd name="T106" fmla="*/ 2748 w 3132"/>
                <a:gd name="T107" fmla="*/ 96 h 1230"/>
                <a:gd name="T108" fmla="*/ 2814 w 3132"/>
                <a:gd name="T109" fmla="*/ 84 h 1230"/>
                <a:gd name="T110" fmla="*/ 2868 w 3132"/>
                <a:gd name="T111" fmla="*/ 72 h 1230"/>
                <a:gd name="T112" fmla="*/ 2928 w 3132"/>
                <a:gd name="T113" fmla="*/ 54 h 1230"/>
                <a:gd name="T114" fmla="*/ 2988 w 3132"/>
                <a:gd name="T115" fmla="*/ 36 h 1230"/>
                <a:gd name="T116" fmla="*/ 3042 w 3132"/>
                <a:gd name="T117" fmla="*/ 24 h 1230"/>
                <a:gd name="T118" fmla="*/ 3108 w 3132"/>
                <a:gd name="T119" fmla="*/ 6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32" h="1230">
                  <a:moveTo>
                    <a:pt x="0" y="1230"/>
                  </a:moveTo>
                  <a:lnTo>
                    <a:pt x="0" y="1224"/>
                  </a:lnTo>
                  <a:lnTo>
                    <a:pt x="0" y="1230"/>
                  </a:lnTo>
                  <a:lnTo>
                    <a:pt x="0" y="1224"/>
                  </a:lnTo>
                  <a:lnTo>
                    <a:pt x="6" y="1224"/>
                  </a:lnTo>
                  <a:lnTo>
                    <a:pt x="12" y="1224"/>
                  </a:lnTo>
                  <a:lnTo>
                    <a:pt x="12" y="1218"/>
                  </a:lnTo>
                  <a:lnTo>
                    <a:pt x="12" y="1224"/>
                  </a:lnTo>
                  <a:lnTo>
                    <a:pt x="12" y="1218"/>
                  </a:lnTo>
                  <a:lnTo>
                    <a:pt x="18" y="1218"/>
                  </a:lnTo>
                  <a:lnTo>
                    <a:pt x="24" y="1218"/>
                  </a:lnTo>
                  <a:lnTo>
                    <a:pt x="24" y="1212"/>
                  </a:lnTo>
                  <a:lnTo>
                    <a:pt x="24" y="1218"/>
                  </a:lnTo>
                  <a:lnTo>
                    <a:pt x="24" y="1212"/>
                  </a:lnTo>
                  <a:lnTo>
                    <a:pt x="30" y="1212"/>
                  </a:lnTo>
                  <a:lnTo>
                    <a:pt x="36" y="1212"/>
                  </a:lnTo>
                  <a:lnTo>
                    <a:pt x="42" y="1206"/>
                  </a:lnTo>
                  <a:lnTo>
                    <a:pt x="48" y="1206"/>
                  </a:lnTo>
                  <a:lnTo>
                    <a:pt x="54" y="1206"/>
                  </a:lnTo>
                  <a:lnTo>
                    <a:pt x="54" y="1200"/>
                  </a:lnTo>
                  <a:lnTo>
                    <a:pt x="54" y="1206"/>
                  </a:lnTo>
                  <a:lnTo>
                    <a:pt x="54" y="1200"/>
                  </a:lnTo>
                  <a:lnTo>
                    <a:pt x="60" y="1200"/>
                  </a:lnTo>
                  <a:lnTo>
                    <a:pt x="66" y="1200"/>
                  </a:lnTo>
                  <a:lnTo>
                    <a:pt x="66" y="1194"/>
                  </a:lnTo>
                  <a:lnTo>
                    <a:pt x="66" y="1200"/>
                  </a:lnTo>
                  <a:lnTo>
                    <a:pt x="66" y="1194"/>
                  </a:lnTo>
                  <a:lnTo>
                    <a:pt x="72" y="1194"/>
                  </a:lnTo>
                  <a:lnTo>
                    <a:pt x="78" y="1194"/>
                  </a:lnTo>
                  <a:lnTo>
                    <a:pt x="78" y="1188"/>
                  </a:lnTo>
                  <a:lnTo>
                    <a:pt x="78" y="1194"/>
                  </a:lnTo>
                  <a:lnTo>
                    <a:pt x="78" y="1188"/>
                  </a:lnTo>
                  <a:lnTo>
                    <a:pt x="84" y="1188"/>
                  </a:lnTo>
                  <a:lnTo>
                    <a:pt x="90" y="1188"/>
                  </a:lnTo>
                  <a:lnTo>
                    <a:pt x="90" y="1182"/>
                  </a:lnTo>
                  <a:lnTo>
                    <a:pt x="90" y="1188"/>
                  </a:lnTo>
                  <a:lnTo>
                    <a:pt x="90" y="1182"/>
                  </a:lnTo>
                  <a:lnTo>
                    <a:pt x="96" y="1182"/>
                  </a:lnTo>
                  <a:lnTo>
                    <a:pt x="102" y="1182"/>
                  </a:lnTo>
                  <a:lnTo>
                    <a:pt x="102" y="1176"/>
                  </a:lnTo>
                  <a:lnTo>
                    <a:pt x="102" y="1182"/>
                  </a:lnTo>
                  <a:lnTo>
                    <a:pt x="102" y="1176"/>
                  </a:lnTo>
                  <a:lnTo>
                    <a:pt x="108" y="1176"/>
                  </a:lnTo>
                  <a:lnTo>
                    <a:pt x="114" y="1176"/>
                  </a:lnTo>
                  <a:lnTo>
                    <a:pt x="114" y="1170"/>
                  </a:lnTo>
                  <a:lnTo>
                    <a:pt x="114" y="1176"/>
                  </a:lnTo>
                  <a:lnTo>
                    <a:pt x="114" y="1170"/>
                  </a:lnTo>
                  <a:lnTo>
                    <a:pt x="120" y="1170"/>
                  </a:lnTo>
                  <a:lnTo>
                    <a:pt x="126" y="1170"/>
                  </a:lnTo>
                  <a:lnTo>
                    <a:pt x="126" y="1164"/>
                  </a:lnTo>
                  <a:lnTo>
                    <a:pt x="126" y="1170"/>
                  </a:lnTo>
                  <a:lnTo>
                    <a:pt x="126" y="1164"/>
                  </a:lnTo>
                  <a:lnTo>
                    <a:pt x="132" y="1164"/>
                  </a:lnTo>
                  <a:lnTo>
                    <a:pt x="138" y="1164"/>
                  </a:lnTo>
                  <a:lnTo>
                    <a:pt x="138" y="1158"/>
                  </a:lnTo>
                  <a:lnTo>
                    <a:pt x="138" y="1164"/>
                  </a:lnTo>
                  <a:lnTo>
                    <a:pt x="138" y="1158"/>
                  </a:lnTo>
                  <a:lnTo>
                    <a:pt x="144" y="1158"/>
                  </a:lnTo>
                  <a:lnTo>
                    <a:pt x="150" y="1158"/>
                  </a:lnTo>
                  <a:lnTo>
                    <a:pt x="156" y="1158"/>
                  </a:lnTo>
                  <a:lnTo>
                    <a:pt x="156" y="1152"/>
                  </a:lnTo>
                  <a:lnTo>
                    <a:pt x="156" y="1158"/>
                  </a:lnTo>
                  <a:lnTo>
                    <a:pt x="156" y="1152"/>
                  </a:lnTo>
                  <a:lnTo>
                    <a:pt x="162" y="1152"/>
                  </a:lnTo>
                  <a:lnTo>
                    <a:pt x="168" y="1152"/>
                  </a:lnTo>
                  <a:lnTo>
                    <a:pt x="168" y="1146"/>
                  </a:lnTo>
                  <a:lnTo>
                    <a:pt x="168" y="1152"/>
                  </a:lnTo>
                  <a:lnTo>
                    <a:pt x="168" y="1146"/>
                  </a:lnTo>
                  <a:lnTo>
                    <a:pt x="174" y="1146"/>
                  </a:lnTo>
                  <a:lnTo>
                    <a:pt x="180" y="1146"/>
                  </a:lnTo>
                  <a:lnTo>
                    <a:pt x="180" y="1140"/>
                  </a:lnTo>
                  <a:lnTo>
                    <a:pt x="180" y="1146"/>
                  </a:lnTo>
                  <a:lnTo>
                    <a:pt x="180" y="1140"/>
                  </a:lnTo>
                  <a:lnTo>
                    <a:pt x="186" y="1140"/>
                  </a:lnTo>
                  <a:lnTo>
                    <a:pt x="192" y="1140"/>
                  </a:lnTo>
                  <a:lnTo>
                    <a:pt x="192" y="1134"/>
                  </a:lnTo>
                  <a:lnTo>
                    <a:pt x="192" y="1140"/>
                  </a:lnTo>
                  <a:lnTo>
                    <a:pt x="192" y="1134"/>
                  </a:lnTo>
                  <a:lnTo>
                    <a:pt x="198" y="1134"/>
                  </a:lnTo>
                  <a:lnTo>
                    <a:pt x="204" y="1134"/>
                  </a:lnTo>
                  <a:lnTo>
                    <a:pt x="204" y="1128"/>
                  </a:lnTo>
                  <a:lnTo>
                    <a:pt x="204" y="1134"/>
                  </a:lnTo>
                  <a:lnTo>
                    <a:pt x="204" y="1128"/>
                  </a:lnTo>
                  <a:lnTo>
                    <a:pt x="210" y="1128"/>
                  </a:lnTo>
                  <a:lnTo>
                    <a:pt x="216" y="1128"/>
                  </a:lnTo>
                  <a:lnTo>
                    <a:pt x="216" y="1122"/>
                  </a:lnTo>
                  <a:lnTo>
                    <a:pt x="216" y="1128"/>
                  </a:lnTo>
                  <a:lnTo>
                    <a:pt x="216" y="1122"/>
                  </a:lnTo>
                  <a:lnTo>
                    <a:pt x="222" y="1122"/>
                  </a:lnTo>
                  <a:lnTo>
                    <a:pt x="228" y="1122"/>
                  </a:lnTo>
                  <a:lnTo>
                    <a:pt x="228" y="1116"/>
                  </a:lnTo>
                  <a:lnTo>
                    <a:pt x="228" y="1122"/>
                  </a:lnTo>
                  <a:lnTo>
                    <a:pt x="228" y="1116"/>
                  </a:lnTo>
                  <a:lnTo>
                    <a:pt x="234" y="1116"/>
                  </a:lnTo>
                  <a:lnTo>
                    <a:pt x="240" y="1116"/>
                  </a:lnTo>
                  <a:lnTo>
                    <a:pt x="246" y="1116"/>
                  </a:lnTo>
                  <a:lnTo>
                    <a:pt x="246" y="1110"/>
                  </a:lnTo>
                  <a:lnTo>
                    <a:pt x="246" y="1116"/>
                  </a:lnTo>
                  <a:lnTo>
                    <a:pt x="246" y="1110"/>
                  </a:lnTo>
                  <a:lnTo>
                    <a:pt x="252" y="1110"/>
                  </a:lnTo>
                  <a:lnTo>
                    <a:pt x="258" y="1110"/>
                  </a:lnTo>
                  <a:lnTo>
                    <a:pt x="258" y="1104"/>
                  </a:lnTo>
                  <a:lnTo>
                    <a:pt x="258" y="1110"/>
                  </a:lnTo>
                  <a:lnTo>
                    <a:pt x="258" y="1104"/>
                  </a:lnTo>
                  <a:lnTo>
                    <a:pt x="264" y="1104"/>
                  </a:lnTo>
                  <a:lnTo>
                    <a:pt x="270" y="1104"/>
                  </a:lnTo>
                  <a:lnTo>
                    <a:pt x="270" y="1098"/>
                  </a:lnTo>
                  <a:lnTo>
                    <a:pt x="270" y="1104"/>
                  </a:lnTo>
                  <a:lnTo>
                    <a:pt x="270" y="1098"/>
                  </a:lnTo>
                  <a:lnTo>
                    <a:pt x="276" y="1098"/>
                  </a:lnTo>
                  <a:lnTo>
                    <a:pt x="282" y="1098"/>
                  </a:lnTo>
                  <a:lnTo>
                    <a:pt x="282" y="1092"/>
                  </a:lnTo>
                  <a:lnTo>
                    <a:pt x="282" y="1098"/>
                  </a:lnTo>
                  <a:lnTo>
                    <a:pt x="282" y="1092"/>
                  </a:lnTo>
                  <a:lnTo>
                    <a:pt x="288" y="1092"/>
                  </a:lnTo>
                  <a:lnTo>
                    <a:pt x="294" y="1092"/>
                  </a:lnTo>
                  <a:lnTo>
                    <a:pt x="294" y="1086"/>
                  </a:lnTo>
                  <a:lnTo>
                    <a:pt x="294" y="1092"/>
                  </a:lnTo>
                  <a:lnTo>
                    <a:pt x="294" y="1086"/>
                  </a:lnTo>
                  <a:lnTo>
                    <a:pt x="300" y="1086"/>
                  </a:lnTo>
                  <a:lnTo>
                    <a:pt x="306" y="1086"/>
                  </a:lnTo>
                  <a:lnTo>
                    <a:pt x="306" y="1080"/>
                  </a:lnTo>
                  <a:lnTo>
                    <a:pt x="306" y="1086"/>
                  </a:lnTo>
                  <a:lnTo>
                    <a:pt x="306" y="1080"/>
                  </a:lnTo>
                  <a:lnTo>
                    <a:pt x="312" y="1080"/>
                  </a:lnTo>
                  <a:lnTo>
                    <a:pt x="318" y="1080"/>
                  </a:lnTo>
                  <a:lnTo>
                    <a:pt x="318" y="1074"/>
                  </a:lnTo>
                  <a:lnTo>
                    <a:pt x="318" y="1080"/>
                  </a:lnTo>
                  <a:lnTo>
                    <a:pt x="318" y="1074"/>
                  </a:lnTo>
                  <a:lnTo>
                    <a:pt x="324" y="1074"/>
                  </a:lnTo>
                  <a:lnTo>
                    <a:pt x="330" y="1074"/>
                  </a:lnTo>
                  <a:lnTo>
                    <a:pt x="330" y="1068"/>
                  </a:lnTo>
                  <a:lnTo>
                    <a:pt x="330" y="1074"/>
                  </a:lnTo>
                  <a:lnTo>
                    <a:pt x="330" y="1068"/>
                  </a:lnTo>
                  <a:lnTo>
                    <a:pt x="336" y="1068"/>
                  </a:lnTo>
                  <a:lnTo>
                    <a:pt x="342" y="1068"/>
                  </a:lnTo>
                  <a:lnTo>
                    <a:pt x="348" y="1068"/>
                  </a:lnTo>
                  <a:lnTo>
                    <a:pt x="348" y="1062"/>
                  </a:lnTo>
                  <a:lnTo>
                    <a:pt x="348" y="1068"/>
                  </a:lnTo>
                  <a:lnTo>
                    <a:pt x="348" y="1062"/>
                  </a:lnTo>
                  <a:lnTo>
                    <a:pt x="354" y="1062"/>
                  </a:lnTo>
                  <a:lnTo>
                    <a:pt x="360" y="1062"/>
                  </a:lnTo>
                  <a:lnTo>
                    <a:pt x="360" y="1056"/>
                  </a:lnTo>
                  <a:lnTo>
                    <a:pt x="360" y="1062"/>
                  </a:lnTo>
                  <a:lnTo>
                    <a:pt x="360" y="1056"/>
                  </a:lnTo>
                  <a:lnTo>
                    <a:pt x="366" y="1056"/>
                  </a:lnTo>
                  <a:lnTo>
                    <a:pt x="372" y="1056"/>
                  </a:lnTo>
                  <a:lnTo>
                    <a:pt x="372" y="1050"/>
                  </a:lnTo>
                  <a:lnTo>
                    <a:pt x="372" y="1056"/>
                  </a:lnTo>
                  <a:lnTo>
                    <a:pt x="372" y="1050"/>
                  </a:lnTo>
                  <a:lnTo>
                    <a:pt x="378" y="1050"/>
                  </a:lnTo>
                  <a:lnTo>
                    <a:pt x="384" y="1050"/>
                  </a:lnTo>
                  <a:lnTo>
                    <a:pt x="384" y="1044"/>
                  </a:lnTo>
                  <a:lnTo>
                    <a:pt x="384" y="1050"/>
                  </a:lnTo>
                  <a:lnTo>
                    <a:pt x="384" y="1044"/>
                  </a:lnTo>
                  <a:lnTo>
                    <a:pt x="390" y="1044"/>
                  </a:lnTo>
                  <a:lnTo>
                    <a:pt x="396" y="1044"/>
                  </a:lnTo>
                  <a:lnTo>
                    <a:pt x="396" y="1038"/>
                  </a:lnTo>
                  <a:lnTo>
                    <a:pt x="396" y="1044"/>
                  </a:lnTo>
                  <a:lnTo>
                    <a:pt x="396" y="1038"/>
                  </a:lnTo>
                  <a:lnTo>
                    <a:pt x="402" y="1038"/>
                  </a:lnTo>
                  <a:lnTo>
                    <a:pt x="408" y="1038"/>
                  </a:lnTo>
                  <a:lnTo>
                    <a:pt x="408" y="1032"/>
                  </a:lnTo>
                  <a:lnTo>
                    <a:pt x="408" y="1038"/>
                  </a:lnTo>
                  <a:lnTo>
                    <a:pt x="408" y="1032"/>
                  </a:lnTo>
                  <a:lnTo>
                    <a:pt x="414" y="1032"/>
                  </a:lnTo>
                  <a:lnTo>
                    <a:pt x="420" y="1032"/>
                  </a:lnTo>
                  <a:lnTo>
                    <a:pt x="420" y="1026"/>
                  </a:lnTo>
                  <a:lnTo>
                    <a:pt x="420" y="1032"/>
                  </a:lnTo>
                  <a:lnTo>
                    <a:pt x="420" y="1026"/>
                  </a:lnTo>
                  <a:lnTo>
                    <a:pt x="426" y="1026"/>
                  </a:lnTo>
                  <a:lnTo>
                    <a:pt x="432" y="1026"/>
                  </a:lnTo>
                  <a:lnTo>
                    <a:pt x="432" y="1020"/>
                  </a:lnTo>
                  <a:lnTo>
                    <a:pt x="432" y="1026"/>
                  </a:lnTo>
                  <a:lnTo>
                    <a:pt x="432" y="1020"/>
                  </a:lnTo>
                  <a:lnTo>
                    <a:pt x="438" y="1020"/>
                  </a:lnTo>
                  <a:lnTo>
                    <a:pt x="444" y="1020"/>
                  </a:lnTo>
                  <a:lnTo>
                    <a:pt x="450" y="1020"/>
                  </a:lnTo>
                  <a:lnTo>
                    <a:pt x="450" y="1014"/>
                  </a:lnTo>
                  <a:lnTo>
                    <a:pt x="450" y="1020"/>
                  </a:lnTo>
                  <a:lnTo>
                    <a:pt x="450" y="1014"/>
                  </a:lnTo>
                  <a:lnTo>
                    <a:pt x="456" y="1014"/>
                  </a:lnTo>
                  <a:lnTo>
                    <a:pt x="462" y="1014"/>
                  </a:lnTo>
                  <a:lnTo>
                    <a:pt x="462" y="1008"/>
                  </a:lnTo>
                  <a:lnTo>
                    <a:pt x="462" y="1014"/>
                  </a:lnTo>
                  <a:lnTo>
                    <a:pt x="462" y="1008"/>
                  </a:lnTo>
                  <a:lnTo>
                    <a:pt x="468" y="1008"/>
                  </a:lnTo>
                  <a:lnTo>
                    <a:pt x="474" y="1008"/>
                  </a:lnTo>
                  <a:lnTo>
                    <a:pt x="474" y="1002"/>
                  </a:lnTo>
                  <a:lnTo>
                    <a:pt x="474" y="1008"/>
                  </a:lnTo>
                  <a:lnTo>
                    <a:pt x="474" y="1002"/>
                  </a:lnTo>
                  <a:lnTo>
                    <a:pt x="480" y="1002"/>
                  </a:lnTo>
                  <a:lnTo>
                    <a:pt x="486" y="1002"/>
                  </a:lnTo>
                  <a:lnTo>
                    <a:pt x="486" y="996"/>
                  </a:lnTo>
                  <a:lnTo>
                    <a:pt x="486" y="1002"/>
                  </a:lnTo>
                  <a:lnTo>
                    <a:pt x="486" y="996"/>
                  </a:lnTo>
                  <a:lnTo>
                    <a:pt x="492" y="996"/>
                  </a:lnTo>
                  <a:lnTo>
                    <a:pt x="498" y="996"/>
                  </a:lnTo>
                  <a:lnTo>
                    <a:pt x="498" y="990"/>
                  </a:lnTo>
                  <a:lnTo>
                    <a:pt x="498" y="996"/>
                  </a:lnTo>
                  <a:lnTo>
                    <a:pt x="498" y="990"/>
                  </a:lnTo>
                  <a:lnTo>
                    <a:pt x="504" y="990"/>
                  </a:lnTo>
                  <a:lnTo>
                    <a:pt x="510" y="990"/>
                  </a:lnTo>
                  <a:lnTo>
                    <a:pt x="510" y="984"/>
                  </a:lnTo>
                  <a:lnTo>
                    <a:pt x="510" y="990"/>
                  </a:lnTo>
                  <a:lnTo>
                    <a:pt x="510" y="984"/>
                  </a:lnTo>
                  <a:lnTo>
                    <a:pt x="516" y="984"/>
                  </a:lnTo>
                  <a:lnTo>
                    <a:pt x="522" y="984"/>
                  </a:lnTo>
                  <a:lnTo>
                    <a:pt x="522" y="978"/>
                  </a:lnTo>
                  <a:lnTo>
                    <a:pt x="522" y="984"/>
                  </a:lnTo>
                  <a:lnTo>
                    <a:pt x="522" y="978"/>
                  </a:lnTo>
                  <a:lnTo>
                    <a:pt x="528" y="978"/>
                  </a:lnTo>
                  <a:lnTo>
                    <a:pt x="534" y="978"/>
                  </a:lnTo>
                  <a:lnTo>
                    <a:pt x="534" y="972"/>
                  </a:lnTo>
                  <a:lnTo>
                    <a:pt x="534" y="978"/>
                  </a:lnTo>
                  <a:lnTo>
                    <a:pt x="534" y="972"/>
                  </a:lnTo>
                  <a:lnTo>
                    <a:pt x="540" y="972"/>
                  </a:lnTo>
                  <a:lnTo>
                    <a:pt x="546" y="972"/>
                  </a:lnTo>
                  <a:lnTo>
                    <a:pt x="552" y="972"/>
                  </a:lnTo>
                  <a:lnTo>
                    <a:pt x="552" y="966"/>
                  </a:lnTo>
                  <a:lnTo>
                    <a:pt x="552" y="972"/>
                  </a:lnTo>
                  <a:lnTo>
                    <a:pt x="552" y="966"/>
                  </a:lnTo>
                  <a:lnTo>
                    <a:pt x="558" y="966"/>
                  </a:lnTo>
                  <a:lnTo>
                    <a:pt x="564" y="966"/>
                  </a:lnTo>
                  <a:lnTo>
                    <a:pt x="564" y="960"/>
                  </a:lnTo>
                  <a:lnTo>
                    <a:pt x="564" y="966"/>
                  </a:lnTo>
                  <a:lnTo>
                    <a:pt x="564" y="960"/>
                  </a:lnTo>
                  <a:lnTo>
                    <a:pt x="570" y="960"/>
                  </a:lnTo>
                  <a:lnTo>
                    <a:pt x="576" y="960"/>
                  </a:lnTo>
                  <a:lnTo>
                    <a:pt x="576" y="954"/>
                  </a:lnTo>
                  <a:lnTo>
                    <a:pt x="576" y="960"/>
                  </a:lnTo>
                  <a:lnTo>
                    <a:pt x="576" y="954"/>
                  </a:lnTo>
                  <a:lnTo>
                    <a:pt x="582" y="954"/>
                  </a:lnTo>
                  <a:lnTo>
                    <a:pt x="588" y="954"/>
                  </a:lnTo>
                  <a:lnTo>
                    <a:pt x="588" y="948"/>
                  </a:lnTo>
                  <a:lnTo>
                    <a:pt x="588" y="954"/>
                  </a:lnTo>
                  <a:lnTo>
                    <a:pt x="588" y="948"/>
                  </a:lnTo>
                  <a:lnTo>
                    <a:pt x="594" y="948"/>
                  </a:lnTo>
                  <a:lnTo>
                    <a:pt x="600" y="948"/>
                  </a:lnTo>
                  <a:lnTo>
                    <a:pt x="600" y="942"/>
                  </a:lnTo>
                  <a:lnTo>
                    <a:pt x="600" y="948"/>
                  </a:lnTo>
                  <a:lnTo>
                    <a:pt x="600" y="942"/>
                  </a:lnTo>
                  <a:lnTo>
                    <a:pt x="606" y="942"/>
                  </a:lnTo>
                  <a:lnTo>
                    <a:pt x="612" y="942"/>
                  </a:lnTo>
                  <a:lnTo>
                    <a:pt x="612" y="930"/>
                  </a:lnTo>
                  <a:lnTo>
                    <a:pt x="612" y="942"/>
                  </a:lnTo>
                  <a:lnTo>
                    <a:pt x="612" y="930"/>
                  </a:lnTo>
                  <a:lnTo>
                    <a:pt x="618" y="930"/>
                  </a:lnTo>
                  <a:lnTo>
                    <a:pt x="618" y="918"/>
                  </a:lnTo>
                  <a:lnTo>
                    <a:pt x="618" y="930"/>
                  </a:lnTo>
                  <a:lnTo>
                    <a:pt x="618" y="918"/>
                  </a:lnTo>
                  <a:lnTo>
                    <a:pt x="624" y="918"/>
                  </a:lnTo>
                  <a:lnTo>
                    <a:pt x="624" y="906"/>
                  </a:lnTo>
                  <a:lnTo>
                    <a:pt x="624" y="918"/>
                  </a:lnTo>
                  <a:lnTo>
                    <a:pt x="624" y="906"/>
                  </a:lnTo>
                  <a:lnTo>
                    <a:pt x="630" y="900"/>
                  </a:lnTo>
                  <a:lnTo>
                    <a:pt x="630" y="888"/>
                  </a:lnTo>
                  <a:lnTo>
                    <a:pt x="630" y="900"/>
                  </a:lnTo>
                  <a:lnTo>
                    <a:pt x="630" y="888"/>
                  </a:lnTo>
                  <a:lnTo>
                    <a:pt x="636" y="888"/>
                  </a:lnTo>
                  <a:lnTo>
                    <a:pt x="636" y="876"/>
                  </a:lnTo>
                  <a:lnTo>
                    <a:pt x="636" y="888"/>
                  </a:lnTo>
                  <a:lnTo>
                    <a:pt x="636" y="876"/>
                  </a:lnTo>
                  <a:lnTo>
                    <a:pt x="642" y="876"/>
                  </a:lnTo>
                  <a:lnTo>
                    <a:pt x="642" y="864"/>
                  </a:lnTo>
                  <a:lnTo>
                    <a:pt x="642" y="876"/>
                  </a:lnTo>
                  <a:lnTo>
                    <a:pt x="642" y="864"/>
                  </a:lnTo>
                  <a:lnTo>
                    <a:pt x="648" y="864"/>
                  </a:lnTo>
                  <a:lnTo>
                    <a:pt x="648" y="852"/>
                  </a:lnTo>
                  <a:lnTo>
                    <a:pt x="648" y="864"/>
                  </a:lnTo>
                  <a:lnTo>
                    <a:pt x="648" y="852"/>
                  </a:lnTo>
                  <a:lnTo>
                    <a:pt x="654" y="846"/>
                  </a:lnTo>
                  <a:lnTo>
                    <a:pt x="654" y="834"/>
                  </a:lnTo>
                  <a:lnTo>
                    <a:pt x="654" y="846"/>
                  </a:lnTo>
                  <a:lnTo>
                    <a:pt x="654" y="834"/>
                  </a:lnTo>
                  <a:lnTo>
                    <a:pt x="660" y="834"/>
                  </a:lnTo>
                  <a:lnTo>
                    <a:pt x="660" y="822"/>
                  </a:lnTo>
                  <a:lnTo>
                    <a:pt x="660" y="834"/>
                  </a:lnTo>
                  <a:lnTo>
                    <a:pt x="660" y="822"/>
                  </a:lnTo>
                  <a:lnTo>
                    <a:pt x="666" y="822"/>
                  </a:lnTo>
                  <a:lnTo>
                    <a:pt x="666" y="810"/>
                  </a:lnTo>
                  <a:lnTo>
                    <a:pt x="666" y="822"/>
                  </a:lnTo>
                  <a:lnTo>
                    <a:pt x="666" y="810"/>
                  </a:lnTo>
                  <a:lnTo>
                    <a:pt x="672" y="810"/>
                  </a:lnTo>
                  <a:lnTo>
                    <a:pt x="672" y="792"/>
                  </a:lnTo>
                  <a:lnTo>
                    <a:pt x="672" y="810"/>
                  </a:lnTo>
                  <a:lnTo>
                    <a:pt x="672" y="792"/>
                  </a:lnTo>
                  <a:lnTo>
                    <a:pt x="678" y="792"/>
                  </a:lnTo>
                  <a:lnTo>
                    <a:pt x="678" y="780"/>
                  </a:lnTo>
                  <a:lnTo>
                    <a:pt x="678" y="792"/>
                  </a:lnTo>
                  <a:lnTo>
                    <a:pt x="678" y="780"/>
                  </a:lnTo>
                  <a:lnTo>
                    <a:pt x="684" y="780"/>
                  </a:lnTo>
                  <a:lnTo>
                    <a:pt x="684" y="768"/>
                  </a:lnTo>
                  <a:lnTo>
                    <a:pt x="684" y="780"/>
                  </a:lnTo>
                  <a:lnTo>
                    <a:pt x="684" y="768"/>
                  </a:lnTo>
                  <a:lnTo>
                    <a:pt x="690" y="768"/>
                  </a:lnTo>
                  <a:lnTo>
                    <a:pt x="690" y="756"/>
                  </a:lnTo>
                  <a:lnTo>
                    <a:pt x="690" y="768"/>
                  </a:lnTo>
                  <a:lnTo>
                    <a:pt x="690" y="756"/>
                  </a:lnTo>
                  <a:lnTo>
                    <a:pt x="696" y="756"/>
                  </a:lnTo>
                  <a:lnTo>
                    <a:pt x="696" y="738"/>
                  </a:lnTo>
                  <a:lnTo>
                    <a:pt x="696" y="756"/>
                  </a:lnTo>
                  <a:lnTo>
                    <a:pt x="696" y="738"/>
                  </a:lnTo>
                  <a:lnTo>
                    <a:pt x="702" y="738"/>
                  </a:lnTo>
                  <a:lnTo>
                    <a:pt x="702" y="726"/>
                  </a:lnTo>
                  <a:lnTo>
                    <a:pt x="702" y="738"/>
                  </a:lnTo>
                  <a:lnTo>
                    <a:pt x="702" y="726"/>
                  </a:lnTo>
                  <a:lnTo>
                    <a:pt x="708" y="726"/>
                  </a:lnTo>
                  <a:lnTo>
                    <a:pt x="708" y="714"/>
                  </a:lnTo>
                  <a:lnTo>
                    <a:pt x="708" y="726"/>
                  </a:lnTo>
                  <a:lnTo>
                    <a:pt x="708" y="714"/>
                  </a:lnTo>
                  <a:lnTo>
                    <a:pt x="714" y="714"/>
                  </a:lnTo>
                  <a:lnTo>
                    <a:pt x="714" y="702"/>
                  </a:lnTo>
                  <a:lnTo>
                    <a:pt x="714" y="714"/>
                  </a:lnTo>
                  <a:lnTo>
                    <a:pt x="714" y="702"/>
                  </a:lnTo>
                  <a:lnTo>
                    <a:pt x="720" y="702"/>
                  </a:lnTo>
                  <a:lnTo>
                    <a:pt x="720" y="684"/>
                  </a:lnTo>
                  <a:lnTo>
                    <a:pt x="720" y="702"/>
                  </a:lnTo>
                  <a:lnTo>
                    <a:pt x="720" y="684"/>
                  </a:lnTo>
                  <a:lnTo>
                    <a:pt x="726" y="684"/>
                  </a:lnTo>
                  <a:lnTo>
                    <a:pt x="726" y="672"/>
                  </a:lnTo>
                  <a:lnTo>
                    <a:pt x="726" y="684"/>
                  </a:lnTo>
                  <a:lnTo>
                    <a:pt x="726" y="672"/>
                  </a:lnTo>
                  <a:lnTo>
                    <a:pt x="732" y="672"/>
                  </a:lnTo>
                  <a:lnTo>
                    <a:pt x="732" y="660"/>
                  </a:lnTo>
                  <a:lnTo>
                    <a:pt x="732" y="672"/>
                  </a:lnTo>
                  <a:lnTo>
                    <a:pt x="732" y="660"/>
                  </a:lnTo>
                  <a:lnTo>
                    <a:pt x="738" y="660"/>
                  </a:lnTo>
                  <a:lnTo>
                    <a:pt x="738" y="648"/>
                  </a:lnTo>
                  <a:lnTo>
                    <a:pt x="738" y="660"/>
                  </a:lnTo>
                  <a:lnTo>
                    <a:pt x="738" y="648"/>
                  </a:lnTo>
                  <a:lnTo>
                    <a:pt x="744" y="648"/>
                  </a:lnTo>
                  <a:lnTo>
                    <a:pt x="744" y="630"/>
                  </a:lnTo>
                  <a:lnTo>
                    <a:pt x="744" y="648"/>
                  </a:lnTo>
                  <a:lnTo>
                    <a:pt x="744" y="630"/>
                  </a:lnTo>
                  <a:lnTo>
                    <a:pt x="750" y="630"/>
                  </a:lnTo>
                  <a:lnTo>
                    <a:pt x="750" y="618"/>
                  </a:lnTo>
                  <a:lnTo>
                    <a:pt x="750" y="630"/>
                  </a:lnTo>
                  <a:lnTo>
                    <a:pt x="750" y="618"/>
                  </a:lnTo>
                  <a:lnTo>
                    <a:pt x="756" y="618"/>
                  </a:lnTo>
                  <a:lnTo>
                    <a:pt x="756" y="606"/>
                  </a:lnTo>
                  <a:lnTo>
                    <a:pt x="756" y="618"/>
                  </a:lnTo>
                  <a:lnTo>
                    <a:pt x="756" y="606"/>
                  </a:lnTo>
                  <a:lnTo>
                    <a:pt x="762" y="606"/>
                  </a:lnTo>
                  <a:lnTo>
                    <a:pt x="762" y="594"/>
                  </a:lnTo>
                  <a:lnTo>
                    <a:pt x="762" y="606"/>
                  </a:lnTo>
                  <a:lnTo>
                    <a:pt x="762" y="594"/>
                  </a:lnTo>
                  <a:lnTo>
                    <a:pt x="768" y="594"/>
                  </a:lnTo>
                  <a:lnTo>
                    <a:pt x="774" y="594"/>
                  </a:lnTo>
                  <a:lnTo>
                    <a:pt x="780" y="594"/>
                  </a:lnTo>
                  <a:lnTo>
                    <a:pt x="786" y="594"/>
                  </a:lnTo>
                  <a:lnTo>
                    <a:pt x="786" y="588"/>
                  </a:lnTo>
                  <a:lnTo>
                    <a:pt x="786" y="594"/>
                  </a:lnTo>
                  <a:lnTo>
                    <a:pt x="786" y="588"/>
                  </a:lnTo>
                  <a:lnTo>
                    <a:pt x="792" y="588"/>
                  </a:lnTo>
                  <a:lnTo>
                    <a:pt x="798" y="588"/>
                  </a:lnTo>
                  <a:lnTo>
                    <a:pt x="804" y="588"/>
                  </a:lnTo>
                  <a:lnTo>
                    <a:pt x="810" y="588"/>
                  </a:lnTo>
                  <a:lnTo>
                    <a:pt x="810" y="582"/>
                  </a:lnTo>
                  <a:lnTo>
                    <a:pt x="810" y="588"/>
                  </a:lnTo>
                  <a:lnTo>
                    <a:pt x="810" y="582"/>
                  </a:lnTo>
                  <a:lnTo>
                    <a:pt x="816" y="582"/>
                  </a:lnTo>
                  <a:lnTo>
                    <a:pt x="822" y="582"/>
                  </a:lnTo>
                  <a:lnTo>
                    <a:pt x="828" y="582"/>
                  </a:lnTo>
                  <a:lnTo>
                    <a:pt x="834" y="582"/>
                  </a:lnTo>
                  <a:lnTo>
                    <a:pt x="834" y="576"/>
                  </a:lnTo>
                  <a:lnTo>
                    <a:pt x="834" y="582"/>
                  </a:lnTo>
                  <a:lnTo>
                    <a:pt x="834" y="576"/>
                  </a:lnTo>
                  <a:lnTo>
                    <a:pt x="840" y="576"/>
                  </a:lnTo>
                  <a:lnTo>
                    <a:pt x="846" y="576"/>
                  </a:lnTo>
                  <a:lnTo>
                    <a:pt x="852" y="576"/>
                  </a:lnTo>
                  <a:lnTo>
                    <a:pt x="858" y="576"/>
                  </a:lnTo>
                  <a:lnTo>
                    <a:pt x="858" y="570"/>
                  </a:lnTo>
                  <a:lnTo>
                    <a:pt x="858" y="576"/>
                  </a:lnTo>
                  <a:lnTo>
                    <a:pt x="858" y="570"/>
                  </a:lnTo>
                  <a:lnTo>
                    <a:pt x="864" y="570"/>
                  </a:lnTo>
                  <a:lnTo>
                    <a:pt x="870" y="570"/>
                  </a:lnTo>
                  <a:lnTo>
                    <a:pt x="876" y="570"/>
                  </a:lnTo>
                  <a:lnTo>
                    <a:pt x="882" y="564"/>
                  </a:lnTo>
                  <a:lnTo>
                    <a:pt x="888" y="564"/>
                  </a:lnTo>
                  <a:lnTo>
                    <a:pt x="894" y="564"/>
                  </a:lnTo>
                  <a:lnTo>
                    <a:pt x="900" y="564"/>
                  </a:lnTo>
                  <a:lnTo>
                    <a:pt x="906" y="564"/>
                  </a:lnTo>
                  <a:lnTo>
                    <a:pt x="906" y="558"/>
                  </a:lnTo>
                  <a:lnTo>
                    <a:pt x="906" y="564"/>
                  </a:lnTo>
                  <a:lnTo>
                    <a:pt x="906" y="558"/>
                  </a:lnTo>
                  <a:lnTo>
                    <a:pt x="912" y="558"/>
                  </a:lnTo>
                  <a:lnTo>
                    <a:pt x="918" y="558"/>
                  </a:lnTo>
                  <a:lnTo>
                    <a:pt x="924" y="558"/>
                  </a:lnTo>
                  <a:lnTo>
                    <a:pt x="930" y="552"/>
                  </a:lnTo>
                  <a:lnTo>
                    <a:pt x="936" y="552"/>
                  </a:lnTo>
                  <a:lnTo>
                    <a:pt x="942" y="552"/>
                  </a:lnTo>
                  <a:lnTo>
                    <a:pt x="948" y="552"/>
                  </a:lnTo>
                  <a:lnTo>
                    <a:pt x="954" y="546"/>
                  </a:lnTo>
                  <a:lnTo>
                    <a:pt x="960" y="546"/>
                  </a:lnTo>
                  <a:lnTo>
                    <a:pt x="966" y="546"/>
                  </a:lnTo>
                  <a:lnTo>
                    <a:pt x="972" y="546"/>
                  </a:lnTo>
                  <a:lnTo>
                    <a:pt x="972" y="540"/>
                  </a:lnTo>
                  <a:lnTo>
                    <a:pt x="972" y="546"/>
                  </a:lnTo>
                  <a:lnTo>
                    <a:pt x="972" y="540"/>
                  </a:lnTo>
                  <a:lnTo>
                    <a:pt x="978" y="540"/>
                  </a:lnTo>
                  <a:lnTo>
                    <a:pt x="984" y="540"/>
                  </a:lnTo>
                  <a:lnTo>
                    <a:pt x="990" y="540"/>
                  </a:lnTo>
                  <a:lnTo>
                    <a:pt x="996" y="540"/>
                  </a:lnTo>
                  <a:lnTo>
                    <a:pt x="996" y="534"/>
                  </a:lnTo>
                  <a:lnTo>
                    <a:pt x="996" y="540"/>
                  </a:lnTo>
                  <a:lnTo>
                    <a:pt x="996" y="534"/>
                  </a:lnTo>
                  <a:lnTo>
                    <a:pt x="1002" y="534"/>
                  </a:lnTo>
                  <a:lnTo>
                    <a:pt x="1008" y="534"/>
                  </a:lnTo>
                  <a:lnTo>
                    <a:pt x="1014" y="534"/>
                  </a:lnTo>
                  <a:lnTo>
                    <a:pt x="1020" y="534"/>
                  </a:lnTo>
                  <a:lnTo>
                    <a:pt x="1020" y="528"/>
                  </a:lnTo>
                  <a:lnTo>
                    <a:pt x="1020" y="534"/>
                  </a:lnTo>
                  <a:lnTo>
                    <a:pt x="1020" y="528"/>
                  </a:lnTo>
                  <a:lnTo>
                    <a:pt x="1026" y="528"/>
                  </a:lnTo>
                  <a:lnTo>
                    <a:pt x="1032" y="528"/>
                  </a:lnTo>
                  <a:lnTo>
                    <a:pt x="1038" y="528"/>
                  </a:lnTo>
                  <a:lnTo>
                    <a:pt x="1044" y="528"/>
                  </a:lnTo>
                  <a:lnTo>
                    <a:pt x="1044" y="522"/>
                  </a:lnTo>
                  <a:lnTo>
                    <a:pt x="1044" y="528"/>
                  </a:lnTo>
                  <a:lnTo>
                    <a:pt x="1044" y="522"/>
                  </a:lnTo>
                  <a:lnTo>
                    <a:pt x="1050" y="522"/>
                  </a:lnTo>
                  <a:lnTo>
                    <a:pt x="1056" y="522"/>
                  </a:lnTo>
                  <a:lnTo>
                    <a:pt x="1062" y="522"/>
                  </a:lnTo>
                  <a:lnTo>
                    <a:pt x="1068" y="522"/>
                  </a:lnTo>
                  <a:lnTo>
                    <a:pt x="1068" y="516"/>
                  </a:lnTo>
                  <a:lnTo>
                    <a:pt x="1068" y="522"/>
                  </a:lnTo>
                  <a:lnTo>
                    <a:pt x="1068" y="516"/>
                  </a:lnTo>
                  <a:lnTo>
                    <a:pt x="1074" y="516"/>
                  </a:lnTo>
                  <a:lnTo>
                    <a:pt x="1080" y="516"/>
                  </a:lnTo>
                  <a:lnTo>
                    <a:pt x="1086" y="516"/>
                  </a:lnTo>
                  <a:lnTo>
                    <a:pt x="1092" y="516"/>
                  </a:lnTo>
                  <a:lnTo>
                    <a:pt x="1092" y="510"/>
                  </a:lnTo>
                  <a:lnTo>
                    <a:pt x="1092" y="516"/>
                  </a:lnTo>
                  <a:lnTo>
                    <a:pt x="1092" y="510"/>
                  </a:lnTo>
                  <a:lnTo>
                    <a:pt x="1098" y="510"/>
                  </a:lnTo>
                  <a:lnTo>
                    <a:pt x="1104" y="510"/>
                  </a:lnTo>
                  <a:lnTo>
                    <a:pt x="1110" y="510"/>
                  </a:lnTo>
                  <a:lnTo>
                    <a:pt x="1116" y="510"/>
                  </a:lnTo>
                  <a:lnTo>
                    <a:pt x="1116" y="504"/>
                  </a:lnTo>
                  <a:lnTo>
                    <a:pt x="1116" y="510"/>
                  </a:lnTo>
                  <a:lnTo>
                    <a:pt x="1116" y="504"/>
                  </a:lnTo>
                  <a:lnTo>
                    <a:pt x="1122" y="504"/>
                  </a:lnTo>
                  <a:lnTo>
                    <a:pt x="1128" y="504"/>
                  </a:lnTo>
                  <a:lnTo>
                    <a:pt x="1134" y="504"/>
                  </a:lnTo>
                  <a:lnTo>
                    <a:pt x="1140" y="504"/>
                  </a:lnTo>
                  <a:lnTo>
                    <a:pt x="1140" y="498"/>
                  </a:lnTo>
                  <a:lnTo>
                    <a:pt x="1140" y="504"/>
                  </a:lnTo>
                  <a:lnTo>
                    <a:pt x="1140" y="498"/>
                  </a:lnTo>
                  <a:lnTo>
                    <a:pt x="1146" y="498"/>
                  </a:lnTo>
                  <a:lnTo>
                    <a:pt x="1152" y="498"/>
                  </a:lnTo>
                  <a:lnTo>
                    <a:pt x="1158" y="498"/>
                  </a:lnTo>
                  <a:lnTo>
                    <a:pt x="1164" y="498"/>
                  </a:lnTo>
                  <a:lnTo>
                    <a:pt x="1164" y="492"/>
                  </a:lnTo>
                  <a:lnTo>
                    <a:pt x="1164" y="498"/>
                  </a:lnTo>
                  <a:lnTo>
                    <a:pt x="1164" y="492"/>
                  </a:lnTo>
                  <a:lnTo>
                    <a:pt x="1170" y="492"/>
                  </a:lnTo>
                  <a:lnTo>
                    <a:pt x="1176" y="492"/>
                  </a:lnTo>
                  <a:lnTo>
                    <a:pt x="1182" y="492"/>
                  </a:lnTo>
                  <a:lnTo>
                    <a:pt x="1188" y="492"/>
                  </a:lnTo>
                  <a:lnTo>
                    <a:pt x="1188" y="486"/>
                  </a:lnTo>
                  <a:lnTo>
                    <a:pt x="1188" y="492"/>
                  </a:lnTo>
                  <a:lnTo>
                    <a:pt x="1188" y="486"/>
                  </a:lnTo>
                  <a:lnTo>
                    <a:pt x="1194" y="486"/>
                  </a:lnTo>
                  <a:lnTo>
                    <a:pt x="1200" y="486"/>
                  </a:lnTo>
                  <a:lnTo>
                    <a:pt x="1206" y="486"/>
                  </a:lnTo>
                  <a:lnTo>
                    <a:pt x="1212" y="486"/>
                  </a:lnTo>
                  <a:lnTo>
                    <a:pt x="1212" y="480"/>
                  </a:lnTo>
                  <a:lnTo>
                    <a:pt x="1212" y="486"/>
                  </a:lnTo>
                  <a:lnTo>
                    <a:pt x="1212" y="480"/>
                  </a:lnTo>
                  <a:lnTo>
                    <a:pt x="1218" y="480"/>
                  </a:lnTo>
                  <a:lnTo>
                    <a:pt x="1224" y="480"/>
                  </a:lnTo>
                  <a:lnTo>
                    <a:pt x="1230" y="480"/>
                  </a:lnTo>
                  <a:lnTo>
                    <a:pt x="1236" y="480"/>
                  </a:lnTo>
                  <a:lnTo>
                    <a:pt x="1236" y="474"/>
                  </a:lnTo>
                  <a:lnTo>
                    <a:pt x="1236" y="480"/>
                  </a:lnTo>
                  <a:lnTo>
                    <a:pt x="1236" y="474"/>
                  </a:lnTo>
                  <a:lnTo>
                    <a:pt x="1242" y="474"/>
                  </a:lnTo>
                  <a:lnTo>
                    <a:pt x="1248" y="474"/>
                  </a:lnTo>
                  <a:lnTo>
                    <a:pt x="1254" y="474"/>
                  </a:lnTo>
                  <a:lnTo>
                    <a:pt x="1260" y="474"/>
                  </a:lnTo>
                  <a:lnTo>
                    <a:pt x="1260" y="468"/>
                  </a:lnTo>
                  <a:lnTo>
                    <a:pt x="1260" y="474"/>
                  </a:lnTo>
                  <a:lnTo>
                    <a:pt x="1260" y="468"/>
                  </a:lnTo>
                  <a:lnTo>
                    <a:pt x="1266" y="468"/>
                  </a:lnTo>
                  <a:lnTo>
                    <a:pt x="1272" y="468"/>
                  </a:lnTo>
                  <a:lnTo>
                    <a:pt x="1278" y="468"/>
                  </a:lnTo>
                  <a:lnTo>
                    <a:pt x="1284" y="468"/>
                  </a:lnTo>
                  <a:lnTo>
                    <a:pt x="1284" y="462"/>
                  </a:lnTo>
                  <a:lnTo>
                    <a:pt x="1284" y="468"/>
                  </a:lnTo>
                  <a:lnTo>
                    <a:pt x="1284" y="462"/>
                  </a:lnTo>
                  <a:lnTo>
                    <a:pt x="1290" y="462"/>
                  </a:lnTo>
                  <a:lnTo>
                    <a:pt x="1296" y="462"/>
                  </a:lnTo>
                  <a:lnTo>
                    <a:pt x="1302" y="462"/>
                  </a:lnTo>
                  <a:lnTo>
                    <a:pt x="1308" y="462"/>
                  </a:lnTo>
                  <a:lnTo>
                    <a:pt x="1308" y="456"/>
                  </a:lnTo>
                  <a:lnTo>
                    <a:pt x="1308" y="462"/>
                  </a:lnTo>
                  <a:lnTo>
                    <a:pt x="1308" y="456"/>
                  </a:lnTo>
                  <a:lnTo>
                    <a:pt x="1314" y="456"/>
                  </a:lnTo>
                  <a:lnTo>
                    <a:pt x="1320" y="456"/>
                  </a:lnTo>
                  <a:lnTo>
                    <a:pt x="1326" y="456"/>
                  </a:lnTo>
                  <a:lnTo>
                    <a:pt x="1332" y="456"/>
                  </a:lnTo>
                  <a:lnTo>
                    <a:pt x="1332" y="450"/>
                  </a:lnTo>
                  <a:lnTo>
                    <a:pt x="1332" y="456"/>
                  </a:lnTo>
                  <a:lnTo>
                    <a:pt x="1332" y="450"/>
                  </a:lnTo>
                  <a:lnTo>
                    <a:pt x="1338" y="450"/>
                  </a:lnTo>
                  <a:lnTo>
                    <a:pt x="1344" y="450"/>
                  </a:lnTo>
                  <a:lnTo>
                    <a:pt x="1350" y="450"/>
                  </a:lnTo>
                  <a:lnTo>
                    <a:pt x="1356" y="450"/>
                  </a:lnTo>
                  <a:lnTo>
                    <a:pt x="1356" y="444"/>
                  </a:lnTo>
                  <a:lnTo>
                    <a:pt x="1356" y="450"/>
                  </a:lnTo>
                  <a:lnTo>
                    <a:pt x="1356" y="444"/>
                  </a:lnTo>
                  <a:lnTo>
                    <a:pt x="1362" y="444"/>
                  </a:lnTo>
                  <a:lnTo>
                    <a:pt x="1368" y="444"/>
                  </a:lnTo>
                  <a:lnTo>
                    <a:pt x="1374" y="444"/>
                  </a:lnTo>
                  <a:lnTo>
                    <a:pt x="1380" y="444"/>
                  </a:lnTo>
                  <a:lnTo>
                    <a:pt x="1380" y="438"/>
                  </a:lnTo>
                  <a:lnTo>
                    <a:pt x="1380" y="444"/>
                  </a:lnTo>
                  <a:lnTo>
                    <a:pt x="1380" y="438"/>
                  </a:lnTo>
                  <a:lnTo>
                    <a:pt x="1386" y="438"/>
                  </a:lnTo>
                  <a:lnTo>
                    <a:pt x="1392" y="438"/>
                  </a:lnTo>
                  <a:lnTo>
                    <a:pt x="1398" y="438"/>
                  </a:lnTo>
                  <a:lnTo>
                    <a:pt x="1404" y="438"/>
                  </a:lnTo>
                  <a:lnTo>
                    <a:pt x="1404" y="432"/>
                  </a:lnTo>
                  <a:lnTo>
                    <a:pt x="1404" y="438"/>
                  </a:lnTo>
                  <a:lnTo>
                    <a:pt x="1404" y="432"/>
                  </a:lnTo>
                  <a:lnTo>
                    <a:pt x="1410" y="432"/>
                  </a:lnTo>
                  <a:lnTo>
                    <a:pt x="1416" y="432"/>
                  </a:lnTo>
                  <a:lnTo>
                    <a:pt x="1422" y="432"/>
                  </a:lnTo>
                  <a:lnTo>
                    <a:pt x="1428" y="432"/>
                  </a:lnTo>
                  <a:lnTo>
                    <a:pt x="1428" y="426"/>
                  </a:lnTo>
                  <a:lnTo>
                    <a:pt x="1428" y="432"/>
                  </a:lnTo>
                  <a:lnTo>
                    <a:pt x="1428" y="426"/>
                  </a:lnTo>
                  <a:lnTo>
                    <a:pt x="1434" y="426"/>
                  </a:lnTo>
                  <a:lnTo>
                    <a:pt x="1440" y="426"/>
                  </a:lnTo>
                  <a:lnTo>
                    <a:pt x="1446" y="426"/>
                  </a:lnTo>
                  <a:lnTo>
                    <a:pt x="1452" y="426"/>
                  </a:lnTo>
                  <a:lnTo>
                    <a:pt x="1452" y="420"/>
                  </a:lnTo>
                  <a:lnTo>
                    <a:pt x="1452" y="426"/>
                  </a:lnTo>
                  <a:lnTo>
                    <a:pt x="1452" y="420"/>
                  </a:lnTo>
                  <a:lnTo>
                    <a:pt x="1458" y="420"/>
                  </a:lnTo>
                  <a:lnTo>
                    <a:pt x="1464" y="420"/>
                  </a:lnTo>
                  <a:lnTo>
                    <a:pt x="1470" y="420"/>
                  </a:lnTo>
                  <a:lnTo>
                    <a:pt x="1476" y="420"/>
                  </a:lnTo>
                  <a:lnTo>
                    <a:pt x="1476" y="414"/>
                  </a:lnTo>
                  <a:lnTo>
                    <a:pt x="1476" y="420"/>
                  </a:lnTo>
                  <a:lnTo>
                    <a:pt x="1476" y="414"/>
                  </a:lnTo>
                  <a:lnTo>
                    <a:pt x="1482" y="414"/>
                  </a:lnTo>
                  <a:lnTo>
                    <a:pt x="1488" y="414"/>
                  </a:lnTo>
                  <a:lnTo>
                    <a:pt x="1494" y="414"/>
                  </a:lnTo>
                  <a:lnTo>
                    <a:pt x="1500" y="414"/>
                  </a:lnTo>
                  <a:lnTo>
                    <a:pt x="1500" y="408"/>
                  </a:lnTo>
                  <a:lnTo>
                    <a:pt x="1500" y="414"/>
                  </a:lnTo>
                  <a:lnTo>
                    <a:pt x="1500" y="408"/>
                  </a:lnTo>
                  <a:lnTo>
                    <a:pt x="1506" y="408"/>
                  </a:lnTo>
                  <a:lnTo>
                    <a:pt x="1512" y="408"/>
                  </a:lnTo>
                  <a:lnTo>
                    <a:pt x="1518" y="408"/>
                  </a:lnTo>
                  <a:lnTo>
                    <a:pt x="1524" y="408"/>
                  </a:lnTo>
                  <a:lnTo>
                    <a:pt x="1524" y="402"/>
                  </a:lnTo>
                  <a:lnTo>
                    <a:pt x="1524" y="408"/>
                  </a:lnTo>
                  <a:lnTo>
                    <a:pt x="1524" y="402"/>
                  </a:lnTo>
                  <a:lnTo>
                    <a:pt x="1530" y="402"/>
                  </a:lnTo>
                  <a:lnTo>
                    <a:pt x="1536" y="402"/>
                  </a:lnTo>
                  <a:lnTo>
                    <a:pt x="1542" y="402"/>
                  </a:lnTo>
                  <a:lnTo>
                    <a:pt x="1548" y="402"/>
                  </a:lnTo>
                  <a:lnTo>
                    <a:pt x="1548" y="396"/>
                  </a:lnTo>
                  <a:lnTo>
                    <a:pt x="1548" y="402"/>
                  </a:lnTo>
                  <a:lnTo>
                    <a:pt x="1548" y="396"/>
                  </a:lnTo>
                  <a:lnTo>
                    <a:pt x="1554" y="396"/>
                  </a:lnTo>
                  <a:lnTo>
                    <a:pt x="1560" y="396"/>
                  </a:lnTo>
                  <a:lnTo>
                    <a:pt x="1566" y="396"/>
                  </a:lnTo>
                  <a:lnTo>
                    <a:pt x="1572" y="396"/>
                  </a:lnTo>
                  <a:lnTo>
                    <a:pt x="1572" y="390"/>
                  </a:lnTo>
                  <a:lnTo>
                    <a:pt x="1572" y="396"/>
                  </a:lnTo>
                  <a:lnTo>
                    <a:pt x="1572" y="390"/>
                  </a:lnTo>
                  <a:lnTo>
                    <a:pt x="1578" y="390"/>
                  </a:lnTo>
                  <a:lnTo>
                    <a:pt x="1584" y="390"/>
                  </a:lnTo>
                  <a:lnTo>
                    <a:pt x="1590" y="390"/>
                  </a:lnTo>
                  <a:lnTo>
                    <a:pt x="1596" y="390"/>
                  </a:lnTo>
                  <a:lnTo>
                    <a:pt x="1596" y="384"/>
                  </a:lnTo>
                  <a:lnTo>
                    <a:pt x="1596" y="390"/>
                  </a:lnTo>
                  <a:lnTo>
                    <a:pt x="1596" y="384"/>
                  </a:lnTo>
                  <a:lnTo>
                    <a:pt x="1602" y="384"/>
                  </a:lnTo>
                  <a:lnTo>
                    <a:pt x="1608" y="384"/>
                  </a:lnTo>
                  <a:lnTo>
                    <a:pt x="1614" y="384"/>
                  </a:lnTo>
                  <a:lnTo>
                    <a:pt x="1620" y="384"/>
                  </a:lnTo>
                  <a:lnTo>
                    <a:pt x="1620" y="378"/>
                  </a:lnTo>
                  <a:lnTo>
                    <a:pt x="1620" y="384"/>
                  </a:lnTo>
                  <a:lnTo>
                    <a:pt x="1620" y="378"/>
                  </a:lnTo>
                  <a:lnTo>
                    <a:pt x="1626" y="378"/>
                  </a:lnTo>
                  <a:lnTo>
                    <a:pt x="1632" y="378"/>
                  </a:lnTo>
                  <a:lnTo>
                    <a:pt x="1638" y="378"/>
                  </a:lnTo>
                  <a:lnTo>
                    <a:pt x="1644" y="378"/>
                  </a:lnTo>
                  <a:lnTo>
                    <a:pt x="1644" y="372"/>
                  </a:lnTo>
                  <a:lnTo>
                    <a:pt x="1644" y="378"/>
                  </a:lnTo>
                  <a:lnTo>
                    <a:pt x="1644" y="372"/>
                  </a:lnTo>
                  <a:lnTo>
                    <a:pt x="1650" y="372"/>
                  </a:lnTo>
                  <a:lnTo>
                    <a:pt x="1656" y="372"/>
                  </a:lnTo>
                  <a:lnTo>
                    <a:pt x="1662" y="372"/>
                  </a:lnTo>
                  <a:lnTo>
                    <a:pt x="1668" y="372"/>
                  </a:lnTo>
                  <a:lnTo>
                    <a:pt x="1668" y="366"/>
                  </a:lnTo>
                  <a:lnTo>
                    <a:pt x="1668" y="372"/>
                  </a:lnTo>
                  <a:lnTo>
                    <a:pt x="1668" y="366"/>
                  </a:lnTo>
                  <a:lnTo>
                    <a:pt x="1674" y="366"/>
                  </a:lnTo>
                  <a:lnTo>
                    <a:pt x="1680" y="366"/>
                  </a:lnTo>
                  <a:lnTo>
                    <a:pt x="1686" y="366"/>
                  </a:lnTo>
                  <a:lnTo>
                    <a:pt x="1692" y="366"/>
                  </a:lnTo>
                  <a:lnTo>
                    <a:pt x="1692" y="360"/>
                  </a:lnTo>
                  <a:lnTo>
                    <a:pt x="1692" y="366"/>
                  </a:lnTo>
                  <a:lnTo>
                    <a:pt x="1692" y="360"/>
                  </a:lnTo>
                  <a:lnTo>
                    <a:pt x="1698" y="360"/>
                  </a:lnTo>
                  <a:lnTo>
                    <a:pt x="1704" y="360"/>
                  </a:lnTo>
                  <a:lnTo>
                    <a:pt x="1710" y="360"/>
                  </a:lnTo>
                  <a:lnTo>
                    <a:pt x="1716" y="360"/>
                  </a:lnTo>
                  <a:lnTo>
                    <a:pt x="1716" y="354"/>
                  </a:lnTo>
                  <a:lnTo>
                    <a:pt x="1716" y="360"/>
                  </a:lnTo>
                  <a:lnTo>
                    <a:pt x="1716" y="354"/>
                  </a:lnTo>
                  <a:lnTo>
                    <a:pt x="1722" y="354"/>
                  </a:lnTo>
                  <a:lnTo>
                    <a:pt x="1728" y="354"/>
                  </a:lnTo>
                  <a:lnTo>
                    <a:pt x="1734" y="354"/>
                  </a:lnTo>
                  <a:lnTo>
                    <a:pt x="1740" y="354"/>
                  </a:lnTo>
                  <a:lnTo>
                    <a:pt x="1740" y="348"/>
                  </a:lnTo>
                  <a:lnTo>
                    <a:pt x="1740" y="354"/>
                  </a:lnTo>
                  <a:lnTo>
                    <a:pt x="1740" y="348"/>
                  </a:lnTo>
                  <a:lnTo>
                    <a:pt x="1746" y="348"/>
                  </a:lnTo>
                  <a:lnTo>
                    <a:pt x="1752" y="348"/>
                  </a:lnTo>
                  <a:lnTo>
                    <a:pt x="1758" y="348"/>
                  </a:lnTo>
                  <a:lnTo>
                    <a:pt x="1764" y="348"/>
                  </a:lnTo>
                  <a:lnTo>
                    <a:pt x="1764" y="342"/>
                  </a:lnTo>
                  <a:lnTo>
                    <a:pt x="1764" y="348"/>
                  </a:lnTo>
                  <a:lnTo>
                    <a:pt x="1764" y="342"/>
                  </a:lnTo>
                  <a:lnTo>
                    <a:pt x="1770" y="342"/>
                  </a:lnTo>
                  <a:lnTo>
                    <a:pt x="1776" y="342"/>
                  </a:lnTo>
                  <a:lnTo>
                    <a:pt x="1782" y="342"/>
                  </a:lnTo>
                  <a:lnTo>
                    <a:pt x="1788" y="342"/>
                  </a:lnTo>
                  <a:lnTo>
                    <a:pt x="1788" y="336"/>
                  </a:lnTo>
                  <a:lnTo>
                    <a:pt x="1788" y="342"/>
                  </a:lnTo>
                  <a:lnTo>
                    <a:pt x="1788" y="336"/>
                  </a:lnTo>
                  <a:lnTo>
                    <a:pt x="1794" y="336"/>
                  </a:lnTo>
                  <a:lnTo>
                    <a:pt x="1800" y="336"/>
                  </a:lnTo>
                  <a:lnTo>
                    <a:pt x="1806" y="336"/>
                  </a:lnTo>
                  <a:lnTo>
                    <a:pt x="1812" y="336"/>
                  </a:lnTo>
                  <a:lnTo>
                    <a:pt x="1812" y="330"/>
                  </a:lnTo>
                  <a:lnTo>
                    <a:pt x="1812" y="336"/>
                  </a:lnTo>
                  <a:lnTo>
                    <a:pt x="1812" y="330"/>
                  </a:lnTo>
                  <a:lnTo>
                    <a:pt x="1818" y="330"/>
                  </a:lnTo>
                  <a:lnTo>
                    <a:pt x="1824" y="330"/>
                  </a:lnTo>
                  <a:lnTo>
                    <a:pt x="1830" y="330"/>
                  </a:lnTo>
                  <a:lnTo>
                    <a:pt x="1836" y="330"/>
                  </a:lnTo>
                  <a:lnTo>
                    <a:pt x="1836" y="324"/>
                  </a:lnTo>
                  <a:lnTo>
                    <a:pt x="1836" y="330"/>
                  </a:lnTo>
                  <a:lnTo>
                    <a:pt x="1836" y="324"/>
                  </a:lnTo>
                  <a:lnTo>
                    <a:pt x="1842" y="324"/>
                  </a:lnTo>
                  <a:lnTo>
                    <a:pt x="1848" y="324"/>
                  </a:lnTo>
                  <a:lnTo>
                    <a:pt x="1854" y="324"/>
                  </a:lnTo>
                  <a:lnTo>
                    <a:pt x="1860" y="324"/>
                  </a:lnTo>
                  <a:lnTo>
                    <a:pt x="1860" y="318"/>
                  </a:lnTo>
                  <a:lnTo>
                    <a:pt x="1860" y="324"/>
                  </a:lnTo>
                  <a:lnTo>
                    <a:pt x="1860" y="318"/>
                  </a:lnTo>
                  <a:lnTo>
                    <a:pt x="1866" y="318"/>
                  </a:lnTo>
                  <a:lnTo>
                    <a:pt x="1872" y="318"/>
                  </a:lnTo>
                  <a:lnTo>
                    <a:pt x="1878" y="318"/>
                  </a:lnTo>
                  <a:lnTo>
                    <a:pt x="1884" y="318"/>
                  </a:lnTo>
                  <a:lnTo>
                    <a:pt x="1884" y="312"/>
                  </a:lnTo>
                  <a:lnTo>
                    <a:pt x="1884" y="318"/>
                  </a:lnTo>
                  <a:lnTo>
                    <a:pt x="1884" y="312"/>
                  </a:lnTo>
                  <a:lnTo>
                    <a:pt x="1890" y="312"/>
                  </a:lnTo>
                  <a:lnTo>
                    <a:pt x="1896" y="312"/>
                  </a:lnTo>
                  <a:lnTo>
                    <a:pt x="1902" y="312"/>
                  </a:lnTo>
                  <a:lnTo>
                    <a:pt x="1908" y="312"/>
                  </a:lnTo>
                  <a:lnTo>
                    <a:pt x="1908" y="306"/>
                  </a:lnTo>
                  <a:lnTo>
                    <a:pt x="1908" y="312"/>
                  </a:lnTo>
                  <a:lnTo>
                    <a:pt x="1908" y="306"/>
                  </a:lnTo>
                  <a:lnTo>
                    <a:pt x="1914" y="306"/>
                  </a:lnTo>
                  <a:lnTo>
                    <a:pt x="1920" y="306"/>
                  </a:lnTo>
                  <a:lnTo>
                    <a:pt x="1926" y="306"/>
                  </a:lnTo>
                  <a:lnTo>
                    <a:pt x="1932" y="306"/>
                  </a:lnTo>
                  <a:lnTo>
                    <a:pt x="1932" y="300"/>
                  </a:lnTo>
                  <a:lnTo>
                    <a:pt x="1932" y="306"/>
                  </a:lnTo>
                  <a:lnTo>
                    <a:pt x="1932" y="300"/>
                  </a:lnTo>
                  <a:lnTo>
                    <a:pt x="1938" y="300"/>
                  </a:lnTo>
                  <a:lnTo>
                    <a:pt x="1944" y="300"/>
                  </a:lnTo>
                  <a:lnTo>
                    <a:pt x="1950" y="300"/>
                  </a:lnTo>
                  <a:lnTo>
                    <a:pt x="1956" y="300"/>
                  </a:lnTo>
                  <a:lnTo>
                    <a:pt x="1956" y="294"/>
                  </a:lnTo>
                  <a:lnTo>
                    <a:pt x="1956" y="300"/>
                  </a:lnTo>
                  <a:lnTo>
                    <a:pt x="1956" y="294"/>
                  </a:lnTo>
                  <a:lnTo>
                    <a:pt x="1962" y="294"/>
                  </a:lnTo>
                  <a:lnTo>
                    <a:pt x="1968" y="294"/>
                  </a:lnTo>
                  <a:lnTo>
                    <a:pt x="1974" y="294"/>
                  </a:lnTo>
                  <a:lnTo>
                    <a:pt x="1980" y="294"/>
                  </a:lnTo>
                  <a:lnTo>
                    <a:pt x="1980" y="288"/>
                  </a:lnTo>
                  <a:lnTo>
                    <a:pt x="1980" y="294"/>
                  </a:lnTo>
                  <a:lnTo>
                    <a:pt x="1980" y="288"/>
                  </a:lnTo>
                  <a:lnTo>
                    <a:pt x="1986" y="288"/>
                  </a:lnTo>
                  <a:lnTo>
                    <a:pt x="1992" y="288"/>
                  </a:lnTo>
                  <a:lnTo>
                    <a:pt x="1998" y="288"/>
                  </a:lnTo>
                  <a:lnTo>
                    <a:pt x="2004" y="288"/>
                  </a:lnTo>
                  <a:lnTo>
                    <a:pt x="2004" y="282"/>
                  </a:lnTo>
                  <a:lnTo>
                    <a:pt x="2004" y="288"/>
                  </a:lnTo>
                  <a:lnTo>
                    <a:pt x="2004" y="282"/>
                  </a:lnTo>
                  <a:lnTo>
                    <a:pt x="2010" y="282"/>
                  </a:lnTo>
                  <a:lnTo>
                    <a:pt x="2016" y="282"/>
                  </a:lnTo>
                  <a:lnTo>
                    <a:pt x="2022" y="282"/>
                  </a:lnTo>
                  <a:lnTo>
                    <a:pt x="2028" y="282"/>
                  </a:lnTo>
                  <a:lnTo>
                    <a:pt x="2028" y="276"/>
                  </a:lnTo>
                  <a:lnTo>
                    <a:pt x="2028" y="282"/>
                  </a:lnTo>
                  <a:lnTo>
                    <a:pt x="2028" y="276"/>
                  </a:lnTo>
                  <a:lnTo>
                    <a:pt x="2034" y="276"/>
                  </a:lnTo>
                  <a:lnTo>
                    <a:pt x="2040" y="276"/>
                  </a:lnTo>
                  <a:lnTo>
                    <a:pt x="2046" y="276"/>
                  </a:lnTo>
                  <a:lnTo>
                    <a:pt x="2052" y="276"/>
                  </a:lnTo>
                  <a:lnTo>
                    <a:pt x="2052" y="270"/>
                  </a:lnTo>
                  <a:lnTo>
                    <a:pt x="2052" y="276"/>
                  </a:lnTo>
                  <a:lnTo>
                    <a:pt x="2052" y="270"/>
                  </a:lnTo>
                  <a:lnTo>
                    <a:pt x="2058" y="270"/>
                  </a:lnTo>
                  <a:lnTo>
                    <a:pt x="2064" y="270"/>
                  </a:lnTo>
                  <a:lnTo>
                    <a:pt x="2070" y="270"/>
                  </a:lnTo>
                  <a:lnTo>
                    <a:pt x="2076" y="270"/>
                  </a:lnTo>
                  <a:lnTo>
                    <a:pt x="2076" y="264"/>
                  </a:lnTo>
                  <a:lnTo>
                    <a:pt x="2076" y="270"/>
                  </a:lnTo>
                  <a:lnTo>
                    <a:pt x="2076" y="264"/>
                  </a:lnTo>
                  <a:lnTo>
                    <a:pt x="2082" y="264"/>
                  </a:lnTo>
                  <a:lnTo>
                    <a:pt x="2088" y="264"/>
                  </a:lnTo>
                  <a:lnTo>
                    <a:pt x="2094" y="264"/>
                  </a:lnTo>
                  <a:lnTo>
                    <a:pt x="2100" y="264"/>
                  </a:lnTo>
                  <a:lnTo>
                    <a:pt x="2100" y="258"/>
                  </a:lnTo>
                  <a:lnTo>
                    <a:pt x="2100" y="264"/>
                  </a:lnTo>
                  <a:lnTo>
                    <a:pt x="2100" y="258"/>
                  </a:lnTo>
                  <a:lnTo>
                    <a:pt x="2106" y="258"/>
                  </a:lnTo>
                  <a:lnTo>
                    <a:pt x="2112" y="258"/>
                  </a:lnTo>
                  <a:lnTo>
                    <a:pt x="2118" y="258"/>
                  </a:lnTo>
                  <a:lnTo>
                    <a:pt x="2124" y="258"/>
                  </a:lnTo>
                  <a:lnTo>
                    <a:pt x="2124" y="252"/>
                  </a:lnTo>
                  <a:lnTo>
                    <a:pt x="2124" y="258"/>
                  </a:lnTo>
                  <a:lnTo>
                    <a:pt x="2124" y="252"/>
                  </a:lnTo>
                  <a:lnTo>
                    <a:pt x="2130" y="252"/>
                  </a:lnTo>
                  <a:lnTo>
                    <a:pt x="2136" y="252"/>
                  </a:lnTo>
                  <a:lnTo>
                    <a:pt x="2142" y="252"/>
                  </a:lnTo>
                  <a:lnTo>
                    <a:pt x="2148" y="252"/>
                  </a:lnTo>
                  <a:lnTo>
                    <a:pt x="2148" y="246"/>
                  </a:lnTo>
                  <a:lnTo>
                    <a:pt x="2148" y="252"/>
                  </a:lnTo>
                  <a:lnTo>
                    <a:pt x="2148" y="246"/>
                  </a:lnTo>
                  <a:lnTo>
                    <a:pt x="2154" y="246"/>
                  </a:lnTo>
                  <a:lnTo>
                    <a:pt x="2160" y="246"/>
                  </a:lnTo>
                  <a:lnTo>
                    <a:pt x="2166" y="246"/>
                  </a:lnTo>
                  <a:lnTo>
                    <a:pt x="2172" y="246"/>
                  </a:lnTo>
                  <a:lnTo>
                    <a:pt x="2172" y="240"/>
                  </a:lnTo>
                  <a:lnTo>
                    <a:pt x="2172" y="246"/>
                  </a:lnTo>
                  <a:lnTo>
                    <a:pt x="2172" y="240"/>
                  </a:lnTo>
                  <a:lnTo>
                    <a:pt x="2178" y="240"/>
                  </a:lnTo>
                  <a:lnTo>
                    <a:pt x="2184" y="240"/>
                  </a:lnTo>
                  <a:lnTo>
                    <a:pt x="2190" y="240"/>
                  </a:lnTo>
                  <a:lnTo>
                    <a:pt x="2196" y="240"/>
                  </a:lnTo>
                  <a:lnTo>
                    <a:pt x="2196" y="234"/>
                  </a:lnTo>
                  <a:lnTo>
                    <a:pt x="2196" y="240"/>
                  </a:lnTo>
                  <a:lnTo>
                    <a:pt x="2196" y="234"/>
                  </a:lnTo>
                  <a:lnTo>
                    <a:pt x="2202" y="234"/>
                  </a:lnTo>
                  <a:lnTo>
                    <a:pt x="2208" y="234"/>
                  </a:lnTo>
                  <a:lnTo>
                    <a:pt x="2214" y="234"/>
                  </a:lnTo>
                  <a:lnTo>
                    <a:pt x="2220" y="234"/>
                  </a:lnTo>
                  <a:lnTo>
                    <a:pt x="2220" y="228"/>
                  </a:lnTo>
                  <a:lnTo>
                    <a:pt x="2220" y="234"/>
                  </a:lnTo>
                  <a:lnTo>
                    <a:pt x="2220" y="228"/>
                  </a:lnTo>
                  <a:lnTo>
                    <a:pt x="2226" y="228"/>
                  </a:lnTo>
                  <a:lnTo>
                    <a:pt x="2232" y="228"/>
                  </a:lnTo>
                  <a:lnTo>
                    <a:pt x="2238" y="228"/>
                  </a:lnTo>
                  <a:lnTo>
                    <a:pt x="2244" y="228"/>
                  </a:lnTo>
                  <a:lnTo>
                    <a:pt x="2244" y="222"/>
                  </a:lnTo>
                  <a:lnTo>
                    <a:pt x="2244" y="228"/>
                  </a:lnTo>
                  <a:lnTo>
                    <a:pt x="2244" y="222"/>
                  </a:lnTo>
                  <a:lnTo>
                    <a:pt x="2250" y="222"/>
                  </a:lnTo>
                  <a:lnTo>
                    <a:pt x="2256" y="222"/>
                  </a:lnTo>
                  <a:lnTo>
                    <a:pt x="2262" y="222"/>
                  </a:lnTo>
                  <a:lnTo>
                    <a:pt x="2268" y="222"/>
                  </a:lnTo>
                  <a:lnTo>
                    <a:pt x="2268" y="216"/>
                  </a:lnTo>
                  <a:lnTo>
                    <a:pt x="2268" y="222"/>
                  </a:lnTo>
                  <a:lnTo>
                    <a:pt x="2268" y="216"/>
                  </a:lnTo>
                  <a:lnTo>
                    <a:pt x="2274" y="216"/>
                  </a:lnTo>
                  <a:lnTo>
                    <a:pt x="2280" y="216"/>
                  </a:lnTo>
                  <a:lnTo>
                    <a:pt x="2286" y="216"/>
                  </a:lnTo>
                  <a:lnTo>
                    <a:pt x="2292" y="216"/>
                  </a:lnTo>
                  <a:lnTo>
                    <a:pt x="2292" y="210"/>
                  </a:lnTo>
                  <a:lnTo>
                    <a:pt x="2292" y="216"/>
                  </a:lnTo>
                  <a:lnTo>
                    <a:pt x="2292" y="210"/>
                  </a:lnTo>
                  <a:lnTo>
                    <a:pt x="2298" y="210"/>
                  </a:lnTo>
                  <a:lnTo>
                    <a:pt x="2304" y="210"/>
                  </a:lnTo>
                  <a:lnTo>
                    <a:pt x="2310" y="210"/>
                  </a:lnTo>
                  <a:lnTo>
                    <a:pt x="2316" y="210"/>
                  </a:lnTo>
                  <a:lnTo>
                    <a:pt x="2316" y="204"/>
                  </a:lnTo>
                  <a:lnTo>
                    <a:pt x="2316" y="210"/>
                  </a:lnTo>
                  <a:lnTo>
                    <a:pt x="2316" y="204"/>
                  </a:lnTo>
                  <a:lnTo>
                    <a:pt x="2322" y="204"/>
                  </a:lnTo>
                  <a:lnTo>
                    <a:pt x="2328" y="204"/>
                  </a:lnTo>
                  <a:lnTo>
                    <a:pt x="2334" y="204"/>
                  </a:lnTo>
                  <a:lnTo>
                    <a:pt x="2340" y="204"/>
                  </a:lnTo>
                  <a:lnTo>
                    <a:pt x="2340" y="198"/>
                  </a:lnTo>
                  <a:lnTo>
                    <a:pt x="2340" y="204"/>
                  </a:lnTo>
                  <a:lnTo>
                    <a:pt x="2340" y="198"/>
                  </a:lnTo>
                  <a:lnTo>
                    <a:pt x="2346" y="198"/>
                  </a:lnTo>
                  <a:lnTo>
                    <a:pt x="2352" y="198"/>
                  </a:lnTo>
                  <a:lnTo>
                    <a:pt x="2358" y="198"/>
                  </a:lnTo>
                  <a:lnTo>
                    <a:pt x="2364" y="198"/>
                  </a:lnTo>
                  <a:lnTo>
                    <a:pt x="2364" y="192"/>
                  </a:lnTo>
                  <a:lnTo>
                    <a:pt x="2364" y="198"/>
                  </a:lnTo>
                  <a:lnTo>
                    <a:pt x="2364" y="192"/>
                  </a:lnTo>
                  <a:lnTo>
                    <a:pt x="2370" y="192"/>
                  </a:lnTo>
                  <a:lnTo>
                    <a:pt x="2376" y="192"/>
                  </a:lnTo>
                  <a:lnTo>
                    <a:pt x="2382" y="192"/>
                  </a:lnTo>
                  <a:lnTo>
                    <a:pt x="2388" y="192"/>
                  </a:lnTo>
                  <a:lnTo>
                    <a:pt x="2388" y="186"/>
                  </a:lnTo>
                  <a:lnTo>
                    <a:pt x="2388" y="192"/>
                  </a:lnTo>
                  <a:lnTo>
                    <a:pt x="2388" y="186"/>
                  </a:lnTo>
                  <a:lnTo>
                    <a:pt x="2394" y="186"/>
                  </a:lnTo>
                  <a:lnTo>
                    <a:pt x="2400" y="186"/>
                  </a:lnTo>
                  <a:lnTo>
                    <a:pt x="2406" y="186"/>
                  </a:lnTo>
                  <a:lnTo>
                    <a:pt x="2412" y="186"/>
                  </a:lnTo>
                  <a:lnTo>
                    <a:pt x="2412" y="180"/>
                  </a:lnTo>
                  <a:lnTo>
                    <a:pt x="2412" y="186"/>
                  </a:lnTo>
                  <a:lnTo>
                    <a:pt x="2412" y="180"/>
                  </a:lnTo>
                  <a:lnTo>
                    <a:pt x="2418" y="180"/>
                  </a:lnTo>
                  <a:lnTo>
                    <a:pt x="2424" y="180"/>
                  </a:lnTo>
                  <a:lnTo>
                    <a:pt x="2430" y="180"/>
                  </a:lnTo>
                  <a:lnTo>
                    <a:pt x="2436" y="180"/>
                  </a:lnTo>
                  <a:lnTo>
                    <a:pt x="2436" y="174"/>
                  </a:lnTo>
                  <a:lnTo>
                    <a:pt x="2436" y="180"/>
                  </a:lnTo>
                  <a:lnTo>
                    <a:pt x="2436" y="174"/>
                  </a:lnTo>
                  <a:lnTo>
                    <a:pt x="2442" y="174"/>
                  </a:lnTo>
                  <a:lnTo>
                    <a:pt x="2448" y="174"/>
                  </a:lnTo>
                  <a:lnTo>
                    <a:pt x="2454" y="174"/>
                  </a:lnTo>
                  <a:lnTo>
                    <a:pt x="2460" y="174"/>
                  </a:lnTo>
                  <a:lnTo>
                    <a:pt x="2460" y="168"/>
                  </a:lnTo>
                  <a:lnTo>
                    <a:pt x="2460" y="174"/>
                  </a:lnTo>
                  <a:lnTo>
                    <a:pt x="2460" y="168"/>
                  </a:lnTo>
                  <a:lnTo>
                    <a:pt x="2466" y="168"/>
                  </a:lnTo>
                  <a:lnTo>
                    <a:pt x="2472" y="168"/>
                  </a:lnTo>
                  <a:lnTo>
                    <a:pt x="2478" y="168"/>
                  </a:lnTo>
                  <a:lnTo>
                    <a:pt x="2484" y="168"/>
                  </a:lnTo>
                  <a:lnTo>
                    <a:pt x="2484" y="162"/>
                  </a:lnTo>
                  <a:lnTo>
                    <a:pt x="2484" y="168"/>
                  </a:lnTo>
                  <a:lnTo>
                    <a:pt x="2484" y="162"/>
                  </a:lnTo>
                  <a:lnTo>
                    <a:pt x="2490" y="162"/>
                  </a:lnTo>
                  <a:lnTo>
                    <a:pt x="2496" y="162"/>
                  </a:lnTo>
                  <a:lnTo>
                    <a:pt x="2502" y="162"/>
                  </a:lnTo>
                  <a:lnTo>
                    <a:pt x="2508" y="162"/>
                  </a:lnTo>
                  <a:lnTo>
                    <a:pt x="2508" y="156"/>
                  </a:lnTo>
                  <a:lnTo>
                    <a:pt x="2508" y="162"/>
                  </a:lnTo>
                  <a:lnTo>
                    <a:pt x="2508" y="156"/>
                  </a:lnTo>
                  <a:lnTo>
                    <a:pt x="2514" y="156"/>
                  </a:lnTo>
                  <a:lnTo>
                    <a:pt x="2520" y="156"/>
                  </a:lnTo>
                  <a:lnTo>
                    <a:pt x="2526" y="156"/>
                  </a:lnTo>
                  <a:lnTo>
                    <a:pt x="2532" y="156"/>
                  </a:lnTo>
                  <a:lnTo>
                    <a:pt x="2532" y="150"/>
                  </a:lnTo>
                  <a:lnTo>
                    <a:pt x="2532" y="156"/>
                  </a:lnTo>
                  <a:lnTo>
                    <a:pt x="2532" y="150"/>
                  </a:lnTo>
                  <a:lnTo>
                    <a:pt x="2538" y="150"/>
                  </a:lnTo>
                  <a:lnTo>
                    <a:pt x="2544" y="150"/>
                  </a:lnTo>
                  <a:lnTo>
                    <a:pt x="2550" y="150"/>
                  </a:lnTo>
                  <a:lnTo>
                    <a:pt x="2556" y="150"/>
                  </a:lnTo>
                  <a:lnTo>
                    <a:pt x="2556" y="144"/>
                  </a:lnTo>
                  <a:lnTo>
                    <a:pt x="2556" y="150"/>
                  </a:lnTo>
                  <a:lnTo>
                    <a:pt x="2556" y="144"/>
                  </a:lnTo>
                  <a:lnTo>
                    <a:pt x="2562" y="144"/>
                  </a:lnTo>
                  <a:lnTo>
                    <a:pt x="2568" y="144"/>
                  </a:lnTo>
                  <a:lnTo>
                    <a:pt x="2574" y="144"/>
                  </a:lnTo>
                  <a:lnTo>
                    <a:pt x="2580" y="144"/>
                  </a:lnTo>
                  <a:lnTo>
                    <a:pt x="2580" y="138"/>
                  </a:lnTo>
                  <a:lnTo>
                    <a:pt x="2580" y="144"/>
                  </a:lnTo>
                  <a:lnTo>
                    <a:pt x="2580" y="138"/>
                  </a:lnTo>
                  <a:lnTo>
                    <a:pt x="2586" y="138"/>
                  </a:lnTo>
                  <a:lnTo>
                    <a:pt x="2592" y="138"/>
                  </a:lnTo>
                  <a:lnTo>
                    <a:pt x="2598" y="138"/>
                  </a:lnTo>
                  <a:lnTo>
                    <a:pt x="2604" y="138"/>
                  </a:lnTo>
                  <a:lnTo>
                    <a:pt x="2604" y="132"/>
                  </a:lnTo>
                  <a:lnTo>
                    <a:pt x="2604" y="138"/>
                  </a:lnTo>
                  <a:lnTo>
                    <a:pt x="2604" y="132"/>
                  </a:lnTo>
                  <a:lnTo>
                    <a:pt x="2610" y="132"/>
                  </a:lnTo>
                  <a:lnTo>
                    <a:pt x="2616" y="132"/>
                  </a:lnTo>
                  <a:lnTo>
                    <a:pt x="2622" y="132"/>
                  </a:lnTo>
                  <a:lnTo>
                    <a:pt x="2628" y="132"/>
                  </a:lnTo>
                  <a:lnTo>
                    <a:pt x="2628" y="126"/>
                  </a:lnTo>
                  <a:lnTo>
                    <a:pt x="2628" y="132"/>
                  </a:lnTo>
                  <a:lnTo>
                    <a:pt x="2628" y="126"/>
                  </a:lnTo>
                  <a:lnTo>
                    <a:pt x="2634" y="126"/>
                  </a:lnTo>
                  <a:lnTo>
                    <a:pt x="2640" y="126"/>
                  </a:lnTo>
                  <a:lnTo>
                    <a:pt x="2646" y="126"/>
                  </a:lnTo>
                  <a:lnTo>
                    <a:pt x="2652" y="126"/>
                  </a:lnTo>
                  <a:lnTo>
                    <a:pt x="2652" y="120"/>
                  </a:lnTo>
                  <a:lnTo>
                    <a:pt x="2652" y="126"/>
                  </a:lnTo>
                  <a:lnTo>
                    <a:pt x="2652" y="120"/>
                  </a:lnTo>
                  <a:lnTo>
                    <a:pt x="2658" y="120"/>
                  </a:lnTo>
                  <a:lnTo>
                    <a:pt x="2664" y="120"/>
                  </a:lnTo>
                  <a:lnTo>
                    <a:pt x="2670" y="120"/>
                  </a:lnTo>
                  <a:lnTo>
                    <a:pt x="2676" y="120"/>
                  </a:lnTo>
                  <a:lnTo>
                    <a:pt x="2676" y="114"/>
                  </a:lnTo>
                  <a:lnTo>
                    <a:pt x="2676" y="120"/>
                  </a:lnTo>
                  <a:lnTo>
                    <a:pt x="2676" y="114"/>
                  </a:lnTo>
                  <a:lnTo>
                    <a:pt x="2682" y="114"/>
                  </a:lnTo>
                  <a:lnTo>
                    <a:pt x="2688" y="114"/>
                  </a:lnTo>
                  <a:lnTo>
                    <a:pt x="2694" y="114"/>
                  </a:lnTo>
                  <a:lnTo>
                    <a:pt x="2700" y="114"/>
                  </a:lnTo>
                  <a:lnTo>
                    <a:pt x="2700" y="108"/>
                  </a:lnTo>
                  <a:lnTo>
                    <a:pt x="2700" y="114"/>
                  </a:lnTo>
                  <a:lnTo>
                    <a:pt x="2700" y="108"/>
                  </a:lnTo>
                  <a:lnTo>
                    <a:pt x="2706" y="108"/>
                  </a:lnTo>
                  <a:lnTo>
                    <a:pt x="2712" y="108"/>
                  </a:lnTo>
                  <a:lnTo>
                    <a:pt x="2718" y="108"/>
                  </a:lnTo>
                  <a:lnTo>
                    <a:pt x="2724" y="108"/>
                  </a:lnTo>
                  <a:lnTo>
                    <a:pt x="2724" y="102"/>
                  </a:lnTo>
                  <a:lnTo>
                    <a:pt x="2724" y="108"/>
                  </a:lnTo>
                  <a:lnTo>
                    <a:pt x="2724" y="102"/>
                  </a:lnTo>
                  <a:lnTo>
                    <a:pt x="2730" y="102"/>
                  </a:lnTo>
                  <a:lnTo>
                    <a:pt x="2736" y="102"/>
                  </a:lnTo>
                  <a:lnTo>
                    <a:pt x="2742" y="102"/>
                  </a:lnTo>
                  <a:lnTo>
                    <a:pt x="2748" y="102"/>
                  </a:lnTo>
                  <a:lnTo>
                    <a:pt x="2748" y="96"/>
                  </a:lnTo>
                  <a:lnTo>
                    <a:pt x="2748" y="102"/>
                  </a:lnTo>
                  <a:lnTo>
                    <a:pt x="2748" y="96"/>
                  </a:lnTo>
                  <a:lnTo>
                    <a:pt x="2754" y="96"/>
                  </a:lnTo>
                  <a:lnTo>
                    <a:pt x="2760" y="96"/>
                  </a:lnTo>
                  <a:lnTo>
                    <a:pt x="2766" y="96"/>
                  </a:lnTo>
                  <a:lnTo>
                    <a:pt x="2772" y="96"/>
                  </a:lnTo>
                  <a:lnTo>
                    <a:pt x="2772" y="90"/>
                  </a:lnTo>
                  <a:lnTo>
                    <a:pt x="2772" y="96"/>
                  </a:lnTo>
                  <a:lnTo>
                    <a:pt x="2772" y="90"/>
                  </a:lnTo>
                  <a:lnTo>
                    <a:pt x="2778" y="90"/>
                  </a:lnTo>
                  <a:lnTo>
                    <a:pt x="2784" y="90"/>
                  </a:lnTo>
                  <a:lnTo>
                    <a:pt x="2790" y="90"/>
                  </a:lnTo>
                  <a:lnTo>
                    <a:pt x="2796" y="90"/>
                  </a:lnTo>
                  <a:lnTo>
                    <a:pt x="2796" y="84"/>
                  </a:lnTo>
                  <a:lnTo>
                    <a:pt x="2796" y="90"/>
                  </a:lnTo>
                  <a:lnTo>
                    <a:pt x="2796" y="84"/>
                  </a:lnTo>
                  <a:lnTo>
                    <a:pt x="2802" y="84"/>
                  </a:lnTo>
                  <a:lnTo>
                    <a:pt x="2808" y="84"/>
                  </a:lnTo>
                  <a:lnTo>
                    <a:pt x="2814" y="84"/>
                  </a:lnTo>
                  <a:lnTo>
                    <a:pt x="2820" y="84"/>
                  </a:lnTo>
                  <a:lnTo>
                    <a:pt x="2820" y="78"/>
                  </a:lnTo>
                  <a:lnTo>
                    <a:pt x="2820" y="84"/>
                  </a:lnTo>
                  <a:lnTo>
                    <a:pt x="2820" y="78"/>
                  </a:lnTo>
                  <a:lnTo>
                    <a:pt x="2826" y="78"/>
                  </a:lnTo>
                  <a:lnTo>
                    <a:pt x="2832" y="78"/>
                  </a:lnTo>
                  <a:lnTo>
                    <a:pt x="2838" y="78"/>
                  </a:lnTo>
                  <a:lnTo>
                    <a:pt x="2844" y="78"/>
                  </a:lnTo>
                  <a:lnTo>
                    <a:pt x="2844" y="72"/>
                  </a:lnTo>
                  <a:lnTo>
                    <a:pt x="2844" y="78"/>
                  </a:lnTo>
                  <a:lnTo>
                    <a:pt x="2844" y="72"/>
                  </a:lnTo>
                  <a:lnTo>
                    <a:pt x="2850" y="72"/>
                  </a:lnTo>
                  <a:lnTo>
                    <a:pt x="2856" y="72"/>
                  </a:lnTo>
                  <a:lnTo>
                    <a:pt x="2862" y="72"/>
                  </a:lnTo>
                  <a:lnTo>
                    <a:pt x="2868" y="72"/>
                  </a:lnTo>
                  <a:lnTo>
                    <a:pt x="2868" y="66"/>
                  </a:lnTo>
                  <a:lnTo>
                    <a:pt x="2868" y="72"/>
                  </a:lnTo>
                  <a:lnTo>
                    <a:pt x="2868" y="66"/>
                  </a:lnTo>
                  <a:lnTo>
                    <a:pt x="2874" y="66"/>
                  </a:lnTo>
                  <a:lnTo>
                    <a:pt x="2880" y="66"/>
                  </a:lnTo>
                  <a:lnTo>
                    <a:pt x="2886" y="66"/>
                  </a:lnTo>
                  <a:lnTo>
                    <a:pt x="2892" y="66"/>
                  </a:lnTo>
                  <a:lnTo>
                    <a:pt x="2892" y="60"/>
                  </a:lnTo>
                  <a:lnTo>
                    <a:pt x="2892" y="66"/>
                  </a:lnTo>
                  <a:lnTo>
                    <a:pt x="2892" y="60"/>
                  </a:lnTo>
                  <a:lnTo>
                    <a:pt x="2898" y="60"/>
                  </a:lnTo>
                  <a:lnTo>
                    <a:pt x="2904" y="60"/>
                  </a:lnTo>
                  <a:lnTo>
                    <a:pt x="2910" y="60"/>
                  </a:lnTo>
                  <a:lnTo>
                    <a:pt x="2916" y="60"/>
                  </a:lnTo>
                  <a:lnTo>
                    <a:pt x="2916" y="54"/>
                  </a:lnTo>
                  <a:lnTo>
                    <a:pt x="2916" y="60"/>
                  </a:lnTo>
                  <a:lnTo>
                    <a:pt x="2916" y="54"/>
                  </a:lnTo>
                  <a:lnTo>
                    <a:pt x="2922" y="54"/>
                  </a:lnTo>
                  <a:lnTo>
                    <a:pt x="2928" y="54"/>
                  </a:lnTo>
                  <a:lnTo>
                    <a:pt x="2934" y="54"/>
                  </a:lnTo>
                  <a:lnTo>
                    <a:pt x="2940" y="54"/>
                  </a:lnTo>
                  <a:lnTo>
                    <a:pt x="2940" y="48"/>
                  </a:lnTo>
                  <a:lnTo>
                    <a:pt x="2940" y="54"/>
                  </a:lnTo>
                  <a:lnTo>
                    <a:pt x="2940" y="48"/>
                  </a:lnTo>
                  <a:lnTo>
                    <a:pt x="2946" y="48"/>
                  </a:lnTo>
                  <a:lnTo>
                    <a:pt x="2952" y="48"/>
                  </a:lnTo>
                  <a:lnTo>
                    <a:pt x="2958" y="48"/>
                  </a:lnTo>
                  <a:lnTo>
                    <a:pt x="2964" y="48"/>
                  </a:lnTo>
                  <a:lnTo>
                    <a:pt x="2964" y="42"/>
                  </a:lnTo>
                  <a:lnTo>
                    <a:pt x="2964" y="48"/>
                  </a:lnTo>
                  <a:lnTo>
                    <a:pt x="2964" y="42"/>
                  </a:lnTo>
                  <a:lnTo>
                    <a:pt x="2970" y="42"/>
                  </a:lnTo>
                  <a:lnTo>
                    <a:pt x="2976" y="42"/>
                  </a:lnTo>
                  <a:lnTo>
                    <a:pt x="2982" y="42"/>
                  </a:lnTo>
                  <a:lnTo>
                    <a:pt x="2988" y="42"/>
                  </a:lnTo>
                  <a:lnTo>
                    <a:pt x="2988" y="36"/>
                  </a:lnTo>
                  <a:lnTo>
                    <a:pt x="2988" y="42"/>
                  </a:lnTo>
                  <a:lnTo>
                    <a:pt x="2988" y="36"/>
                  </a:lnTo>
                  <a:lnTo>
                    <a:pt x="2994" y="36"/>
                  </a:lnTo>
                  <a:lnTo>
                    <a:pt x="3000" y="36"/>
                  </a:lnTo>
                  <a:lnTo>
                    <a:pt x="3006" y="36"/>
                  </a:lnTo>
                  <a:lnTo>
                    <a:pt x="3012" y="36"/>
                  </a:lnTo>
                  <a:lnTo>
                    <a:pt x="3012" y="30"/>
                  </a:lnTo>
                  <a:lnTo>
                    <a:pt x="3012" y="36"/>
                  </a:lnTo>
                  <a:lnTo>
                    <a:pt x="3012" y="30"/>
                  </a:lnTo>
                  <a:lnTo>
                    <a:pt x="3018" y="30"/>
                  </a:lnTo>
                  <a:lnTo>
                    <a:pt x="3024" y="30"/>
                  </a:lnTo>
                  <a:lnTo>
                    <a:pt x="3030" y="30"/>
                  </a:lnTo>
                  <a:lnTo>
                    <a:pt x="3036" y="30"/>
                  </a:lnTo>
                  <a:lnTo>
                    <a:pt x="3036" y="24"/>
                  </a:lnTo>
                  <a:lnTo>
                    <a:pt x="3036" y="30"/>
                  </a:lnTo>
                  <a:lnTo>
                    <a:pt x="3036" y="24"/>
                  </a:lnTo>
                  <a:lnTo>
                    <a:pt x="3042" y="24"/>
                  </a:lnTo>
                  <a:lnTo>
                    <a:pt x="3048" y="24"/>
                  </a:lnTo>
                  <a:lnTo>
                    <a:pt x="3054" y="24"/>
                  </a:lnTo>
                  <a:lnTo>
                    <a:pt x="3060" y="24"/>
                  </a:lnTo>
                  <a:lnTo>
                    <a:pt x="3060" y="18"/>
                  </a:lnTo>
                  <a:lnTo>
                    <a:pt x="3060" y="24"/>
                  </a:lnTo>
                  <a:lnTo>
                    <a:pt x="3060" y="18"/>
                  </a:lnTo>
                  <a:lnTo>
                    <a:pt x="3066" y="18"/>
                  </a:lnTo>
                  <a:lnTo>
                    <a:pt x="3072" y="18"/>
                  </a:lnTo>
                  <a:lnTo>
                    <a:pt x="3078" y="18"/>
                  </a:lnTo>
                  <a:lnTo>
                    <a:pt x="3084" y="18"/>
                  </a:lnTo>
                  <a:lnTo>
                    <a:pt x="3084" y="12"/>
                  </a:lnTo>
                  <a:lnTo>
                    <a:pt x="3084" y="18"/>
                  </a:lnTo>
                  <a:lnTo>
                    <a:pt x="3084" y="12"/>
                  </a:lnTo>
                  <a:lnTo>
                    <a:pt x="3090" y="12"/>
                  </a:lnTo>
                  <a:lnTo>
                    <a:pt x="3096" y="12"/>
                  </a:lnTo>
                  <a:lnTo>
                    <a:pt x="3102" y="12"/>
                  </a:lnTo>
                  <a:lnTo>
                    <a:pt x="3108" y="6"/>
                  </a:lnTo>
                  <a:lnTo>
                    <a:pt x="3114" y="6"/>
                  </a:lnTo>
                  <a:lnTo>
                    <a:pt x="3120" y="6"/>
                  </a:lnTo>
                  <a:lnTo>
                    <a:pt x="3126" y="6"/>
                  </a:lnTo>
                  <a:lnTo>
                    <a:pt x="3132" y="0"/>
                  </a:lnTo>
                </a:path>
              </a:pathLst>
            </a:custGeom>
            <a:ln>
              <a:headEnd/>
              <a:tailEnd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52" name="Freeform 105"/>
            <p:cNvSpPr>
              <a:spLocks/>
            </p:cNvSpPr>
            <p:nvPr/>
          </p:nvSpPr>
          <p:spPr bwMode="auto">
            <a:xfrm>
              <a:off x="6183313" y="68262"/>
              <a:ext cx="2295525" cy="2552701"/>
            </a:xfrm>
            <a:custGeom>
              <a:avLst/>
              <a:gdLst>
                <a:gd name="T0" fmla="*/ 30 w 1446"/>
                <a:gd name="T1" fmla="*/ 372 h 1608"/>
                <a:gd name="T2" fmla="*/ 66 w 1446"/>
                <a:gd name="T3" fmla="*/ 366 h 1608"/>
                <a:gd name="T4" fmla="*/ 84 w 1446"/>
                <a:gd name="T5" fmla="*/ 360 h 1608"/>
                <a:gd name="T6" fmla="*/ 102 w 1446"/>
                <a:gd name="T7" fmla="*/ 354 h 1608"/>
                <a:gd name="T8" fmla="*/ 120 w 1446"/>
                <a:gd name="T9" fmla="*/ 348 h 1608"/>
                <a:gd name="T10" fmla="*/ 138 w 1446"/>
                <a:gd name="T11" fmla="*/ 342 h 1608"/>
                <a:gd name="T12" fmla="*/ 162 w 1446"/>
                <a:gd name="T13" fmla="*/ 342 h 1608"/>
                <a:gd name="T14" fmla="*/ 186 w 1446"/>
                <a:gd name="T15" fmla="*/ 330 h 1608"/>
                <a:gd name="T16" fmla="*/ 210 w 1446"/>
                <a:gd name="T17" fmla="*/ 330 h 1608"/>
                <a:gd name="T18" fmla="*/ 228 w 1446"/>
                <a:gd name="T19" fmla="*/ 324 h 1608"/>
                <a:gd name="T20" fmla="*/ 234 w 1446"/>
                <a:gd name="T21" fmla="*/ 312 h 1608"/>
                <a:gd name="T22" fmla="*/ 246 w 1446"/>
                <a:gd name="T23" fmla="*/ 288 h 1608"/>
                <a:gd name="T24" fmla="*/ 252 w 1446"/>
                <a:gd name="T25" fmla="*/ 270 h 1608"/>
                <a:gd name="T26" fmla="*/ 264 w 1446"/>
                <a:gd name="T27" fmla="*/ 246 h 1608"/>
                <a:gd name="T28" fmla="*/ 270 w 1446"/>
                <a:gd name="T29" fmla="*/ 234 h 1608"/>
                <a:gd name="T30" fmla="*/ 282 w 1446"/>
                <a:gd name="T31" fmla="*/ 210 h 1608"/>
                <a:gd name="T32" fmla="*/ 288 w 1446"/>
                <a:gd name="T33" fmla="*/ 198 h 1608"/>
                <a:gd name="T34" fmla="*/ 300 w 1446"/>
                <a:gd name="T35" fmla="*/ 168 h 1608"/>
                <a:gd name="T36" fmla="*/ 306 w 1446"/>
                <a:gd name="T37" fmla="*/ 156 h 1608"/>
                <a:gd name="T38" fmla="*/ 318 w 1446"/>
                <a:gd name="T39" fmla="*/ 132 h 1608"/>
                <a:gd name="T40" fmla="*/ 324 w 1446"/>
                <a:gd name="T41" fmla="*/ 120 h 1608"/>
                <a:gd name="T42" fmla="*/ 336 w 1446"/>
                <a:gd name="T43" fmla="*/ 96 h 1608"/>
                <a:gd name="T44" fmla="*/ 342 w 1446"/>
                <a:gd name="T45" fmla="*/ 78 h 1608"/>
                <a:gd name="T46" fmla="*/ 354 w 1446"/>
                <a:gd name="T47" fmla="*/ 54 h 1608"/>
                <a:gd name="T48" fmla="*/ 360 w 1446"/>
                <a:gd name="T49" fmla="*/ 42 h 1608"/>
                <a:gd name="T50" fmla="*/ 372 w 1446"/>
                <a:gd name="T51" fmla="*/ 18 h 1608"/>
                <a:gd name="T52" fmla="*/ 378 w 1446"/>
                <a:gd name="T53" fmla="*/ 6 h 1608"/>
                <a:gd name="T54" fmla="*/ 408 w 1446"/>
                <a:gd name="T55" fmla="*/ 0 h 1608"/>
                <a:gd name="T56" fmla="*/ 444 w 1446"/>
                <a:gd name="T57" fmla="*/ 0 h 1608"/>
                <a:gd name="T58" fmla="*/ 480 w 1446"/>
                <a:gd name="T59" fmla="*/ 0 h 1608"/>
                <a:gd name="T60" fmla="*/ 516 w 1446"/>
                <a:gd name="T61" fmla="*/ 0 h 1608"/>
                <a:gd name="T62" fmla="*/ 540 w 1446"/>
                <a:gd name="T63" fmla="*/ 354 h 1608"/>
                <a:gd name="T64" fmla="*/ 558 w 1446"/>
                <a:gd name="T65" fmla="*/ 1302 h 1608"/>
                <a:gd name="T66" fmla="*/ 588 w 1446"/>
                <a:gd name="T67" fmla="*/ 1608 h 1608"/>
                <a:gd name="T68" fmla="*/ 624 w 1446"/>
                <a:gd name="T69" fmla="*/ 1608 h 1608"/>
                <a:gd name="T70" fmla="*/ 660 w 1446"/>
                <a:gd name="T71" fmla="*/ 1608 h 1608"/>
                <a:gd name="T72" fmla="*/ 696 w 1446"/>
                <a:gd name="T73" fmla="*/ 1608 h 1608"/>
                <a:gd name="T74" fmla="*/ 732 w 1446"/>
                <a:gd name="T75" fmla="*/ 1608 h 1608"/>
                <a:gd name="T76" fmla="*/ 768 w 1446"/>
                <a:gd name="T77" fmla="*/ 1608 h 1608"/>
                <a:gd name="T78" fmla="*/ 804 w 1446"/>
                <a:gd name="T79" fmla="*/ 1608 h 1608"/>
                <a:gd name="T80" fmla="*/ 840 w 1446"/>
                <a:gd name="T81" fmla="*/ 1608 h 1608"/>
                <a:gd name="T82" fmla="*/ 876 w 1446"/>
                <a:gd name="T83" fmla="*/ 1608 h 1608"/>
                <a:gd name="T84" fmla="*/ 912 w 1446"/>
                <a:gd name="T85" fmla="*/ 1608 h 1608"/>
                <a:gd name="T86" fmla="*/ 948 w 1446"/>
                <a:gd name="T87" fmla="*/ 1608 h 1608"/>
                <a:gd name="T88" fmla="*/ 984 w 1446"/>
                <a:gd name="T89" fmla="*/ 1608 h 1608"/>
                <a:gd name="T90" fmla="*/ 1020 w 1446"/>
                <a:gd name="T91" fmla="*/ 1608 h 1608"/>
                <a:gd name="T92" fmla="*/ 1056 w 1446"/>
                <a:gd name="T93" fmla="*/ 1608 h 1608"/>
                <a:gd name="T94" fmla="*/ 1092 w 1446"/>
                <a:gd name="T95" fmla="*/ 1608 h 1608"/>
                <a:gd name="T96" fmla="*/ 1128 w 1446"/>
                <a:gd name="T97" fmla="*/ 1608 h 1608"/>
                <a:gd name="T98" fmla="*/ 1164 w 1446"/>
                <a:gd name="T99" fmla="*/ 1608 h 1608"/>
                <a:gd name="T100" fmla="*/ 1200 w 1446"/>
                <a:gd name="T101" fmla="*/ 1608 h 1608"/>
                <a:gd name="T102" fmla="*/ 1236 w 1446"/>
                <a:gd name="T103" fmla="*/ 1608 h 1608"/>
                <a:gd name="T104" fmla="*/ 1272 w 1446"/>
                <a:gd name="T105" fmla="*/ 1608 h 1608"/>
                <a:gd name="T106" fmla="*/ 1308 w 1446"/>
                <a:gd name="T107" fmla="*/ 1608 h 1608"/>
                <a:gd name="T108" fmla="*/ 1344 w 1446"/>
                <a:gd name="T109" fmla="*/ 1608 h 1608"/>
                <a:gd name="T110" fmla="*/ 1380 w 1446"/>
                <a:gd name="T111" fmla="*/ 1608 h 1608"/>
                <a:gd name="T112" fmla="*/ 1416 w 1446"/>
                <a:gd name="T113" fmla="*/ 1608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6" h="1608">
                  <a:moveTo>
                    <a:pt x="0" y="378"/>
                  </a:moveTo>
                  <a:lnTo>
                    <a:pt x="6" y="378"/>
                  </a:lnTo>
                  <a:lnTo>
                    <a:pt x="12" y="378"/>
                  </a:lnTo>
                  <a:lnTo>
                    <a:pt x="18" y="378"/>
                  </a:lnTo>
                  <a:lnTo>
                    <a:pt x="24" y="372"/>
                  </a:lnTo>
                  <a:lnTo>
                    <a:pt x="30" y="372"/>
                  </a:lnTo>
                  <a:lnTo>
                    <a:pt x="36" y="372"/>
                  </a:lnTo>
                  <a:lnTo>
                    <a:pt x="42" y="372"/>
                  </a:lnTo>
                  <a:lnTo>
                    <a:pt x="48" y="366"/>
                  </a:lnTo>
                  <a:lnTo>
                    <a:pt x="54" y="366"/>
                  </a:lnTo>
                  <a:lnTo>
                    <a:pt x="60" y="366"/>
                  </a:lnTo>
                  <a:lnTo>
                    <a:pt x="66" y="366"/>
                  </a:lnTo>
                  <a:lnTo>
                    <a:pt x="66" y="360"/>
                  </a:lnTo>
                  <a:lnTo>
                    <a:pt x="66" y="366"/>
                  </a:lnTo>
                  <a:lnTo>
                    <a:pt x="66" y="360"/>
                  </a:lnTo>
                  <a:lnTo>
                    <a:pt x="72" y="360"/>
                  </a:lnTo>
                  <a:lnTo>
                    <a:pt x="78" y="360"/>
                  </a:lnTo>
                  <a:lnTo>
                    <a:pt x="84" y="360"/>
                  </a:lnTo>
                  <a:lnTo>
                    <a:pt x="90" y="360"/>
                  </a:lnTo>
                  <a:lnTo>
                    <a:pt x="90" y="354"/>
                  </a:lnTo>
                  <a:lnTo>
                    <a:pt x="90" y="360"/>
                  </a:lnTo>
                  <a:lnTo>
                    <a:pt x="90" y="354"/>
                  </a:lnTo>
                  <a:lnTo>
                    <a:pt x="96" y="354"/>
                  </a:lnTo>
                  <a:lnTo>
                    <a:pt x="102" y="354"/>
                  </a:lnTo>
                  <a:lnTo>
                    <a:pt x="108" y="354"/>
                  </a:lnTo>
                  <a:lnTo>
                    <a:pt x="114" y="354"/>
                  </a:lnTo>
                  <a:lnTo>
                    <a:pt x="114" y="348"/>
                  </a:lnTo>
                  <a:lnTo>
                    <a:pt x="114" y="354"/>
                  </a:lnTo>
                  <a:lnTo>
                    <a:pt x="114" y="348"/>
                  </a:lnTo>
                  <a:lnTo>
                    <a:pt x="120" y="348"/>
                  </a:lnTo>
                  <a:lnTo>
                    <a:pt x="126" y="348"/>
                  </a:lnTo>
                  <a:lnTo>
                    <a:pt x="132" y="348"/>
                  </a:lnTo>
                  <a:lnTo>
                    <a:pt x="138" y="348"/>
                  </a:lnTo>
                  <a:lnTo>
                    <a:pt x="138" y="342"/>
                  </a:lnTo>
                  <a:lnTo>
                    <a:pt x="138" y="348"/>
                  </a:lnTo>
                  <a:lnTo>
                    <a:pt x="138" y="342"/>
                  </a:lnTo>
                  <a:lnTo>
                    <a:pt x="144" y="342"/>
                  </a:lnTo>
                  <a:lnTo>
                    <a:pt x="150" y="342"/>
                  </a:lnTo>
                  <a:lnTo>
                    <a:pt x="156" y="342"/>
                  </a:lnTo>
                  <a:lnTo>
                    <a:pt x="162" y="342"/>
                  </a:lnTo>
                  <a:lnTo>
                    <a:pt x="162" y="336"/>
                  </a:lnTo>
                  <a:lnTo>
                    <a:pt x="162" y="342"/>
                  </a:lnTo>
                  <a:lnTo>
                    <a:pt x="162" y="336"/>
                  </a:lnTo>
                  <a:lnTo>
                    <a:pt x="168" y="336"/>
                  </a:lnTo>
                  <a:lnTo>
                    <a:pt x="174" y="336"/>
                  </a:lnTo>
                  <a:lnTo>
                    <a:pt x="180" y="336"/>
                  </a:lnTo>
                  <a:lnTo>
                    <a:pt x="186" y="336"/>
                  </a:lnTo>
                  <a:lnTo>
                    <a:pt x="186" y="330"/>
                  </a:lnTo>
                  <a:lnTo>
                    <a:pt x="186" y="336"/>
                  </a:lnTo>
                  <a:lnTo>
                    <a:pt x="186" y="330"/>
                  </a:lnTo>
                  <a:lnTo>
                    <a:pt x="192" y="330"/>
                  </a:lnTo>
                  <a:lnTo>
                    <a:pt x="198" y="330"/>
                  </a:lnTo>
                  <a:lnTo>
                    <a:pt x="204" y="330"/>
                  </a:lnTo>
                  <a:lnTo>
                    <a:pt x="210" y="330"/>
                  </a:lnTo>
                  <a:lnTo>
                    <a:pt x="210" y="324"/>
                  </a:lnTo>
                  <a:lnTo>
                    <a:pt x="210" y="330"/>
                  </a:lnTo>
                  <a:lnTo>
                    <a:pt x="210" y="324"/>
                  </a:lnTo>
                  <a:lnTo>
                    <a:pt x="216" y="324"/>
                  </a:lnTo>
                  <a:lnTo>
                    <a:pt x="222" y="324"/>
                  </a:lnTo>
                  <a:lnTo>
                    <a:pt x="228" y="324"/>
                  </a:lnTo>
                  <a:lnTo>
                    <a:pt x="228" y="312"/>
                  </a:lnTo>
                  <a:lnTo>
                    <a:pt x="228" y="324"/>
                  </a:lnTo>
                  <a:lnTo>
                    <a:pt x="228" y="312"/>
                  </a:lnTo>
                  <a:lnTo>
                    <a:pt x="234" y="312"/>
                  </a:lnTo>
                  <a:lnTo>
                    <a:pt x="234" y="300"/>
                  </a:lnTo>
                  <a:lnTo>
                    <a:pt x="234" y="312"/>
                  </a:lnTo>
                  <a:lnTo>
                    <a:pt x="234" y="300"/>
                  </a:lnTo>
                  <a:lnTo>
                    <a:pt x="240" y="300"/>
                  </a:lnTo>
                  <a:lnTo>
                    <a:pt x="240" y="288"/>
                  </a:lnTo>
                  <a:lnTo>
                    <a:pt x="240" y="300"/>
                  </a:lnTo>
                  <a:lnTo>
                    <a:pt x="240" y="288"/>
                  </a:lnTo>
                  <a:lnTo>
                    <a:pt x="246" y="288"/>
                  </a:lnTo>
                  <a:lnTo>
                    <a:pt x="246" y="276"/>
                  </a:lnTo>
                  <a:lnTo>
                    <a:pt x="246" y="288"/>
                  </a:lnTo>
                  <a:lnTo>
                    <a:pt x="246" y="276"/>
                  </a:lnTo>
                  <a:lnTo>
                    <a:pt x="252" y="270"/>
                  </a:lnTo>
                  <a:lnTo>
                    <a:pt x="252" y="258"/>
                  </a:lnTo>
                  <a:lnTo>
                    <a:pt x="252" y="270"/>
                  </a:lnTo>
                  <a:lnTo>
                    <a:pt x="252" y="258"/>
                  </a:lnTo>
                  <a:lnTo>
                    <a:pt x="258" y="258"/>
                  </a:lnTo>
                  <a:lnTo>
                    <a:pt x="258" y="246"/>
                  </a:lnTo>
                  <a:lnTo>
                    <a:pt x="258" y="258"/>
                  </a:lnTo>
                  <a:lnTo>
                    <a:pt x="258" y="246"/>
                  </a:lnTo>
                  <a:lnTo>
                    <a:pt x="264" y="246"/>
                  </a:lnTo>
                  <a:lnTo>
                    <a:pt x="264" y="234"/>
                  </a:lnTo>
                  <a:lnTo>
                    <a:pt x="264" y="246"/>
                  </a:lnTo>
                  <a:lnTo>
                    <a:pt x="264" y="234"/>
                  </a:lnTo>
                  <a:lnTo>
                    <a:pt x="270" y="234"/>
                  </a:lnTo>
                  <a:lnTo>
                    <a:pt x="270" y="222"/>
                  </a:lnTo>
                  <a:lnTo>
                    <a:pt x="270" y="234"/>
                  </a:lnTo>
                  <a:lnTo>
                    <a:pt x="270" y="222"/>
                  </a:lnTo>
                  <a:lnTo>
                    <a:pt x="276" y="222"/>
                  </a:lnTo>
                  <a:lnTo>
                    <a:pt x="276" y="210"/>
                  </a:lnTo>
                  <a:lnTo>
                    <a:pt x="276" y="222"/>
                  </a:lnTo>
                  <a:lnTo>
                    <a:pt x="276" y="210"/>
                  </a:lnTo>
                  <a:lnTo>
                    <a:pt x="282" y="210"/>
                  </a:lnTo>
                  <a:lnTo>
                    <a:pt x="282" y="198"/>
                  </a:lnTo>
                  <a:lnTo>
                    <a:pt x="282" y="210"/>
                  </a:lnTo>
                  <a:lnTo>
                    <a:pt x="282" y="198"/>
                  </a:lnTo>
                  <a:lnTo>
                    <a:pt x="288" y="198"/>
                  </a:lnTo>
                  <a:lnTo>
                    <a:pt x="288" y="186"/>
                  </a:lnTo>
                  <a:lnTo>
                    <a:pt x="288" y="198"/>
                  </a:lnTo>
                  <a:lnTo>
                    <a:pt x="288" y="186"/>
                  </a:lnTo>
                  <a:lnTo>
                    <a:pt x="294" y="186"/>
                  </a:lnTo>
                  <a:lnTo>
                    <a:pt x="294" y="174"/>
                  </a:lnTo>
                  <a:lnTo>
                    <a:pt x="294" y="186"/>
                  </a:lnTo>
                  <a:lnTo>
                    <a:pt x="294" y="174"/>
                  </a:lnTo>
                  <a:lnTo>
                    <a:pt x="300" y="168"/>
                  </a:lnTo>
                  <a:lnTo>
                    <a:pt x="300" y="156"/>
                  </a:lnTo>
                  <a:lnTo>
                    <a:pt x="300" y="168"/>
                  </a:lnTo>
                  <a:lnTo>
                    <a:pt x="300" y="156"/>
                  </a:lnTo>
                  <a:lnTo>
                    <a:pt x="306" y="156"/>
                  </a:lnTo>
                  <a:lnTo>
                    <a:pt x="306" y="144"/>
                  </a:lnTo>
                  <a:lnTo>
                    <a:pt x="306" y="156"/>
                  </a:lnTo>
                  <a:lnTo>
                    <a:pt x="306" y="144"/>
                  </a:lnTo>
                  <a:lnTo>
                    <a:pt x="312" y="144"/>
                  </a:lnTo>
                  <a:lnTo>
                    <a:pt x="312" y="132"/>
                  </a:lnTo>
                  <a:lnTo>
                    <a:pt x="312" y="144"/>
                  </a:lnTo>
                  <a:lnTo>
                    <a:pt x="312" y="132"/>
                  </a:lnTo>
                  <a:lnTo>
                    <a:pt x="318" y="132"/>
                  </a:lnTo>
                  <a:lnTo>
                    <a:pt x="318" y="120"/>
                  </a:lnTo>
                  <a:lnTo>
                    <a:pt x="318" y="132"/>
                  </a:lnTo>
                  <a:lnTo>
                    <a:pt x="318" y="120"/>
                  </a:lnTo>
                  <a:lnTo>
                    <a:pt x="324" y="120"/>
                  </a:lnTo>
                  <a:lnTo>
                    <a:pt x="324" y="108"/>
                  </a:lnTo>
                  <a:lnTo>
                    <a:pt x="324" y="120"/>
                  </a:lnTo>
                  <a:lnTo>
                    <a:pt x="324" y="108"/>
                  </a:lnTo>
                  <a:lnTo>
                    <a:pt x="330" y="108"/>
                  </a:lnTo>
                  <a:lnTo>
                    <a:pt x="330" y="96"/>
                  </a:lnTo>
                  <a:lnTo>
                    <a:pt x="330" y="108"/>
                  </a:lnTo>
                  <a:lnTo>
                    <a:pt x="330" y="96"/>
                  </a:lnTo>
                  <a:lnTo>
                    <a:pt x="336" y="96"/>
                  </a:lnTo>
                  <a:lnTo>
                    <a:pt x="336" y="84"/>
                  </a:lnTo>
                  <a:lnTo>
                    <a:pt x="336" y="96"/>
                  </a:lnTo>
                  <a:lnTo>
                    <a:pt x="336" y="84"/>
                  </a:lnTo>
                  <a:lnTo>
                    <a:pt x="342" y="78"/>
                  </a:lnTo>
                  <a:lnTo>
                    <a:pt x="342" y="66"/>
                  </a:lnTo>
                  <a:lnTo>
                    <a:pt x="342" y="78"/>
                  </a:lnTo>
                  <a:lnTo>
                    <a:pt x="342" y="66"/>
                  </a:lnTo>
                  <a:lnTo>
                    <a:pt x="348" y="66"/>
                  </a:lnTo>
                  <a:lnTo>
                    <a:pt x="348" y="54"/>
                  </a:lnTo>
                  <a:lnTo>
                    <a:pt x="348" y="66"/>
                  </a:lnTo>
                  <a:lnTo>
                    <a:pt x="348" y="54"/>
                  </a:lnTo>
                  <a:lnTo>
                    <a:pt x="354" y="54"/>
                  </a:lnTo>
                  <a:lnTo>
                    <a:pt x="354" y="42"/>
                  </a:lnTo>
                  <a:lnTo>
                    <a:pt x="354" y="54"/>
                  </a:lnTo>
                  <a:lnTo>
                    <a:pt x="354" y="42"/>
                  </a:lnTo>
                  <a:lnTo>
                    <a:pt x="360" y="42"/>
                  </a:lnTo>
                  <a:lnTo>
                    <a:pt x="360" y="30"/>
                  </a:lnTo>
                  <a:lnTo>
                    <a:pt x="360" y="42"/>
                  </a:lnTo>
                  <a:lnTo>
                    <a:pt x="360" y="30"/>
                  </a:lnTo>
                  <a:lnTo>
                    <a:pt x="366" y="30"/>
                  </a:lnTo>
                  <a:lnTo>
                    <a:pt x="366" y="18"/>
                  </a:lnTo>
                  <a:lnTo>
                    <a:pt x="366" y="30"/>
                  </a:lnTo>
                  <a:lnTo>
                    <a:pt x="366" y="18"/>
                  </a:lnTo>
                  <a:lnTo>
                    <a:pt x="372" y="18"/>
                  </a:lnTo>
                  <a:lnTo>
                    <a:pt x="372" y="6"/>
                  </a:lnTo>
                  <a:lnTo>
                    <a:pt x="372" y="18"/>
                  </a:lnTo>
                  <a:lnTo>
                    <a:pt x="372" y="6"/>
                  </a:lnTo>
                  <a:lnTo>
                    <a:pt x="378" y="6"/>
                  </a:lnTo>
                  <a:lnTo>
                    <a:pt x="378" y="0"/>
                  </a:lnTo>
                  <a:lnTo>
                    <a:pt x="378" y="6"/>
                  </a:lnTo>
                  <a:lnTo>
                    <a:pt x="378" y="0"/>
                  </a:lnTo>
                  <a:lnTo>
                    <a:pt x="384" y="0"/>
                  </a:lnTo>
                  <a:lnTo>
                    <a:pt x="390" y="0"/>
                  </a:lnTo>
                  <a:lnTo>
                    <a:pt x="396" y="0"/>
                  </a:lnTo>
                  <a:lnTo>
                    <a:pt x="402" y="0"/>
                  </a:lnTo>
                  <a:lnTo>
                    <a:pt x="408" y="0"/>
                  </a:lnTo>
                  <a:lnTo>
                    <a:pt x="414" y="0"/>
                  </a:lnTo>
                  <a:lnTo>
                    <a:pt x="420" y="0"/>
                  </a:lnTo>
                  <a:lnTo>
                    <a:pt x="426" y="0"/>
                  </a:lnTo>
                  <a:lnTo>
                    <a:pt x="432" y="0"/>
                  </a:lnTo>
                  <a:lnTo>
                    <a:pt x="438" y="0"/>
                  </a:lnTo>
                  <a:lnTo>
                    <a:pt x="444" y="0"/>
                  </a:lnTo>
                  <a:lnTo>
                    <a:pt x="450" y="0"/>
                  </a:lnTo>
                  <a:lnTo>
                    <a:pt x="456" y="0"/>
                  </a:lnTo>
                  <a:lnTo>
                    <a:pt x="462" y="0"/>
                  </a:lnTo>
                  <a:lnTo>
                    <a:pt x="468" y="0"/>
                  </a:lnTo>
                  <a:lnTo>
                    <a:pt x="474" y="0"/>
                  </a:lnTo>
                  <a:lnTo>
                    <a:pt x="480" y="0"/>
                  </a:lnTo>
                  <a:lnTo>
                    <a:pt x="486" y="0"/>
                  </a:lnTo>
                  <a:lnTo>
                    <a:pt x="492" y="0"/>
                  </a:lnTo>
                  <a:lnTo>
                    <a:pt x="498" y="0"/>
                  </a:lnTo>
                  <a:lnTo>
                    <a:pt x="504" y="0"/>
                  </a:lnTo>
                  <a:lnTo>
                    <a:pt x="510" y="0"/>
                  </a:lnTo>
                  <a:lnTo>
                    <a:pt x="516" y="0"/>
                  </a:lnTo>
                  <a:lnTo>
                    <a:pt x="522" y="0"/>
                  </a:lnTo>
                  <a:lnTo>
                    <a:pt x="528" y="0"/>
                  </a:lnTo>
                  <a:lnTo>
                    <a:pt x="528" y="18"/>
                  </a:lnTo>
                  <a:lnTo>
                    <a:pt x="534" y="36"/>
                  </a:lnTo>
                  <a:lnTo>
                    <a:pt x="534" y="342"/>
                  </a:lnTo>
                  <a:lnTo>
                    <a:pt x="540" y="354"/>
                  </a:lnTo>
                  <a:lnTo>
                    <a:pt x="540" y="660"/>
                  </a:lnTo>
                  <a:lnTo>
                    <a:pt x="546" y="678"/>
                  </a:lnTo>
                  <a:lnTo>
                    <a:pt x="546" y="972"/>
                  </a:lnTo>
                  <a:lnTo>
                    <a:pt x="552" y="984"/>
                  </a:lnTo>
                  <a:lnTo>
                    <a:pt x="552" y="1290"/>
                  </a:lnTo>
                  <a:lnTo>
                    <a:pt x="558" y="1302"/>
                  </a:lnTo>
                  <a:lnTo>
                    <a:pt x="558" y="1608"/>
                  </a:lnTo>
                  <a:lnTo>
                    <a:pt x="564" y="1608"/>
                  </a:lnTo>
                  <a:lnTo>
                    <a:pt x="570" y="1608"/>
                  </a:lnTo>
                  <a:lnTo>
                    <a:pt x="576" y="1608"/>
                  </a:lnTo>
                  <a:lnTo>
                    <a:pt x="582" y="1608"/>
                  </a:lnTo>
                  <a:lnTo>
                    <a:pt x="588" y="1608"/>
                  </a:lnTo>
                  <a:lnTo>
                    <a:pt x="594" y="1608"/>
                  </a:lnTo>
                  <a:lnTo>
                    <a:pt x="600" y="1608"/>
                  </a:lnTo>
                  <a:lnTo>
                    <a:pt x="606" y="1608"/>
                  </a:lnTo>
                  <a:lnTo>
                    <a:pt x="612" y="1608"/>
                  </a:lnTo>
                  <a:lnTo>
                    <a:pt x="618" y="1608"/>
                  </a:lnTo>
                  <a:lnTo>
                    <a:pt x="624" y="1608"/>
                  </a:lnTo>
                  <a:lnTo>
                    <a:pt x="630" y="1608"/>
                  </a:lnTo>
                  <a:lnTo>
                    <a:pt x="636" y="1608"/>
                  </a:lnTo>
                  <a:lnTo>
                    <a:pt x="642" y="1608"/>
                  </a:lnTo>
                  <a:lnTo>
                    <a:pt x="648" y="1608"/>
                  </a:lnTo>
                  <a:lnTo>
                    <a:pt x="654" y="1608"/>
                  </a:lnTo>
                  <a:lnTo>
                    <a:pt x="660" y="1608"/>
                  </a:lnTo>
                  <a:lnTo>
                    <a:pt x="666" y="1608"/>
                  </a:lnTo>
                  <a:lnTo>
                    <a:pt x="672" y="1608"/>
                  </a:lnTo>
                  <a:lnTo>
                    <a:pt x="678" y="1608"/>
                  </a:lnTo>
                  <a:lnTo>
                    <a:pt x="684" y="1608"/>
                  </a:lnTo>
                  <a:lnTo>
                    <a:pt x="690" y="1608"/>
                  </a:lnTo>
                  <a:lnTo>
                    <a:pt x="696" y="1608"/>
                  </a:lnTo>
                  <a:lnTo>
                    <a:pt x="702" y="1608"/>
                  </a:lnTo>
                  <a:lnTo>
                    <a:pt x="708" y="1608"/>
                  </a:lnTo>
                  <a:lnTo>
                    <a:pt x="714" y="1608"/>
                  </a:lnTo>
                  <a:lnTo>
                    <a:pt x="720" y="1608"/>
                  </a:lnTo>
                  <a:lnTo>
                    <a:pt x="726" y="1608"/>
                  </a:lnTo>
                  <a:lnTo>
                    <a:pt x="732" y="1608"/>
                  </a:lnTo>
                  <a:lnTo>
                    <a:pt x="738" y="1608"/>
                  </a:lnTo>
                  <a:lnTo>
                    <a:pt x="744" y="1608"/>
                  </a:lnTo>
                  <a:lnTo>
                    <a:pt x="750" y="1608"/>
                  </a:lnTo>
                  <a:lnTo>
                    <a:pt x="756" y="1608"/>
                  </a:lnTo>
                  <a:lnTo>
                    <a:pt x="762" y="1608"/>
                  </a:lnTo>
                  <a:lnTo>
                    <a:pt x="768" y="1608"/>
                  </a:lnTo>
                  <a:lnTo>
                    <a:pt x="774" y="1608"/>
                  </a:lnTo>
                  <a:lnTo>
                    <a:pt x="780" y="1608"/>
                  </a:lnTo>
                  <a:lnTo>
                    <a:pt x="786" y="1608"/>
                  </a:lnTo>
                  <a:lnTo>
                    <a:pt x="792" y="1608"/>
                  </a:lnTo>
                  <a:lnTo>
                    <a:pt x="798" y="1608"/>
                  </a:lnTo>
                  <a:lnTo>
                    <a:pt x="804" y="1608"/>
                  </a:lnTo>
                  <a:lnTo>
                    <a:pt x="810" y="1608"/>
                  </a:lnTo>
                  <a:lnTo>
                    <a:pt x="816" y="1608"/>
                  </a:lnTo>
                  <a:lnTo>
                    <a:pt x="822" y="1608"/>
                  </a:lnTo>
                  <a:lnTo>
                    <a:pt x="828" y="1608"/>
                  </a:lnTo>
                  <a:lnTo>
                    <a:pt x="834" y="1608"/>
                  </a:lnTo>
                  <a:lnTo>
                    <a:pt x="840" y="1608"/>
                  </a:lnTo>
                  <a:lnTo>
                    <a:pt x="846" y="1608"/>
                  </a:lnTo>
                  <a:lnTo>
                    <a:pt x="852" y="1608"/>
                  </a:lnTo>
                  <a:lnTo>
                    <a:pt x="858" y="1608"/>
                  </a:lnTo>
                  <a:lnTo>
                    <a:pt x="864" y="1608"/>
                  </a:lnTo>
                  <a:lnTo>
                    <a:pt x="870" y="1608"/>
                  </a:lnTo>
                  <a:lnTo>
                    <a:pt x="876" y="1608"/>
                  </a:lnTo>
                  <a:lnTo>
                    <a:pt x="882" y="1608"/>
                  </a:lnTo>
                  <a:lnTo>
                    <a:pt x="888" y="1608"/>
                  </a:lnTo>
                  <a:lnTo>
                    <a:pt x="894" y="1608"/>
                  </a:lnTo>
                  <a:lnTo>
                    <a:pt x="900" y="1608"/>
                  </a:lnTo>
                  <a:lnTo>
                    <a:pt x="906" y="1608"/>
                  </a:lnTo>
                  <a:lnTo>
                    <a:pt x="912" y="1608"/>
                  </a:lnTo>
                  <a:lnTo>
                    <a:pt x="918" y="1608"/>
                  </a:lnTo>
                  <a:lnTo>
                    <a:pt x="924" y="1608"/>
                  </a:lnTo>
                  <a:lnTo>
                    <a:pt x="930" y="1608"/>
                  </a:lnTo>
                  <a:lnTo>
                    <a:pt x="936" y="1608"/>
                  </a:lnTo>
                  <a:lnTo>
                    <a:pt x="942" y="1608"/>
                  </a:lnTo>
                  <a:lnTo>
                    <a:pt x="948" y="1608"/>
                  </a:lnTo>
                  <a:lnTo>
                    <a:pt x="954" y="1608"/>
                  </a:lnTo>
                  <a:lnTo>
                    <a:pt x="960" y="1608"/>
                  </a:lnTo>
                  <a:lnTo>
                    <a:pt x="966" y="1608"/>
                  </a:lnTo>
                  <a:lnTo>
                    <a:pt x="972" y="1608"/>
                  </a:lnTo>
                  <a:lnTo>
                    <a:pt x="978" y="1608"/>
                  </a:lnTo>
                  <a:lnTo>
                    <a:pt x="984" y="1608"/>
                  </a:lnTo>
                  <a:lnTo>
                    <a:pt x="990" y="1608"/>
                  </a:lnTo>
                  <a:lnTo>
                    <a:pt x="996" y="1608"/>
                  </a:lnTo>
                  <a:lnTo>
                    <a:pt x="1002" y="1608"/>
                  </a:lnTo>
                  <a:lnTo>
                    <a:pt x="1008" y="1608"/>
                  </a:lnTo>
                  <a:lnTo>
                    <a:pt x="1014" y="1608"/>
                  </a:lnTo>
                  <a:lnTo>
                    <a:pt x="1020" y="1608"/>
                  </a:lnTo>
                  <a:lnTo>
                    <a:pt x="1026" y="1608"/>
                  </a:lnTo>
                  <a:lnTo>
                    <a:pt x="1032" y="1608"/>
                  </a:lnTo>
                  <a:lnTo>
                    <a:pt x="1038" y="1608"/>
                  </a:lnTo>
                  <a:lnTo>
                    <a:pt x="1044" y="1608"/>
                  </a:lnTo>
                  <a:lnTo>
                    <a:pt x="1050" y="1608"/>
                  </a:lnTo>
                  <a:lnTo>
                    <a:pt x="1056" y="1608"/>
                  </a:lnTo>
                  <a:lnTo>
                    <a:pt x="1062" y="1608"/>
                  </a:lnTo>
                  <a:lnTo>
                    <a:pt x="1068" y="1608"/>
                  </a:lnTo>
                  <a:lnTo>
                    <a:pt x="1074" y="1608"/>
                  </a:lnTo>
                  <a:lnTo>
                    <a:pt x="1080" y="1608"/>
                  </a:lnTo>
                  <a:lnTo>
                    <a:pt x="1086" y="1608"/>
                  </a:lnTo>
                  <a:lnTo>
                    <a:pt x="1092" y="1608"/>
                  </a:lnTo>
                  <a:lnTo>
                    <a:pt x="1098" y="1608"/>
                  </a:lnTo>
                  <a:lnTo>
                    <a:pt x="1104" y="1608"/>
                  </a:lnTo>
                  <a:lnTo>
                    <a:pt x="1110" y="1608"/>
                  </a:lnTo>
                  <a:lnTo>
                    <a:pt x="1116" y="1608"/>
                  </a:lnTo>
                  <a:lnTo>
                    <a:pt x="1122" y="1608"/>
                  </a:lnTo>
                  <a:lnTo>
                    <a:pt x="1128" y="1608"/>
                  </a:lnTo>
                  <a:lnTo>
                    <a:pt x="1134" y="1608"/>
                  </a:lnTo>
                  <a:lnTo>
                    <a:pt x="1140" y="1608"/>
                  </a:lnTo>
                  <a:lnTo>
                    <a:pt x="1146" y="1608"/>
                  </a:lnTo>
                  <a:lnTo>
                    <a:pt x="1152" y="1608"/>
                  </a:lnTo>
                  <a:lnTo>
                    <a:pt x="1158" y="1608"/>
                  </a:lnTo>
                  <a:lnTo>
                    <a:pt x="1164" y="1608"/>
                  </a:lnTo>
                  <a:lnTo>
                    <a:pt x="1170" y="1608"/>
                  </a:lnTo>
                  <a:lnTo>
                    <a:pt x="1176" y="1608"/>
                  </a:lnTo>
                  <a:lnTo>
                    <a:pt x="1182" y="1608"/>
                  </a:lnTo>
                  <a:lnTo>
                    <a:pt x="1188" y="1608"/>
                  </a:lnTo>
                  <a:lnTo>
                    <a:pt x="1194" y="1608"/>
                  </a:lnTo>
                  <a:lnTo>
                    <a:pt x="1200" y="1608"/>
                  </a:lnTo>
                  <a:lnTo>
                    <a:pt x="1206" y="1608"/>
                  </a:lnTo>
                  <a:lnTo>
                    <a:pt x="1212" y="1608"/>
                  </a:lnTo>
                  <a:lnTo>
                    <a:pt x="1218" y="1608"/>
                  </a:lnTo>
                  <a:lnTo>
                    <a:pt x="1224" y="1608"/>
                  </a:lnTo>
                  <a:lnTo>
                    <a:pt x="1230" y="1608"/>
                  </a:lnTo>
                  <a:lnTo>
                    <a:pt x="1236" y="1608"/>
                  </a:lnTo>
                  <a:lnTo>
                    <a:pt x="1242" y="1608"/>
                  </a:lnTo>
                  <a:lnTo>
                    <a:pt x="1248" y="1608"/>
                  </a:lnTo>
                  <a:lnTo>
                    <a:pt x="1254" y="1608"/>
                  </a:lnTo>
                  <a:lnTo>
                    <a:pt x="1260" y="1608"/>
                  </a:lnTo>
                  <a:lnTo>
                    <a:pt x="1266" y="1608"/>
                  </a:lnTo>
                  <a:lnTo>
                    <a:pt x="1272" y="1608"/>
                  </a:lnTo>
                  <a:lnTo>
                    <a:pt x="1278" y="1608"/>
                  </a:lnTo>
                  <a:lnTo>
                    <a:pt x="1284" y="1608"/>
                  </a:lnTo>
                  <a:lnTo>
                    <a:pt x="1290" y="1608"/>
                  </a:lnTo>
                  <a:lnTo>
                    <a:pt x="1296" y="1608"/>
                  </a:lnTo>
                  <a:lnTo>
                    <a:pt x="1302" y="1608"/>
                  </a:lnTo>
                  <a:lnTo>
                    <a:pt x="1308" y="1608"/>
                  </a:lnTo>
                  <a:lnTo>
                    <a:pt x="1314" y="1608"/>
                  </a:lnTo>
                  <a:lnTo>
                    <a:pt x="1320" y="1608"/>
                  </a:lnTo>
                  <a:lnTo>
                    <a:pt x="1326" y="1608"/>
                  </a:lnTo>
                  <a:lnTo>
                    <a:pt x="1332" y="1608"/>
                  </a:lnTo>
                  <a:lnTo>
                    <a:pt x="1338" y="1608"/>
                  </a:lnTo>
                  <a:lnTo>
                    <a:pt x="1344" y="1608"/>
                  </a:lnTo>
                  <a:lnTo>
                    <a:pt x="1350" y="1608"/>
                  </a:lnTo>
                  <a:lnTo>
                    <a:pt x="1356" y="1608"/>
                  </a:lnTo>
                  <a:lnTo>
                    <a:pt x="1362" y="1608"/>
                  </a:lnTo>
                  <a:lnTo>
                    <a:pt x="1368" y="1608"/>
                  </a:lnTo>
                  <a:lnTo>
                    <a:pt x="1374" y="1608"/>
                  </a:lnTo>
                  <a:lnTo>
                    <a:pt x="1380" y="1608"/>
                  </a:lnTo>
                  <a:lnTo>
                    <a:pt x="1386" y="1608"/>
                  </a:lnTo>
                  <a:lnTo>
                    <a:pt x="1392" y="1608"/>
                  </a:lnTo>
                  <a:lnTo>
                    <a:pt x="1398" y="1608"/>
                  </a:lnTo>
                  <a:lnTo>
                    <a:pt x="1404" y="1608"/>
                  </a:lnTo>
                  <a:lnTo>
                    <a:pt x="1410" y="1608"/>
                  </a:lnTo>
                  <a:lnTo>
                    <a:pt x="1416" y="1608"/>
                  </a:lnTo>
                  <a:lnTo>
                    <a:pt x="1422" y="1608"/>
                  </a:lnTo>
                  <a:lnTo>
                    <a:pt x="1428" y="1608"/>
                  </a:lnTo>
                  <a:lnTo>
                    <a:pt x="1434" y="1608"/>
                  </a:lnTo>
                  <a:lnTo>
                    <a:pt x="1440" y="1608"/>
                  </a:lnTo>
                  <a:lnTo>
                    <a:pt x="1446" y="1608"/>
                  </a:lnTo>
                </a:path>
              </a:pathLst>
            </a:custGeom>
            <a:ln>
              <a:headEnd/>
              <a:tailEnd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53" name="AutoShape 70"/>
            <p:cNvSpPr>
              <a:spLocks noChangeAspect="1" noChangeArrowheads="1" noTextEdit="1"/>
            </p:cNvSpPr>
            <p:nvPr/>
          </p:nvSpPr>
          <p:spPr bwMode="auto">
            <a:xfrm>
              <a:off x="677863" y="-465138"/>
              <a:ext cx="7839075" cy="3771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54" name="Line 72"/>
            <p:cNvSpPr>
              <a:spLocks noChangeShapeType="1"/>
            </p:cNvSpPr>
            <p:nvPr/>
          </p:nvSpPr>
          <p:spPr bwMode="auto">
            <a:xfrm flipV="1">
              <a:off x="1182688" y="-188913"/>
              <a:ext cx="0" cy="3086101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55" name="Line 75"/>
            <p:cNvSpPr>
              <a:spLocks noChangeShapeType="1"/>
            </p:cNvSpPr>
            <p:nvPr/>
          </p:nvSpPr>
          <p:spPr bwMode="auto">
            <a:xfrm flipH="1">
              <a:off x="1144588" y="2868613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56" name="Line 77"/>
            <p:cNvSpPr>
              <a:spLocks noChangeShapeType="1"/>
            </p:cNvSpPr>
            <p:nvPr/>
          </p:nvSpPr>
          <p:spPr bwMode="auto">
            <a:xfrm flipH="1">
              <a:off x="1144588" y="2620963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57" name="Line 79"/>
            <p:cNvSpPr>
              <a:spLocks noChangeShapeType="1"/>
            </p:cNvSpPr>
            <p:nvPr/>
          </p:nvSpPr>
          <p:spPr bwMode="auto">
            <a:xfrm flipH="1">
              <a:off x="1144588" y="2363788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58" name="Line 81"/>
            <p:cNvSpPr>
              <a:spLocks noChangeShapeType="1"/>
            </p:cNvSpPr>
            <p:nvPr/>
          </p:nvSpPr>
          <p:spPr bwMode="auto">
            <a:xfrm flipH="1">
              <a:off x="1144588" y="2106613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59" name="Line 83"/>
            <p:cNvSpPr>
              <a:spLocks noChangeShapeType="1"/>
            </p:cNvSpPr>
            <p:nvPr/>
          </p:nvSpPr>
          <p:spPr bwMode="auto">
            <a:xfrm flipH="1">
              <a:off x="1144588" y="1849438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60" name="Line 85"/>
            <p:cNvSpPr>
              <a:spLocks noChangeShapeType="1"/>
            </p:cNvSpPr>
            <p:nvPr/>
          </p:nvSpPr>
          <p:spPr bwMode="auto">
            <a:xfrm flipH="1">
              <a:off x="1144588" y="1592263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61" name="Line 87"/>
            <p:cNvSpPr>
              <a:spLocks noChangeShapeType="1"/>
            </p:cNvSpPr>
            <p:nvPr/>
          </p:nvSpPr>
          <p:spPr bwMode="auto">
            <a:xfrm flipH="1">
              <a:off x="1144588" y="1344612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62" name="Line 89"/>
            <p:cNvSpPr>
              <a:spLocks noChangeShapeType="1"/>
            </p:cNvSpPr>
            <p:nvPr/>
          </p:nvSpPr>
          <p:spPr bwMode="auto">
            <a:xfrm flipH="1">
              <a:off x="1144588" y="1087437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63" name="Line 91"/>
            <p:cNvSpPr>
              <a:spLocks noChangeShapeType="1"/>
            </p:cNvSpPr>
            <p:nvPr/>
          </p:nvSpPr>
          <p:spPr bwMode="auto">
            <a:xfrm flipH="1">
              <a:off x="1144588" y="830262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64" name="Line 93"/>
            <p:cNvSpPr>
              <a:spLocks noChangeShapeType="1"/>
            </p:cNvSpPr>
            <p:nvPr/>
          </p:nvSpPr>
          <p:spPr bwMode="auto">
            <a:xfrm flipH="1">
              <a:off x="1144588" y="573087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65" name="Line 95"/>
            <p:cNvSpPr>
              <a:spLocks noChangeShapeType="1"/>
            </p:cNvSpPr>
            <p:nvPr/>
          </p:nvSpPr>
          <p:spPr bwMode="auto">
            <a:xfrm flipH="1">
              <a:off x="1144588" y="325437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66" name="Line 97"/>
            <p:cNvSpPr>
              <a:spLocks noChangeShapeType="1"/>
            </p:cNvSpPr>
            <p:nvPr/>
          </p:nvSpPr>
          <p:spPr bwMode="auto">
            <a:xfrm flipH="1">
              <a:off x="1144588" y="68262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67" name="Freeform 102"/>
            <p:cNvSpPr>
              <a:spLocks/>
            </p:cNvSpPr>
            <p:nvPr/>
          </p:nvSpPr>
          <p:spPr bwMode="auto">
            <a:xfrm>
              <a:off x="1230313" y="153987"/>
              <a:ext cx="4895850" cy="2466976"/>
            </a:xfrm>
            <a:custGeom>
              <a:avLst/>
              <a:gdLst>
                <a:gd name="T0" fmla="*/ 72 w 3084"/>
                <a:gd name="T1" fmla="*/ 1554 h 1554"/>
                <a:gd name="T2" fmla="*/ 126 w 3084"/>
                <a:gd name="T3" fmla="*/ 1542 h 1554"/>
                <a:gd name="T4" fmla="*/ 162 w 3084"/>
                <a:gd name="T5" fmla="*/ 1524 h 1554"/>
                <a:gd name="T6" fmla="*/ 228 w 3084"/>
                <a:gd name="T7" fmla="*/ 1416 h 1554"/>
                <a:gd name="T8" fmla="*/ 300 w 3084"/>
                <a:gd name="T9" fmla="*/ 1542 h 1554"/>
                <a:gd name="T10" fmla="*/ 360 w 3084"/>
                <a:gd name="T11" fmla="*/ 1536 h 1554"/>
                <a:gd name="T12" fmla="*/ 402 w 3084"/>
                <a:gd name="T13" fmla="*/ 1518 h 1554"/>
                <a:gd name="T14" fmla="*/ 456 w 3084"/>
                <a:gd name="T15" fmla="*/ 1416 h 1554"/>
                <a:gd name="T16" fmla="*/ 498 w 3084"/>
                <a:gd name="T17" fmla="*/ 1470 h 1554"/>
                <a:gd name="T18" fmla="*/ 546 w 3084"/>
                <a:gd name="T19" fmla="*/ 1488 h 1554"/>
                <a:gd name="T20" fmla="*/ 594 w 3084"/>
                <a:gd name="T21" fmla="*/ 1536 h 1554"/>
                <a:gd name="T22" fmla="*/ 660 w 3084"/>
                <a:gd name="T23" fmla="*/ 1548 h 1554"/>
                <a:gd name="T24" fmla="*/ 696 w 3084"/>
                <a:gd name="T25" fmla="*/ 1530 h 1554"/>
                <a:gd name="T26" fmla="*/ 780 w 3084"/>
                <a:gd name="T27" fmla="*/ 1542 h 1554"/>
                <a:gd name="T28" fmla="*/ 846 w 3084"/>
                <a:gd name="T29" fmla="*/ 1548 h 1554"/>
                <a:gd name="T30" fmla="*/ 906 w 3084"/>
                <a:gd name="T31" fmla="*/ 1536 h 1554"/>
                <a:gd name="T32" fmla="*/ 954 w 3084"/>
                <a:gd name="T33" fmla="*/ 1422 h 1554"/>
                <a:gd name="T34" fmla="*/ 996 w 3084"/>
                <a:gd name="T35" fmla="*/ 1500 h 1554"/>
                <a:gd name="T36" fmla="*/ 1038 w 3084"/>
                <a:gd name="T37" fmla="*/ 1458 h 1554"/>
                <a:gd name="T38" fmla="*/ 1086 w 3084"/>
                <a:gd name="T39" fmla="*/ 1512 h 1554"/>
                <a:gd name="T40" fmla="*/ 1140 w 3084"/>
                <a:gd name="T41" fmla="*/ 1476 h 1554"/>
                <a:gd name="T42" fmla="*/ 1212 w 3084"/>
                <a:gd name="T43" fmla="*/ 1524 h 1554"/>
                <a:gd name="T44" fmla="*/ 1266 w 3084"/>
                <a:gd name="T45" fmla="*/ 1524 h 1554"/>
                <a:gd name="T46" fmla="*/ 1308 w 3084"/>
                <a:gd name="T47" fmla="*/ 1500 h 1554"/>
                <a:gd name="T48" fmla="*/ 1362 w 3084"/>
                <a:gd name="T49" fmla="*/ 1506 h 1554"/>
                <a:gd name="T50" fmla="*/ 1398 w 3084"/>
                <a:gd name="T51" fmla="*/ 1476 h 1554"/>
                <a:gd name="T52" fmla="*/ 1434 w 3084"/>
                <a:gd name="T53" fmla="*/ 1440 h 1554"/>
                <a:gd name="T54" fmla="*/ 1458 w 3084"/>
                <a:gd name="T55" fmla="*/ 1146 h 1554"/>
                <a:gd name="T56" fmla="*/ 1500 w 3084"/>
                <a:gd name="T57" fmla="*/ 1146 h 1554"/>
                <a:gd name="T58" fmla="*/ 1524 w 3084"/>
                <a:gd name="T59" fmla="*/ 552 h 1554"/>
                <a:gd name="T60" fmla="*/ 1566 w 3084"/>
                <a:gd name="T61" fmla="*/ 966 h 1554"/>
                <a:gd name="T62" fmla="*/ 1602 w 3084"/>
                <a:gd name="T63" fmla="*/ 1272 h 1554"/>
                <a:gd name="T64" fmla="*/ 1644 w 3084"/>
                <a:gd name="T65" fmla="*/ 1314 h 1554"/>
                <a:gd name="T66" fmla="*/ 1674 w 3084"/>
                <a:gd name="T67" fmla="*/ 1080 h 1554"/>
                <a:gd name="T68" fmla="*/ 1704 w 3084"/>
                <a:gd name="T69" fmla="*/ 354 h 1554"/>
                <a:gd name="T70" fmla="*/ 1740 w 3084"/>
                <a:gd name="T71" fmla="*/ 696 h 1554"/>
                <a:gd name="T72" fmla="*/ 1782 w 3084"/>
                <a:gd name="T73" fmla="*/ 1314 h 1554"/>
                <a:gd name="T74" fmla="*/ 1812 w 3084"/>
                <a:gd name="T75" fmla="*/ 924 h 1554"/>
                <a:gd name="T76" fmla="*/ 1860 w 3084"/>
                <a:gd name="T77" fmla="*/ 1464 h 1554"/>
                <a:gd name="T78" fmla="*/ 1884 w 3084"/>
                <a:gd name="T79" fmla="*/ 1326 h 1554"/>
                <a:gd name="T80" fmla="*/ 1938 w 3084"/>
                <a:gd name="T81" fmla="*/ 1512 h 1554"/>
                <a:gd name="T82" fmla="*/ 1986 w 3084"/>
                <a:gd name="T83" fmla="*/ 1530 h 1554"/>
                <a:gd name="T84" fmla="*/ 2040 w 3084"/>
                <a:gd name="T85" fmla="*/ 1530 h 1554"/>
                <a:gd name="T86" fmla="*/ 2076 w 3084"/>
                <a:gd name="T87" fmla="*/ 1428 h 1554"/>
                <a:gd name="T88" fmla="*/ 2130 w 3084"/>
                <a:gd name="T89" fmla="*/ 1524 h 1554"/>
                <a:gd name="T90" fmla="*/ 2184 w 3084"/>
                <a:gd name="T91" fmla="*/ 1518 h 1554"/>
                <a:gd name="T92" fmla="*/ 2256 w 3084"/>
                <a:gd name="T93" fmla="*/ 1542 h 1554"/>
                <a:gd name="T94" fmla="*/ 2292 w 3084"/>
                <a:gd name="T95" fmla="*/ 1530 h 1554"/>
                <a:gd name="T96" fmla="*/ 2352 w 3084"/>
                <a:gd name="T97" fmla="*/ 1524 h 1554"/>
                <a:gd name="T98" fmla="*/ 2436 w 3084"/>
                <a:gd name="T99" fmla="*/ 1548 h 1554"/>
                <a:gd name="T100" fmla="*/ 2514 w 3084"/>
                <a:gd name="T101" fmla="*/ 1542 h 1554"/>
                <a:gd name="T102" fmla="*/ 2586 w 3084"/>
                <a:gd name="T103" fmla="*/ 1542 h 1554"/>
                <a:gd name="T104" fmla="*/ 2676 w 3084"/>
                <a:gd name="T105" fmla="*/ 1548 h 1554"/>
                <a:gd name="T106" fmla="*/ 2742 w 3084"/>
                <a:gd name="T107" fmla="*/ 1536 h 1554"/>
                <a:gd name="T108" fmla="*/ 2844 w 3084"/>
                <a:gd name="T109" fmla="*/ 1542 h 1554"/>
                <a:gd name="T110" fmla="*/ 2916 w 3084"/>
                <a:gd name="T111" fmla="*/ 1524 h 1554"/>
                <a:gd name="T112" fmla="*/ 2964 w 3084"/>
                <a:gd name="T113" fmla="*/ 1500 h 1554"/>
                <a:gd name="T114" fmla="*/ 2994 w 3084"/>
                <a:gd name="T115" fmla="*/ 1446 h 1554"/>
                <a:gd name="T116" fmla="*/ 3054 w 3084"/>
                <a:gd name="T117" fmla="*/ 1470 h 1554"/>
                <a:gd name="T118" fmla="*/ 3078 w 3084"/>
                <a:gd name="T119" fmla="*/ 1314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4" h="1554">
                  <a:moveTo>
                    <a:pt x="0" y="1548"/>
                  </a:moveTo>
                  <a:lnTo>
                    <a:pt x="6" y="1548"/>
                  </a:lnTo>
                  <a:lnTo>
                    <a:pt x="12" y="1548"/>
                  </a:lnTo>
                  <a:lnTo>
                    <a:pt x="18" y="1548"/>
                  </a:lnTo>
                  <a:lnTo>
                    <a:pt x="24" y="1548"/>
                  </a:lnTo>
                  <a:lnTo>
                    <a:pt x="30" y="1548"/>
                  </a:lnTo>
                  <a:lnTo>
                    <a:pt x="36" y="1548"/>
                  </a:lnTo>
                  <a:lnTo>
                    <a:pt x="42" y="1548"/>
                  </a:lnTo>
                  <a:lnTo>
                    <a:pt x="42" y="1554"/>
                  </a:lnTo>
                  <a:lnTo>
                    <a:pt x="48" y="1554"/>
                  </a:lnTo>
                  <a:lnTo>
                    <a:pt x="54" y="1548"/>
                  </a:lnTo>
                  <a:lnTo>
                    <a:pt x="60" y="1554"/>
                  </a:lnTo>
                  <a:lnTo>
                    <a:pt x="60" y="1548"/>
                  </a:lnTo>
                  <a:lnTo>
                    <a:pt x="60" y="1554"/>
                  </a:lnTo>
                  <a:lnTo>
                    <a:pt x="60" y="1548"/>
                  </a:lnTo>
                  <a:lnTo>
                    <a:pt x="66" y="1554"/>
                  </a:lnTo>
                  <a:lnTo>
                    <a:pt x="72" y="1554"/>
                  </a:lnTo>
                  <a:lnTo>
                    <a:pt x="78" y="1554"/>
                  </a:lnTo>
                  <a:lnTo>
                    <a:pt x="84" y="1554"/>
                  </a:lnTo>
                  <a:lnTo>
                    <a:pt x="90" y="1554"/>
                  </a:lnTo>
                  <a:lnTo>
                    <a:pt x="96" y="1554"/>
                  </a:lnTo>
                  <a:lnTo>
                    <a:pt x="102" y="1554"/>
                  </a:lnTo>
                  <a:lnTo>
                    <a:pt x="102" y="1548"/>
                  </a:lnTo>
                  <a:lnTo>
                    <a:pt x="102" y="1554"/>
                  </a:lnTo>
                  <a:lnTo>
                    <a:pt x="102" y="1548"/>
                  </a:lnTo>
                  <a:lnTo>
                    <a:pt x="108" y="1554"/>
                  </a:lnTo>
                  <a:lnTo>
                    <a:pt x="108" y="1548"/>
                  </a:lnTo>
                  <a:lnTo>
                    <a:pt x="108" y="1554"/>
                  </a:lnTo>
                  <a:lnTo>
                    <a:pt x="108" y="1548"/>
                  </a:lnTo>
                  <a:lnTo>
                    <a:pt x="114" y="1548"/>
                  </a:lnTo>
                  <a:lnTo>
                    <a:pt x="120" y="1548"/>
                  </a:lnTo>
                  <a:lnTo>
                    <a:pt x="126" y="1542"/>
                  </a:lnTo>
                  <a:lnTo>
                    <a:pt x="126" y="1512"/>
                  </a:lnTo>
                  <a:lnTo>
                    <a:pt x="126" y="1542"/>
                  </a:lnTo>
                  <a:lnTo>
                    <a:pt x="126" y="1512"/>
                  </a:lnTo>
                  <a:lnTo>
                    <a:pt x="132" y="1500"/>
                  </a:lnTo>
                  <a:lnTo>
                    <a:pt x="132" y="1494"/>
                  </a:lnTo>
                  <a:lnTo>
                    <a:pt x="132" y="1500"/>
                  </a:lnTo>
                  <a:lnTo>
                    <a:pt x="132" y="1494"/>
                  </a:lnTo>
                  <a:lnTo>
                    <a:pt x="138" y="1500"/>
                  </a:lnTo>
                  <a:lnTo>
                    <a:pt x="138" y="1494"/>
                  </a:lnTo>
                  <a:lnTo>
                    <a:pt x="138" y="1500"/>
                  </a:lnTo>
                  <a:lnTo>
                    <a:pt x="138" y="1494"/>
                  </a:lnTo>
                  <a:lnTo>
                    <a:pt x="144" y="1482"/>
                  </a:lnTo>
                  <a:lnTo>
                    <a:pt x="144" y="1488"/>
                  </a:lnTo>
                  <a:lnTo>
                    <a:pt x="150" y="1488"/>
                  </a:lnTo>
                  <a:lnTo>
                    <a:pt x="150" y="1494"/>
                  </a:lnTo>
                  <a:lnTo>
                    <a:pt x="156" y="1500"/>
                  </a:lnTo>
                  <a:lnTo>
                    <a:pt x="156" y="1506"/>
                  </a:lnTo>
                  <a:lnTo>
                    <a:pt x="162" y="1518"/>
                  </a:lnTo>
                  <a:lnTo>
                    <a:pt x="162" y="1524"/>
                  </a:lnTo>
                  <a:lnTo>
                    <a:pt x="168" y="1524"/>
                  </a:lnTo>
                  <a:lnTo>
                    <a:pt x="168" y="1530"/>
                  </a:lnTo>
                  <a:lnTo>
                    <a:pt x="174" y="1530"/>
                  </a:lnTo>
                  <a:lnTo>
                    <a:pt x="174" y="1536"/>
                  </a:lnTo>
                  <a:lnTo>
                    <a:pt x="180" y="1536"/>
                  </a:lnTo>
                  <a:lnTo>
                    <a:pt x="186" y="1542"/>
                  </a:lnTo>
                  <a:lnTo>
                    <a:pt x="192" y="1542"/>
                  </a:lnTo>
                  <a:lnTo>
                    <a:pt x="198" y="1542"/>
                  </a:lnTo>
                  <a:lnTo>
                    <a:pt x="204" y="1548"/>
                  </a:lnTo>
                  <a:lnTo>
                    <a:pt x="210" y="1548"/>
                  </a:lnTo>
                  <a:lnTo>
                    <a:pt x="216" y="1548"/>
                  </a:lnTo>
                  <a:lnTo>
                    <a:pt x="222" y="1542"/>
                  </a:lnTo>
                  <a:lnTo>
                    <a:pt x="222" y="1530"/>
                  </a:lnTo>
                  <a:lnTo>
                    <a:pt x="222" y="1542"/>
                  </a:lnTo>
                  <a:lnTo>
                    <a:pt x="222" y="1530"/>
                  </a:lnTo>
                  <a:lnTo>
                    <a:pt x="228" y="1500"/>
                  </a:lnTo>
                  <a:lnTo>
                    <a:pt x="228" y="1416"/>
                  </a:lnTo>
                  <a:lnTo>
                    <a:pt x="228" y="1500"/>
                  </a:lnTo>
                  <a:lnTo>
                    <a:pt x="228" y="1416"/>
                  </a:lnTo>
                  <a:lnTo>
                    <a:pt x="234" y="1356"/>
                  </a:lnTo>
                  <a:lnTo>
                    <a:pt x="234" y="1362"/>
                  </a:lnTo>
                  <a:lnTo>
                    <a:pt x="240" y="1410"/>
                  </a:lnTo>
                  <a:lnTo>
                    <a:pt x="240" y="1500"/>
                  </a:lnTo>
                  <a:lnTo>
                    <a:pt x="246" y="1518"/>
                  </a:lnTo>
                  <a:lnTo>
                    <a:pt x="246" y="1536"/>
                  </a:lnTo>
                  <a:lnTo>
                    <a:pt x="252" y="1542"/>
                  </a:lnTo>
                  <a:lnTo>
                    <a:pt x="258" y="1548"/>
                  </a:lnTo>
                  <a:lnTo>
                    <a:pt x="264" y="1548"/>
                  </a:lnTo>
                  <a:lnTo>
                    <a:pt x="270" y="1548"/>
                  </a:lnTo>
                  <a:lnTo>
                    <a:pt x="276" y="1548"/>
                  </a:lnTo>
                  <a:lnTo>
                    <a:pt x="282" y="1548"/>
                  </a:lnTo>
                  <a:lnTo>
                    <a:pt x="288" y="1542"/>
                  </a:lnTo>
                  <a:lnTo>
                    <a:pt x="294" y="1542"/>
                  </a:lnTo>
                  <a:lnTo>
                    <a:pt x="300" y="1542"/>
                  </a:lnTo>
                  <a:lnTo>
                    <a:pt x="306" y="1536"/>
                  </a:lnTo>
                  <a:lnTo>
                    <a:pt x="306" y="1530"/>
                  </a:lnTo>
                  <a:lnTo>
                    <a:pt x="306" y="1536"/>
                  </a:lnTo>
                  <a:lnTo>
                    <a:pt x="306" y="1530"/>
                  </a:lnTo>
                  <a:lnTo>
                    <a:pt x="312" y="1530"/>
                  </a:lnTo>
                  <a:lnTo>
                    <a:pt x="318" y="1524"/>
                  </a:lnTo>
                  <a:lnTo>
                    <a:pt x="324" y="1524"/>
                  </a:lnTo>
                  <a:lnTo>
                    <a:pt x="330" y="1524"/>
                  </a:lnTo>
                  <a:lnTo>
                    <a:pt x="336" y="1518"/>
                  </a:lnTo>
                  <a:lnTo>
                    <a:pt x="342" y="1518"/>
                  </a:lnTo>
                  <a:lnTo>
                    <a:pt x="342" y="1530"/>
                  </a:lnTo>
                  <a:lnTo>
                    <a:pt x="348" y="1530"/>
                  </a:lnTo>
                  <a:lnTo>
                    <a:pt x="348" y="1536"/>
                  </a:lnTo>
                  <a:lnTo>
                    <a:pt x="354" y="1536"/>
                  </a:lnTo>
                  <a:lnTo>
                    <a:pt x="360" y="1536"/>
                  </a:lnTo>
                  <a:lnTo>
                    <a:pt x="360" y="1518"/>
                  </a:lnTo>
                  <a:lnTo>
                    <a:pt x="360" y="1536"/>
                  </a:lnTo>
                  <a:lnTo>
                    <a:pt x="360" y="1518"/>
                  </a:lnTo>
                  <a:lnTo>
                    <a:pt x="366" y="1500"/>
                  </a:lnTo>
                  <a:lnTo>
                    <a:pt x="366" y="1494"/>
                  </a:lnTo>
                  <a:lnTo>
                    <a:pt x="366" y="1500"/>
                  </a:lnTo>
                  <a:lnTo>
                    <a:pt x="366" y="1494"/>
                  </a:lnTo>
                  <a:lnTo>
                    <a:pt x="372" y="1488"/>
                  </a:lnTo>
                  <a:lnTo>
                    <a:pt x="372" y="1494"/>
                  </a:lnTo>
                  <a:lnTo>
                    <a:pt x="378" y="1506"/>
                  </a:lnTo>
                  <a:lnTo>
                    <a:pt x="378" y="1512"/>
                  </a:lnTo>
                  <a:lnTo>
                    <a:pt x="384" y="1518"/>
                  </a:lnTo>
                  <a:lnTo>
                    <a:pt x="390" y="1518"/>
                  </a:lnTo>
                  <a:lnTo>
                    <a:pt x="390" y="1512"/>
                  </a:lnTo>
                  <a:lnTo>
                    <a:pt x="390" y="1518"/>
                  </a:lnTo>
                  <a:lnTo>
                    <a:pt x="390" y="1512"/>
                  </a:lnTo>
                  <a:lnTo>
                    <a:pt x="396" y="1512"/>
                  </a:lnTo>
                  <a:lnTo>
                    <a:pt x="396" y="1518"/>
                  </a:lnTo>
                  <a:lnTo>
                    <a:pt x="402" y="1518"/>
                  </a:lnTo>
                  <a:lnTo>
                    <a:pt x="408" y="1524"/>
                  </a:lnTo>
                  <a:lnTo>
                    <a:pt x="414" y="1530"/>
                  </a:lnTo>
                  <a:lnTo>
                    <a:pt x="420" y="1530"/>
                  </a:lnTo>
                  <a:lnTo>
                    <a:pt x="420" y="1536"/>
                  </a:lnTo>
                  <a:lnTo>
                    <a:pt x="426" y="1536"/>
                  </a:lnTo>
                  <a:lnTo>
                    <a:pt x="432" y="1536"/>
                  </a:lnTo>
                  <a:lnTo>
                    <a:pt x="438" y="1524"/>
                  </a:lnTo>
                  <a:lnTo>
                    <a:pt x="438" y="1440"/>
                  </a:lnTo>
                  <a:lnTo>
                    <a:pt x="438" y="1524"/>
                  </a:lnTo>
                  <a:lnTo>
                    <a:pt x="438" y="1440"/>
                  </a:lnTo>
                  <a:lnTo>
                    <a:pt x="444" y="1398"/>
                  </a:lnTo>
                  <a:lnTo>
                    <a:pt x="444" y="1368"/>
                  </a:lnTo>
                  <a:lnTo>
                    <a:pt x="444" y="1398"/>
                  </a:lnTo>
                  <a:lnTo>
                    <a:pt x="444" y="1368"/>
                  </a:lnTo>
                  <a:lnTo>
                    <a:pt x="450" y="1368"/>
                  </a:lnTo>
                  <a:lnTo>
                    <a:pt x="450" y="1392"/>
                  </a:lnTo>
                  <a:lnTo>
                    <a:pt x="456" y="1416"/>
                  </a:lnTo>
                  <a:lnTo>
                    <a:pt x="456" y="1476"/>
                  </a:lnTo>
                  <a:lnTo>
                    <a:pt x="462" y="1494"/>
                  </a:lnTo>
                  <a:lnTo>
                    <a:pt x="462" y="1512"/>
                  </a:lnTo>
                  <a:lnTo>
                    <a:pt x="468" y="1518"/>
                  </a:lnTo>
                  <a:lnTo>
                    <a:pt x="468" y="1530"/>
                  </a:lnTo>
                  <a:lnTo>
                    <a:pt x="474" y="1530"/>
                  </a:lnTo>
                  <a:lnTo>
                    <a:pt x="480" y="1530"/>
                  </a:lnTo>
                  <a:lnTo>
                    <a:pt x="486" y="1524"/>
                  </a:lnTo>
                  <a:lnTo>
                    <a:pt x="486" y="1512"/>
                  </a:lnTo>
                  <a:lnTo>
                    <a:pt x="486" y="1524"/>
                  </a:lnTo>
                  <a:lnTo>
                    <a:pt x="486" y="1512"/>
                  </a:lnTo>
                  <a:lnTo>
                    <a:pt x="492" y="1500"/>
                  </a:lnTo>
                  <a:lnTo>
                    <a:pt x="492" y="1482"/>
                  </a:lnTo>
                  <a:lnTo>
                    <a:pt x="492" y="1500"/>
                  </a:lnTo>
                  <a:lnTo>
                    <a:pt x="492" y="1482"/>
                  </a:lnTo>
                  <a:lnTo>
                    <a:pt x="498" y="1476"/>
                  </a:lnTo>
                  <a:lnTo>
                    <a:pt x="498" y="1470"/>
                  </a:lnTo>
                  <a:lnTo>
                    <a:pt x="498" y="1476"/>
                  </a:lnTo>
                  <a:lnTo>
                    <a:pt x="498" y="1470"/>
                  </a:lnTo>
                  <a:lnTo>
                    <a:pt x="504" y="1476"/>
                  </a:lnTo>
                  <a:lnTo>
                    <a:pt x="504" y="1494"/>
                  </a:lnTo>
                  <a:lnTo>
                    <a:pt x="510" y="1506"/>
                  </a:lnTo>
                  <a:lnTo>
                    <a:pt x="510" y="1512"/>
                  </a:lnTo>
                  <a:lnTo>
                    <a:pt x="516" y="1518"/>
                  </a:lnTo>
                  <a:lnTo>
                    <a:pt x="516" y="1524"/>
                  </a:lnTo>
                  <a:lnTo>
                    <a:pt x="522" y="1530"/>
                  </a:lnTo>
                  <a:lnTo>
                    <a:pt x="528" y="1536"/>
                  </a:lnTo>
                  <a:lnTo>
                    <a:pt x="534" y="1542"/>
                  </a:lnTo>
                  <a:lnTo>
                    <a:pt x="540" y="1542"/>
                  </a:lnTo>
                  <a:lnTo>
                    <a:pt x="540" y="1530"/>
                  </a:lnTo>
                  <a:lnTo>
                    <a:pt x="540" y="1542"/>
                  </a:lnTo>
                  <a:lnTo>
                    <a:pt x="540" y="1530"/>
                  </a:lnTo>
                  <a:lnTo>
                    <a:pt x="546" y="1512"/>
                  </a:lnTo>
                  <a:lnTo>
                    <a:pt x="546" y="1488"/>
                  </a:lnTo>
                  <a:lnTo>
                    <a:pt x="546" y="1512"/>
                  </a:lnTo>
                  <a:lnTo>
                    <a:pt x="546" y="1488"/>
                  </a:lnTo>
                  <a:lnTo>
                    <a:pt x="552" y="1464"/>
                  </a:lnTo>
                  <a:lnTo>
                    <a:pt x="552" y="1446"/>
                  </a:lnTo>
                  <a:lnTo>
                    <a:pt x="552" y="1464"/>
                  </a:lnTo>
                  <a:lnTo>
                    <a:pt x="552" y="1446"/>
                  </a:lnTo>
                  <a:lnTo>
                    <a:pt x="558" y="1452"/>
                  </a:lnTo>
                  <a:lnTo>
                    <a:pt x="558" y="1470"/>
                  </a:lnTo>
                  <a:lnTo>
                    <a:pt x="564" y="1488"/>
                  </a:lnTo>
                  <a:lnTo>
                    <a:pt x="564" y="1500"/>
                  </a:lnTo>
                  <a:lnTo>
                    <a:pt x="570" y="1512"/>
                  </a:lnTo>
                  <a:lnTo>
                    <a:pt x="570" y="1530"/>
                  </a:lnTo>
                  <a:lnTo>
                    <a:pt x="576" y="1530"/>
                  </a:lnTo>
                  <a:lnTo>
                    <a:pt x="576" y="1536"/>
                  </a:lnTo>
                  <a:lnTo>
                    <a:pt x="582" y="1536"/>
                  </a:lnTo>
                  <a:lnTo>
                    <a:pt x="588" y="1536"/>
                  </a:lnTo>
                  <a:lnTo>
                    <a:pt x="594" y="1536"/>
                  </a:lnTo>
                  <a:lnTo>
                    <a:pt x="600" y="1536"/>
                  </a:lnTo>
                  <a:lnTo>
                    <a:pt x="600" y="1542"/>
                  </a:lnTo>
                  <a:lnTo>
                    <a:pt x="606" y="1542"/>
                  </a:lnTo>
                  <a:lnTo>
                    <a:pt x="612" y="1542"/>
                  </a:lnTo>
                  <a:lnTo>
                    <a:pt x="618" y="1542"/>
                  </a:lnTo>
                  <a:lnTo>
                    <a:pt x="624" y="1536"/>
                  </a:lnTo>
                  <a:lnTo>
                    <a:pt x="624" y="1530"/>
                  </a:lnTo>
                  <a:lnTo>
                    <a:pt x="624" y="1536"/>
                  </a:lnTo>
                  <a:lnTo>
                    <a:pt x="624" y="1530"/>
                  </a:lnTo>
                  <a:lnTo>
                    <a:pt x="630" y="1530"/>
                  </a:lnTo>
                  <a:lnTo>
                    <a:pt x="636" y="1536"/>
                  </a:lnTo>
                  <a:lnTo>
                    <a:pt x="636" y="1542"/>
                  </a:lnTo>
                  <a:lnTo>
                    <a:pt x="642" y="1542"/>
                  </a:lnTo>
                  <a:lnTo>
                    <a:pt x="642" y="1548"/>
                  </a:lnTo>
                  <a:lnTo>
                    <a:pt x="648" y="1548"/>
                  </a:lnTo>
                  <a:lnTo>
                    <a:pt x="654" y="1548"/>
                  </a:lnTo>
                  <a:lnTo>
                    <a:pt x="660" y="1548"/>
                  </a:lnTo>
                  <a:lnTo>
                    <a:pt x="666" y="1548"/>
                  </a:lnTo>
                  <a:lnTo>
                    <a:pt x="666" y="1542"/>
                  </a:lnTo>
                  <a:lnTo>
                    <a:pt x="666" y="1548"/>
                  </a:lnTo>
                  <a:lnTo>
                    <a:pt x="666" y="1542"/>
                  </a:lnTo>
                  <a:lnTo>
                    <a:pt x="672" y="1536"/>
                  </a:lnTo>
                  <a:lnTo>
                    <a:pt x="672" y="1506"/>
                  </a:lnTo>
                  <a:lnTo>
                    <a:pt x="672" y="1536"/>
                  </a:lnTo>
                  <a:lnTo>
                    <a:pt x="672" y="1506"/>
                  </a:lnTo>
                  <a:lnTo>
                    <a:pt x="678" y="1494"/>
                  </a:lnTo>
                  <a:lnTo>
                    <a:pt x="678" y="1488"/>
                  </a:lnTo>
                  <a:lnTo>
                    <a:pt x="678" y="1494"/>
                  </a:lnTo>
                  <a:lnTo>
                    <a:pt x="678" y="1488"/>
                  </a:lnTo>
                  <a:lnTo>
                    <a:pt x="684" y="1488"/>
                  </a:lnTo>
                  <a:lnTo>
                    <a:pt x="684" y="1494"/>
                  </a:lnTo>
                  <a:lnTo>
                    <a:pt x="690" y="1506"/>
                  </a:lnTo>
                  <a:lnTo>
                    <a:pt x="690" y="1524"/>
                  </a:lnTo>
                  <a:lnTo>
                    <a:pt x="696" y="1530"/>
                  </a:lnTo>
                  <a:lnTo>
                    <a:pt x="696" y="1536"/>
                  </a:lnTo>
                  <a:lnTo>
                    <a:pt x="702" y="1536"/>
                  </a:lnTo>
                  <a:lnTo>
                    <a:pt x="702" y="1542"/>
                  </a:lnTo>
                  <a:lnTo>
                    <a:pt x="708" y="1542"/>
                  </a:lnTo>
                  <a:lnTo>
                    <a:pt x="714" y="1542"/>
                  </a:lnTo>
                  <a:lnTo>
                    <a:pt x="714" y="1548"/>
                  </a:lnTo>
                  <a:lnTo>
                    <a:pt x="720" y="1548"/>
                  </a:lnTo>
                  <a:lnTo>
                    <a:pt x="726" y="1548"/>
                  </a:lnTo>
                  <a:lnTo>
                    <a:pt x="732" y="1548"/>
                  </a:lnTo>
                  <a:lnTo>
                    <a:pt x="738" y="1548"/>
                  </a:lnTo>
                  <a:lnTo>
                    <a:pt x="744" y="1548"/>
                  </a:lnTo>
                  <a:lnTo>
                    <a:pt x="750" y="1548"/>
                  </a:lnTo>
                  <a:lnTo>
                    <a:pt x="756" y="1548"/>
                  </a:lnTo>
                  <a:lnTo>
                    <a:pt x="762" y="1548"/>
                  </a:lnTo>
                  <a:lnTo>
                    <a:pt x="768" y="1548"/>
                  </a:lnTo>
                  <a:lnTo>
                    <a:pt x="774" y="1548"/>
                  </a:lnTo>
                  <a:lnTo>
                    <a:pt x="780" y="1542"/>
                  </a:lnTo>
                  <a:lnTo>
                    <a:pt x="780" y="1536"/>
                  </a:lnTo>
                  <a:lnTo>
                    <a:pt x="780" y="1542"/>
                  </a:lnTo>
                  <a:lnTo>
                    <a:pt x="780" y="1536"/>
                  </a:lnTo>
                  <a:lnTo>
                    <a:pt x="786" y="1530"/>
                  </a:lnTo>
                  <a:lnTo>
                    <a:pt x="786" y="1524"/>
                  </a:lnTo>
                  <a:lnTo>
                    <a:pt x="786" y="1530"/>
                  </a:lnTo>
                  <a:lnTo>
                    <a:pt x="786" y="1524"/>
                  </a:lnTo>
                  <a:lnTo>
                    <a:pt x="792" y="1530"/>
                  </a:lnTo>
                  <a:lnTo>
                    <a:pt x="798" y="1536"/>
                  </a:lnTo>
                  <a:lnTo>
                    <a:pt x="804" y="1542"/>
                  </a:lnTo>
                  <a:lnTo>
                    <a:pt x="810" y="1542"/>
                  </a:lnTo>
                  <a:lnTo>
                    <a:pt x="816" y="1548"/>
                  </a:lnTo>
                  <a:lnTo>
                    <a:pt x="822" y="1548"/>
                  </a:lnTo>
                  <a:lnTo>
                    <a:pt x="828" y="1548"/>
                  </a:lnTo>
                  <a:lnTo>
                    <a:pt x="834" y="1548"/>
                  </a:lnTo>
                  <a:lnTo>
                    <a:pt x="840" y="1548"/>
                  </a:lnTo>
                  <a:lnTo>
                    <a:pt x="846" y="1548"/>
                  </a:lnTo>
                  <a:lnTo>
                    <a:pt x="852" y="1548"/>
                  </a:lnTo>
                  <a:lnTo>
                    <a:pt x="858" y="1542"/>
                  </a:lnTo>
                  <a:lnTo>
                    <a:pt x="864" y="1536"/>
                  </a:lnTo>
                  <a:lnTo>
                    <a:pt x="870" y="1530"/>
                  </a:lnTo>
                  <a:lnTo>
                    <a:pt x="870" y="1518"/>
                  </a:lnTo>
                  <a:lnTo>
                    <a:pt x="870" y="1530"/>
                  </a:lnTo>
                  <a:lnTo>
                    <a:pt x="870" y="1518"/>
                  </a:lnTo>
                  <a:lnTo>
                    <a:pt x="876" y="1512"/>
                  </a:lnTo>
                  <a:lnTo>
                    <a:pt x="882" y="1518"/>
                  </a:lnTo>
                  <a:lnTo>
                    <a:pt x="882" y="1530"/>
                  </a:lnTo>
                  <a:lnTo>
                    <a:pt x="888" y="1536"/>
                  </a:lnTo>
                  <a:lnTo>
                    <a:pt x="888" y="1542"/>
                  </a:lnTo>
                  <a:lnTo>
                    <a:pt x="894" y="1542"/>
                  </a:lnTo>
                  <a:lnTo>
                    <a:pt x="900" y="1542"/>
                  </a:lnTo>
                  <a:lnTo>
                    <a:pt x="906" y="1536"/>
                  </a:lnTo>
                  <a:lnTo>
                    <a:pt x="906" y="1524"/>
                  </a:lnTo>
                  <a:lnTo>
                    <a:pt x="906" y="1536"/>
                  </a:lnTo>
                  <a:lnTo>
                    <a:pt x="906" y="1524"/>
                  </a:lnTo>
                  <a:lnTo>
                    <a:pt x="912" y="1512"/>
                  </a:lnTo>
                  <a:lnTo>
                    <a:pt x="912" y="1506"/>
                  </a:lnTo>
                  <a:lnTo>
                    <a:pt x="912" y="1512"/>
                  </a:lnTo>
                  <a:lnTo>
                    <a:pt x="912" y="1506"/>
                  </a:lnTo>
                  <a:lnTo>
                    <a:pt x="918" y="1506"/>
                  </a:lnTo>
                  <a:lnTo>
                    <a:pt x="924" y="1506"/>
                  </a:lnTo>
                  <a:lnTo>
                    <a:pt x="930" y="1506"/>
                  </a:lnTo>
                  <a:lnTo>
                    <a:pt x="936" y="1506"/>
                  </a:lnTo>
                  <a:lnTo>
                    <a:pt x="942" y="1506"/>
                  </a:lnTo>
                  <a:lnTo>
                    <a:pt x="942" y="1512"/>
                  </a:lnTo>
                  <a:lnTo>
                    <a:pt x="948" y="1500"/>
                  </a:lnTo>
                  <a:lnTo>
                    <a:pt x="948" y="1488"/>
                  </a:lnTo>
                  <a:lnTo>
                    <a:pt x="948" y="1500"/>
                  </a:lnTo>
                  <a:lnTo>
                    <a:pt x="948" y="1488"/>
                  </a:lnTo>
                  <a:lnTo>
                    <a:pt x="954" y="1476"/>
                  </a:lnTo>
                  <a:lnTo>
                    <a:pt x="954" y="1422"/>
                  </a:lnTo>
                  <a:lnTo>
                    <a:pt x="954" y="1476"/>
                  </a:lnTo>
                  <a:lnTo>
                    <a:pt x="954" y="1422"/>
                  </a:lnTo>
                  <a:lnTo>
                    <a:pt x="960" y="1410"/>
                  </a:lnTo>
                  <a:lnTo>
                    <a:pt x="960" y="1422"/>
                  </a:lnTo>
                  <a:lnTo>
                    <a:pt x="966" y="1440"/>
                  </a:lnTo>
                  <a:lnTo>
                    <a:pt x="966" y="1464"/>
                  </a:lnTo>
                  <a:lnTo>
                    <a:pt x="972" y="1482"/>
                  </a:lnTo>
                  <a:lnTo>
                    <a:pt x="972" y="1500"/>
                  </a:lnTo>
                  <a:lnTo>
                    <a:pt x="978" y="1506"/>
                  </a:lnTo>
                  <a:lnTo>
                    <a:pt x="984" y="1512"/>
                  </a:lnTo>
                  <a:lnTo>
                    <a:pt x="990" y="1512"/>
                  </a:lnTo>
                  <a:lnTo>
                    <a:pt x="990" y="1506"/>
                  </a:lnTo>
                  <a:lnTo>
                    <a:pt x="990" y="1512"/>
                  </a:lnTo>
                  <a:lnTo>
                    <a:pt x="990" y="1506"/>
                  </a:lnTo>
                  <a:lnTo>
                    <a:pt x="996" y="1500"/>
                  </a:lnTo>
                  <a:lnTo>
                    <a:pt x="996" y="1488"/>
                  </a:lnTo>
                  <a:lnTo>
                    <a:pt x="996" y="1500"/>
                  </a:lnTo>
                  <a:lnTo>
                    <a:pt x="996" y="1488"/>
                  </a:lnTo>
                  <a:lnTo>
                    <a:pt x="1002" y="1482"/>
                  </a:lnTo>
                  <a:lnTo>
                    <a:pt x="1002" y="1476"/>
                  </a:lnTo>
                  <a:lnTo>
                    <a:pt x="1002" y="1482"/>
                  </a:lnTo>
                  <a:lnTo>
                    <a:pt x="1008" y="1482"/>
                  </a:lnTo>
                  <a:lnTo>
                    <a:pt x="1008" y="1488"/>
                  </a:lnTo>
                  <a:lnTo>
                    <a:pt x="1014" y="1488"/>
                  </a:lnTo>
                  <a:lnTo>
                    <a:pt x="1020" y="1488"/>
                  </a:lnTo>
                  <a:lnTo>
                    <a:pt x="1020" y="1476"/>
                  </a:lnTo>
                  <a:lnTo>
                    <a:pt x="1020" y="1488"/>
                  </a:lnTo>
                  <a:lnTo>
                    <a:pt x="1020" y="1476"/>
                  </a:lnTo>
                  <a:lnTo>
                    <a:pt x="1026" y="1476"/>
                  </a:lnTo>
                  <a:lnTo>
                    <a:pt x="1026" y="1470"/>
                  </a:lnTo>
                  <a:lnTo>
                    <a:pt x="1026" y="1476"/>
                  </a:lnTo>
                  <a:lnTo>
                    <a:pt x="1026" y="1470"/>
                  </a:lnTo>
                  <a:lnTo>
                    <a:pt x="1032" y="1464"/>
                  </a:lnTo>
                  <a:lnTo>
                    <a:pt x="1038" y="1458"/>
                  </a:lnTo>
                  <a:lnTo>
                    <a:pt x="1038" y="1422"/>
                  </a:lnTo>
                  <a:lnTo>
                    <a:pt x="1038" y="1458"/>
                  </a:lnTo>
                  <a:lnTo>
                    <a:pt x="1038" y="1422"/>
                  </a:lnTo>
                  <a:lnTo>
                    <a:pt x="1044" y="1410"/>
                  </a:lnTo>
                  <a:lnTo>
                    <a:pt x="1044" y="1416"/>
                  </a:lnTo>
                  <a:lnTo>
                    <a:pt x="1050" y="1428"/>
                  </a:lnTo>
                  <a:lnTo>
                    <a:pt x="1050" y="1446"/>
                  </a:lnTo>
                  <a:lnTo>
                    <a:pt x="1056" y="1452"/>
                  </a:lnTo>
                  <a:lnTo>
                    <a:pt x="1056" y="1464"/>
                  </a:lnTo>
                  <a:lnTo>
                    <a:pt x="1062" y="1470"/>
                  </a:lnTo>
                  <a:lnTo>
                    <a:pt x="1062" y="1476"/>
                  </a:lnTo>
                  <a:lnTo>
                    <a:pt x="1068" y="1482"/>
                  </a:lnTo>
                  <a:lnTo>
                    <a:pt x="1068" y="1500"/>
                  </a:lnTo>
                  <a:lnTo>
                    <a:pt x="1074" y="1506"/>
                  </a:lnTo>
                  <a:lnTo>
                    <a:pt x="1074" y="1512"/>
                  </a:lnTo>
                  <a:lnTo>
                    <a:pt x="1080" y="1512"/>
                  </a:lnTo>
                  <a:lnTo>
                    <a:pt x="1086" y="1512"/>
                  </a:lnTo>
                  <a:lnTo>
                    <a:pt x="1092" y="1512"/>
                  </a:lnTo>
                  <a:lnTo>
                    <a:pt x="1098" y="1512"/>
                  </a:lnTo>
                  <a:lnTo>
                    <a:pt x="1104" y="1512"/>
                  </a:lnTo>
                  <a:lnTo>
                    <a:pt x="1110" y="1512"/>
                  </a:lnTo>
                  <a:lnTo>
                    <a:pt x="1110" y="1500"/>
                  </a:lnTo>
                  <a:lnTo>
                    <a:pt x="1110" y="1512"/>
                  </a:lnTo>
                  <a:lnTo>
                    <a:pt x="1110" y="1500"/>
                  </a:lnTo>
                  <a:lnTo>
                    <a:pt x="1116" y="1482"/>
                  </a:lnTo>
                  <a:lnTo>
                    <a:pt x="1116" y="1434"/>
                  </a:lnTo>
                  <a:lnTo>
                    <a:pt x="1116" y="1482"/>
                  </a:lnTo>
                  <a:lnTo>
                    <a:pt x="1116" y="1434"/>
                  </a:lnTo>
                  <a:lnTo>
                    <a:pt x="1122" y="1428"/>
                  </a:lnTo>
                  <a:lnTo>
                    <a:pt x="1128" y="1428"/>
                  </a:lnTo>
                  <a:lnTo>
                    <a:pt x="1128" y="1440"/>
                  </a:lnTo>
                  <a:lnTo>
                    <a:pt x="1134" y="1446"/>
                  </a:lnTo>
                  <a:lnTo>
                    <a:pt x="1134" y="1464"/>
                  </a:lnTo>
                  <a:lnTo>
                    <a:pt x="1140" y="1476"/>
                  </a:lnTo>
                  <a:lnTo>
                    <a:pt x="1140" y="1488"/>
                  </a:lnTo>
                  <a:lnTo>
                    <a:pt x="1146" y="1488"/>
                  </a:lnTo>
                  <a:lnTo>
                    <a:pt x="1146" y="1494"/>
                  </a:lnTo>
                  <a:lnTo>
                    <a:pt x="1152" y="1500"/>
                  </a:lnTo>
                  <a:lnTo>
                    <a:pt x="1152" y="1506"/>
                  </a:lnTo>
                  <a:lnTo>
                    <a:pt x="1158" y="1506"/>
                  </a:lnTo>
                  <a:lnTo>
                    <a:pt x="1164" y="1506"/>
                  </a:lnTo>
                  <a:lnTo>
                    <a:pt x="1170" y="1506"/>
                  </a:lnTo>
                  <a:lnTo>
                    <a:pt x="1170" y="1518"/>
                  </a:lnTo>
                  <a:lnTo>
                    <a:pt x="1176" y="1518"/>
                  </a:lnTo>
                  <a:lnTo>
                    <a:pt x="1182" y="1518"/>
                  </a:lnTo>
                  <a:lnTo>
                    <a:pt x="1188" y="1518"/>
                  </a:lnTo>
                  <a:lnTo>
                    <a:pt x="1194" y="1518"/>
                  </a:lnTo>
                  <a:lnTo>
                    <a:pt x="1200" y="1512"/>
                  </a:lnTo>
                  <a:lnTo>
                    <a:pt x="1200" y="1518"/>
                  </a:lnTo>
                  <a:lnTo>
                    <a:pt x="1206" y="1524"/>
                  </a:lnTo>
                  <a:lnTo>
                    <a:pt x="1212" y="1524"/>
                  </a:lnTo>
                  <a:lnTo>
                    <a:pt x="1218" y="1530"/>
                  </a:lnTo>
                  <a:lnTo>
                    <a:pt x="1224" y="1530"/>
                  </a:lnTo>
                  <a:lnTo>
                    <a:pt x="1230" y="1530"/>
                  </a:lnTo>
                  <a:lnTo>
                    <a:pt x="1230" y="1536"/>
                  </a:lnTo>
                  <a:lnTo>
                    <a:pt x="1236" y="1536"/>
                  </a:lnTo>
                  <a:lnTo>
                    <a:pt x="1242" y="1536"/>
                  </a:lnTo>
                  <a:lnTo>
                    <a:pt x="1248" y="1536"/>
                  </a:lnTo>
                  <a:lnTo>
                    <a:pt x="1248" y="1530"/>
                  </a:lnTo>
                  <a:lnTo>
                    <a:pt x="1248" y="1536"/>
                  </a:lnTo>
                  <a:lnTo>
                    <a:pt x="1248" y="1530"/>
                  </a:lnTo>
                  <a:lnTo>
                    <a:pt x="1254" y="1530"/>
                  </a:lnTo>
                  <a:lnTo>
                    <a:pt x="1254" y="1524"/>
                  </a:lnTo>
                  <a:lnTo>
                    <a:pt x="1254" y="1530"/>
                  </a:lnTo>
                  <a:lnTo>
                    <a:pt x="1254" y="1524"/>
                  </a:lnTo>
                  <a:lnTo>
                    <a:pt x="1260" y="1518"/>
                  </a:lnTo>
                  <a:lnTo>
                    <a:pt x="1266" y="1518"/>
                  </a:lnTo>
                  <a:lnTo>
                    <a:pt x="1266" y="1524"/>
                  </a:lnTo>
                  <a:lnTo>
                    <a:pt x="1272" y="1530"/>
                  </a:lnTo>
                  <a:lnTo>
                    <a:pt x="1278" y="1530"/>
                  </a:lnTo>
                  <a:lnTo>
                    <a:pt x="1284" y="1524"/>
                  </a:lnTo>
                  <a:lnTo>
                    <a:pt x="1284" y="1506"/>
                  </a:lnTo>
                  <a:lnTo>
                    <a:pt x="1284" y="1524"/>
                  </a:lnTo>
                  <a:lnTo>
                    <a:pt x="1284" y="1506"/>
                  </a:lnTo>
                  <a:lnTo>
                    <a:pt x="1290" y="1488"/>
                  </a:lnTo>
                  <a:lnTo>
                    <a:pt x="1290" y="1470"/>
                  </a:lnTo>
                  <a:lnTo>
                    <a:pt x="1290" y="1488"/>
                  </a:lnTo>
                  <a:lnTo>
                    <a:pt x="1290" y="1470"/>
                  </a:lnTo>
                  <a:lnTo>
                    <a:pt x="1296" y="1458"/>
                  </a:lnTo>
                  <a:lnTo>
                    <a:pt x="1296" y="1452"/>
                  </a:lnTo>
                  <a:lnTo>
                    <a:pt x="1296" y="1458"/>
                  </a:lnTo>
                  <a:lnTo>
                    <a:pt x="1296" y="1452"/>
                  </a:lnTo>
                  <a:lnTo>
                    <a:pt x="1302" y="1458"/>
                  </a:lnTo>
                  <a:lnTo>
                    <a:pt x="1302" y="1488"/>
                  </a:lnTo>
                  <a:lnTo>
                    <a:pt x="1308" y="1500"/>
                  </a:lnTo>
                  <a:lnTo>
                    <a:pt x="1308" y="1518"/>
                  </a:lnTo>
                  <a:lnTo>
                    <a:pt x="1314" y="1524"/>
                  </a:lnTo>
                  <a:lnTo>
                    <a:pt x="1314" y="1530"/>
                  </a:lnTo>
                  <a:lnTo>
                    <a:pt x="1320" y="1536"/>
                  </a:lnTo>
                  <a:lnTo>
                    <a:pt x="1326" y="1536"/>
                  </a:lnTo>
                  <a:lnTo>
                    <a:pt x="1332" y="1536"/>
                  </a:lnTo>
                  <a:lnTo>
                    <a:pt x="1338" y="1536"/>
                  </a:lnTo>
                  <a:lnTo>
                    <a:pt x="1344" y="1530"/>
                  </a:lnTo>
                  <a:lnTo>
                    <a:pt x="1344" y="1524"/>
                  </a:lnTo>
                  <a:lnTo>
                    <a:pt x="1344" y="1530"/>
                  </a:lnTo>
                  <a:lnTo>
                    <a:pt x="1344" y="1524"/>
                  </a:lnTo>
                  <a:lnTo>
                    <a:pt x="1350" y="1518"/>
                  </a:lnTo>
                  <a:lnTo>
                    <a:pt x="1350" y="1512"/>
                  </a:lnTo>
                  <a:lnTo>
                    <a:pt x="1350" y="1518"/>
                  </a:lnTo>
                  <a:lnTo>
                    <a:pt x="1350" y="1512"/>
                  </a:lnTo>
                  <a:lnTo>
                    <a:pt x="1356" y="1506"/>
                  </a:lnTo>
                  <a:lnTo>
                    <a:pt x="1362" y="1506"/>
                  </a:lnTo>
                  <a:lnTo>
                    <a:pt x="1368" y="1494"/>
                  </a:lnTo>
                  <a:lnTo>
                    <a:pt x="1368" y="1470"/>
                  </a:lnTo>
                  <a:lnTo>
                    <a:pt x="1368" y="1494"/>
                  </a:lnTo>
                  <a:lnTo>
                    <a:pt x="1368" y="1470"/>
                  </a:lnTo>
                  <a:lnTo>
                    <a:pt x="1374" y="1464"/>
                  </a:lnTo>
                  <a:lnTo>
                    <a:pt x="1374" y="1458"/>
                  </a:lnTo>
                  <a:lnTo>
                    <a:pt x="1374" y="1464"/>
                  </a:lnTo>
                  <a:lnTo>
                    <a:pt x="1374" y="1458"/>
                  </a:lnTo>
                  <a:lnTo>
                    <a:pt x="1380" y="1458"/>
                  </a:lnTo>
                  <a:lnTo>
                    <a:pt x="1380" y="1452"/>
                  </a:lnTo>
                  <a:lnTo>
                    <a:pt x="1380" y="1458"/>
                  </a:lnTo>
                  <a:lnTo>
                    <a:pt x="1380" y="1452"/>
                  </a:lnTo>
                  <a:lnTo>
                    <a:pt x="1386" y="1446"/>
                  </a:lnTo>
                  <a:lnTo>
                    <a:pt x="1392" y="1446"/>
                  </a:lnTo>
                  <a:lnTo>
                    <a:pt x="1392" y="1452"/>
                  </a:lnTo>
                  <a:lnTo>
                    <a:pt x="1398" y="1464"/>
                  </a:lnTo>
                  <a:lnTo>
                    <a:pt x="1398" y="1476"/>
                  </a:lnTo>
                  <a:lnTo>
                    <a:pt x="1404" y="1476"/>
                  </a:lnTo>
                  <a:lnTo>
                    <a:pt x="1404" y="1470"/>
                  </a:lnTo>
                  <a:lnTo>
                    <a:pt x="1404" y="1476"/>
                  </a:lnTo>
                  <a:lnTo>
                    <a:pt x="1404" y="1470"/>
                  </a:lnTo>
                  <a:lnTo>
                    <a:pt x="1410" y="1458"/>
                  </a:lnTo>
                  <a:lnTo>
                    <a:pt x="1410" y="1446"/>
                  </a:lnTo>
                  <a:lnTo>
                    <a:pt x="1410" y="1458"/>
                  </a:lnTo>
                  <a:lnTo>
                    <a:pt x="1410" y="1446"/>
                  </a:lnTo>
                  <a:lnTo>
                    <a:pt x="1416" y="1434"/>
                  </a:lnTo>
                  <a:lnTo>
                    <a:pt x="1416" y="1422"/>
                  </a:lnTo>
                  <a:lnTo>
                    <a:pt x="1416" y="1434"/>
                  </a:lnTo>
                  <a:lnTo>
                    <a:pt x="1416" y="1428"/>
                  </a:lnTo>
                  <a:lnTo>
                    <a:pt x="1422" y="1428"/>
                  </a:lnTo>
                  <a:lnTo>
                    <a:pt x="1422" y="1434"/>
                  </a:lnTo>
                  <a:lnTo>
                    <a:pt x="1428" y="1446"/>
                  </a:lnTo>
                  <a:lnTo>
                    <a:pt x="1428" y="1452"/>
                  </a:lnTo>
                  <a:lnTo>
                    <a:pt x="1434" y="1440"/>
                  </a:lnTo>
                  <a:lnTo>
                    <a:pt x="1434" y="1362"/>
                  </a:lnTo>
                  <a:lnTo>
                    <a:pt x="1434" y="1440"/>
                  </a:lnTo>
                  <a:lnTo>
                    <a:pt x="1434" y="1362"/>
                  </a:lnTo>
                  <a:lnTo>
                    <a:pt x="1440" y="1302"/>
                  </a:lnTo>
                  <a:lnTo>
                    <a:pt x="1440" y="1248"/>
                  </a:lnTo>
                  <a:lnTo>
                    <a:pt x="1440" y="1302"/>
                  </a:lnTo>
                  <a:lnTo>
                    <a:pt x="1440" y="1248"/>
                  </a:lnTo>
                  <a:lnTo>
                    <a:pt x="1446" y="1212"/>
                  </a:lnTo>
                  <a:lnTo>
                    <a:pt x="1446" y="1164"/>
                  </a:lnTo>
                  <a:lnTo>
                    <a:pt x="1446" y="1212"/>
                  </a:lnTo>
                  <a:lnTo>
                    <a:pt x="1446" y="1164"/>
                  </a:lnTo>
                  <a:lnTo>
                    <a:pt x="1452" y="1152"/>
                  </a:lnTo>
                  <a:lnTo>
                    <a:pt x="1452" y="1134"/>
                  </a:lnTo>
                  <a:lnTo>
                    <a:pt x="1452" y="1152"/>
                  </a:lnTo>
                  <a:lnTo>
                    <a:pt x="1452" y="1134"/>
                  </a:lnTo>
                  <a:lnTo>
                    <a:pt x="1458" y="1128"/>
                  </a:lnTo>
                  <a:lnTo>
                    <a:pt x="1458" y="1146"/>
                  </a:lnTo>
                  <a:lnTo>
                    <a:pt x="1464" y="1170"/>
                  </a:lnTo>
                  <a:lnTo>
                    <a:pt x="1464" y="1146"/>
                  </a:lnTo>
                  <a:lnTo>
                    <a:pt x="1464" y="1170"/>
                  </a:lnTo>
                  <a:lnTo>
                    <a:pt x="1464" y="1146"/>
                  </a:lnTo>
                  <a:lnTo>
                    <a:pt x="1470" y="1134"/>
                  </a:lnTo>
                  <a:lnTo>
                    <a:pt x="1470" y="1152"/>
                  </a:lnTo>
                  <a:lnTo>
                    <a:pt x="1476" y="1164"/>
                  </a:lnTo>
                  <a:lnTo>
                    <a:pt x="1476" y="1194"/>
                  </a:lnTo>
                  <a:lnTo>
                    <a:pt x="1482" y="1236"/>
                  </a:lnTo>
                  <a:lnTo>
                    <a:pt x="1482" y="1296"/>
                  </a:lnTo>
                  <a:lnTo>
                    <a:pt x="1488" y="1308"/>
                  </a:lnTo>
                  <a:lnTo>
                    <a:pt x="1488" y="1320"/>
                  </a:lnTo>
                  <a:lnTo>
                    <a:pt x="1494" y="1320"/>
                  </a:lnTo>
                  <a:lnTo>
                    <a:pt x="1494" y="1266"/>
                  </a:lnTo>
                  <a:lnTo>
                    <a:pt x="1494" y="1320"/>
                  </a:lnTo>
                  <a:lnTo>
                    <a:pt x="1494" y="1266"/>
                  </a:lnTo>
                  <a:lnTo>
                    <a:pt x="1500" y="1146"/>
                  </a:lnTo>
                  <a:lnTo>
                    <a:pt x="1500" y="852"/>
                  </a:lnTo>
                  <a:lnTo>
                    <a:pt x="1500" y="1146"/>
                  </a:lnTo>
                  <a:lnTo>
                    <a:pt x="1500" y="852"/>
                  </a:lnTo>
                  <a:lnTo>
                    <a:pt x="1506" y="726"/>
                  </a:lnTo>
                  <a:lnTo>
                    <a:pt x="1506" y="660"/>
                  </a:lnTo>
                  <a:lnTo>
                    <a:pt x="1506" y="726"/>
                  </a:lnTo>
                  <a:lnTo>
                    <a:pt x="1506" y="660"/>
                  </a:lnTo>
                  <a:lnTo>
                    <a:pt x="1512" y="642"/>
                  </a:lnTo>
                  <a:lnTo>
                    <a:pt x="1512" y="624"/>
                  </a:lnTo>
                  <a:lnTo>
                    <a:pt x="1512" y="642"/>
                  </a:lnTo>
                  <a:lnTo>
                    <a:pt x="1512" y="624"/>
                  </a:lnTo>
                  <a:lnTo>
                    <a:pt x="1518" y="672"/>
                  </a:lnTo>
                  <a:lnTo>
                    <a:pt x="1518" y="744"/>
                  </a:lnTo>
                  <a:lnTo>
                    <a:pt x="1524" y="708"/>
                  </a:lnTo>
                  <a:lnTo>
                    <a:pt x="1524" y="552"/>
                  </a:lnTo>
                  <a:lnTo>
                    <a:pt x="1524" y="708"/>
                  </a:lnTo>
                  <a:lnTo>
                    <a:pt x="1524" y="552"/>
                  </a:lnTo>
                  <a:lnTo>
                    <a:pt x="1530" y="378"/>
                  </a:lnTo>
                  <a:lnTo>
                    <a:pt x="1530" y="48"/>
                  </a:lnTo>
                  <a:lnTo>
                    <a:pt x="1530" y="378"/>
                  </a:lnTo>
                  <a:lnTo>
                    <a:pt x="1530" y="48"/>
                  </a:lnTo>
                  <a:lnTo>
                    <a:pt x="1536" y="18"/>
                  </a:lnTo>
                  <a:lnTo>
                    <a:pt x="1536" y="0"/>
                  </a:lnTo>
                  <a:lnTo>
                    <a:pt x="1536" y="18"/>
                  </a:lnTo>
                  <a:lnTo>
                    <a:pt x="1536" y="0"/>
                  </a:lnTo>
                  <a:lnTo>
                    <a:pt x="1542" y="0"/>
                  </a:lnTo>
                  <a:lnTo>
                    <a:pt x="1542" y="54"/>
                  </a:lnTo>
                  <a:lnTo>
                    <a:pt x="1548" y="120"/>
                  </a:lnTo>
                  <a:lnTo>
                    <a:pt x="1548" y="342"/>
                  </a:lnTo>
                  <a:lnTo>
                    <a:pt x="1554" y="486"/>
                  </a:lnTo>
                  <a:lnTo>
                    <a:pt x="1554" y="606"/>
                  </a:lnTo>
                  <a:lnTo>
                    <a:pt x="1560" y="756"/>
                  </a:lnTo>
                  <a:lnTo>
                    <a:pt x="1560" y="888"/>
                  </a:lnTo>
                  <a:lnTo>
                    <a:pt x="1566" y="966"/>
                  </a:lnTo>
                  <a:lnTo>
                    <a:pt x="1566" y="1098"/>
                  </a:lnTo>
                  <a:lnTo>
                    <a:pt x="1572" y="1146"/>
                  </a:lnTo>
                  <a:lnTo>
                    <a:pt x="1572" y="1152"/>
                  </a:lnTo>
                  <a:lnTo>
                    <a:pt x="1578" y="1146"/>
                  </a:lnTo>
                  <a:lnTo>
                    <a:pt x="1578" y="1098"/>
                  </a:lnTo>
                  <a:lnTo>
                    <a:pt x="1578" y="1146"/>
                  </a:lnTo>
                  <a:lnTo>
                    <a:pt x="1578" y="1098"/>
                  </a:lnTo>
                  <a:lnTo>
                    <a:pt x="1584" y="1050"/>
                  </a:lnTo>
                  <a:lnTo>
                    <a:pt x="1584" y="990"/>
                  </a:lnTo>
                  <a:lnTo>
                    <a:pt x="1584" y="1050"/>
                  </a:lnTo>
                  <a:lnTo>
                    <a:pt x="1584" y="990"/>
                  </a:lnTo>
                  <a:lnTo>
                    <a:pt x="1590" y="984"/>
                  </a:lnTo>
                  <a:lnTo>
                    <a:pt x="1590" y="1014"/>
                  </a:lnTo>
                  <a:lnTo>
                    <a:pt x="1596" y="1056"/>
                  </a:lnTo>
                  <a:lnTo>
                    <a:pt x="1596" y="1170"/>
                  </a:lnTo>
                  <a:lnTo>
                    <a:pt x="1602" y="1224"/>
                  </a:lnTo>
                  <a:lnTo>
                    <a:pt x="1602" y="1272"/>
                  </a:lnTo>
                  <a:lnTo>
                    <a:pt x="1608" y="1314"/>
                  </a:lnTo>
                  <a:lnTo>
                    <a:pt x="1608" y="1344"/>
                  </a:lnTo>
                  <a:lnTo>
                    <a:pt x="1614" y="1356"/>
                  </a:lnTo>
                  <a:lnTo>
                    <a:pt x="1614" y="1368"/>
                  </a:lnTo>
                  <a:lnTo>
                    <a:pt x="1620" y="1380"/>
                  </a:lnTo>
                  <a:lnTo>
                    <a:pt x="1620" y="1392"/>
                  </a:lnTo>
                  <a:lnTo>
                    <a:pt x="1626" y="1398"/>
                  </a:lnTo>
                  <a:lnTo>
                    <a:pt x="1626" y="1404"/>
                  </a:lnTo>
                  <a:lnTo>
                    <a:pt x="1632" y="1404"/>
                  </a:lnTo>
                  <a:lnTo>
                    <a:pt x="1638" y="1362"/>
                  </a:lnTo>
                  <a:lnTo>
                    <a:pt x="1638" y="1344"/>
                  </a:lnTo>
                  <a:lnTo>
                    <a:pt x="1638" y="1362"/>
                  </a:lnTo>
                  <a:lnTo>
                    <a:pt x="1638" y="1344"/>
                  </a:lnTo>
                  <a:lnTo>
                    <a:pt x="1644" y="1326"/>
                  </a:lnTo>
                  <a:lnTo>
                    <a:pt x="1644" y="1314"/>
                  </a:lnTo>
                  <a:lnTo>
                    <a:pt x="1644" y="1326"/>
                  </a:lnTo>
                  <a:lnTo>
                    <a:pt x="1644" y="1314"/>
                  </a:lnTo>
                  <a:lnTo>
                    <a:pt x="1650" y="1308"/>
                  </a:lnTo>
                  <a:lnTo>
                    <a:pt x="1650" y="1302"/>
                  </a:lnTo>
                  <a:lnTo>
                    <a:pt x="1650" y="1314"/>
                  </a:lnTo>
                  <a:lnTo>
                    <a:pt x="1650" y="1302"/>
                  </a:lnTo>
                  <a:lnTo>
                    <a:pt x="1656" y="1308"/>
                  </a:lnTo>
                  <a:lnTo>
                    <a:pt x="1656" y="1314"/>
                  </a:lnTo>
                  <a:lnTo>
                    <a:pt x="1662" y="1320"/>
                  </a:lnTo>
                  <a:lnTo>
                    <a:pt x="1662" y="1338"/>
                  </a:lnTo>
                  <a:lnTo>
                    <a:pt x="1662" y="1326"/>
                  </a:lnTo>
                  <a:lnTo>
                    <a:pt x="1668" y="1308"/>
                  </a:lnTo>
                  <a:lnTo>
                    <a:pt x="1668" y="1266"/>
                  </a:lnTo>
                  <a:lnTo>
                    <a:pt x="1668" y="1308"/>
                  </a:lnTo>
                  <a:lnTo>
                    <a:pt x="1668" y="1266"/>
                  </a:lnTo>
                  <a:lnTo>
                    <a:pt x="1674" y="1182"/>
                  </a:lnTo>
                  <a:lnTo>
                    <a:pt x="1674" y="1080"/>
                  </a:lnTo>
                  <a:lnTo>
                    <a:pt x="1674" y="1182"/>
                  </a:lnTo>
                  <a:lnTo>
                    <a:pt x="1674" y="1080"/>
                  </a:lnTo>
                  <a:lnTo>
                    <a:pt x="1680" y="948"/>
                  </a:lnTo>
                  <a:lnTo>
                    <a:pt x="1680" y="762"/>
                  </a:lnTo>
                  <a:lnTo>
                    <a:pt x="1680" y="948"/>
                  </a:lnTo>
                  <a:lnTo>
                    <a:pt x="1680" y="762"/>
                  </a:lnTo>
                  <a:lnTo>
                    <a:pt x="1686" y="672"/>
                  </a:lnTo>
                  <a:lnTo>
                    <a:pt x="1686" y="642"/>
                  </a:lnTo>
                  <a:lnTo>
                    <a:pt x="1686" y="672"/>
                  </a:lnTo>
                  <a:lnTo>
                    <a:pt x="1686" y="642"/>
                  </a:lnTo>
                  <a:lnTo>
                    <a:pt x="1692" y="552"/>
                  </a:lnTo>
                  <a:lnTo>
                    <a:pt x="1692" y="456"/>
                  </a:lnTo>
                  <a:lnTo>
                    <a:pt x="1692" y="552"/>
                  </a:lnTo>
                  <a:lnTo>
                    <a:pt x="1692" y="456"/>
                  </a:lnTo>
                  <a:lnTo>
                    <a:pt x="1698" y="354"/>
                  </a:lnTo>
                  <a:lnTo>
                    <a:pt x="1698" y="282"/>
                  </a:lnTo>
                  <a:lnTo>
                    <a:pt x="1698" y="354"/>
                  </a:lnTo>
                  <a:lnTo>
                    <a:pt x="1698" y="282"/>
                  </a:lnTo>
                  <a:lnTo>
                    <a:pt x="1704" y="354"/>
                  </a:lnTo>
                  <a:lnTo>
                    <a:pt x="1704" y="414"/>
                  </a:lnTo>
                  <a:lnTo>
                    <a:pt x="1710" y="498"/>
                  </a:lnTo>
                  <a:lnTo>
                    <a:pt x="1710" y="618"/>
                  </a:lnTo>
                  <a:lnTo>
                    <a:pt x="1716" y="744"/>
                  </a:lnTo>
                  <a:lnTo>
                    <a:pt x="1716" y="912"/>
                  </a:lnTo>
                  <a:lnTo>
                    <a:pt x="1722" y="888"/>
                  </a:lnTo>
                  <a:lnTo>
                    <a:pt x="1722" y="810"/>
                  </a:lnTo>
                  <a:lnTo>
                    <a:pt x="1722" y="888"/>
                  </a:lnTo>
                  <a:lnTo>
                    <a:pt x="1722" y="810"/>
                  </a:lnTo>
                  <a:lnTo>
                    <a:pt x="1728" y="720"/>
                  </a:lnTo>
                  <a:lnTo>
                    <a:pt x="1728" y="594"/>
                  </a:lnTo>
                  <a:lnTo>
                    <a:pt x="1728" y="720"/>
                  </a:lnTo>
                  <a:lnTo>
                    <a:pt x="1728" y="594"/>
                  </a:lnTo>
                  <a:lnTo>
                    <a:pt x="1734" y="564"/>
                  </a:lnTo>
                  <a:lnTo>
                    <a:pt x="1734" y="576"/>
                  </a:lnTo>
                  <a:lnTo>
                    <a:pt x="1740" y="618"/>
                  </a:lnTo>
                  <a:lnTo>
                    <a:pt x="1740" y="696"/>
                  </a:lnTo>
                  <a:lnTo>
                    <a:pt x="1746" y="780"/>
                  </a:lnTo>
                  <a:lnTo>
                    <a:pt x="1746" y="1014"/>
                  </a:lnTo>
                  <a:lnTo>
                    <a:pt x="1752" y="1110"/>
                  </a:lnTo>
                  <a:lnTo>
                    <a:pt x="1752" y="1194"/>
                  </a:lnTo>
                  <a:lnTo>
                    <a:pt x="1758" y="1272"/>
                  </a:lnTo>
                  <a:lnTo>
                    <a:pt x="1758" y="1332"/>
                  </a:lnTo>
                  <a:lnTo>
                    <a:pt x="1764" y="1374"/>
                  </a:lnTo>
                  <a:lnTo>
                    <a:pt x="1764" y="1416"/>
                  </a:lnTo>
                  <a:lnTo>
                    <a:pt x="1770" y="1428"/>
                  </a:lnTo>
                  <a:lnTo>
                    <a:pt x="1770" y="1416"/>
                  </a:lnTo>
                  <a:lnTo>
                    <a:pt x="1770" y="1428"/>
                  </a:lnTo>
                  <a:lnTo>
                    <a:pt x="1770" y="1416"/>
                  </a:lnTo>
                  <a:lnTo>
                    <a:pt x="1776" y="1392"/>
                  </a:lnTo>
                  <a:lnTo>
                    <a:pt x="1776" y="1350"/>
                  </a:lnTo>
                  <a:lnTo>
                    <a:pt x="1776" y="1392"/>
                  </a:lnTo>
                  <a:lnTo>
                    <a:pt x="1776" y="1350"/>
                  </a:lnTo>
                  <a:lnTo>
                    <a:pt x="1782" y="1314"/>
                  </a:lnTo>
                  <a:lnTo>
                    <a:pt x="1782" y="1266"/>
                  </a:lnTo>
                  <a:lnTo>
                    <a:pt x="1782" y="1314"/>
                  </a:lnTo>
                  <a:lnTo>
                    <a:pt x="1782" y="1266"/>
                  </a:lnTo>
                  <a:lnTo>
                    <a:pt x="1788" y="1266"/>
                  </a:lnTo>
                  <a:lnTo>
                    <a:pt x="1788" y="1272"/>
                  </a:lnTo>
                  <a:lnTo>
                    <a:pt x="1794" y="1290"/>
                  </a:lnTo>
                  <a:lnTo>
                    <a:pt x="1794" y="1338"/>
                  </a:lnTo>
                  <a:lnTo>
                    <a:pt x="1800" y="1344"/>
                  </a:lnTo>
                  <a:lnTo>
                    <a:pt x="1800" y="1314"/>
                  </a:lnTo>
                  <a:lnTo>
                    <a:pt x="1800" y="1344"/>
                  </a:lnTo>
                  <a:lnTo>
                    <a:pt x="1800" y="1314"/>
                  </a:lnTo>
                  <a:lnTo>
                    <a:pt x="1806" y="1248"/>
                  </a:lnTo>
                  <a:lnTo>
                    <a:pt x="1806" y="1158"/>
                  </a:lnTo>
                  <a:lnTo>
                    <a:pt x="1806" y="1248"/>
                  </a:lnTo>
                  <a:lnTo>
                    <a:pt x="1806" y="1158"/>
                  </a:lnTo>
                  <a:lnTo>
                    <a:pt x="1812" y="1062"/>
                  </a:lnTo>
                  <a:lnTo>
                    <a:pt x="1812" y="924"/>
                  </a:lnTo>
                  <a:lnTo>
                    <a:pt x="1812" y="1062"/>
                  </a:lnTo>
                  <a:lnTo>
                    <a:pt x="1812" y="924"/>
                  </a:lnTo>
                  <a:lnTo>
                    <a:pt x="1818" y="900"/>
                  </a:lnTo>
                  <a:lnTo>
                    <a:pt x="1818" y="912"/>
                  </a:lnTo>
                  <a:lnTo>
                    <a:pt x="1824" y="936"/>
                  </a:lnTo>
                  <a:lnTo>
                    <a:pt x="1824" y="1002"/>
                  </a:lnTo>
                  <a:lnTo>
                    <a:pt x="1830" y="1098"/>
                  </a:lnTo>
                  <a:lnTo>
                    <a:pt x="1830" y="1254"/>
                  </a:lnTo>
                  <a:lnTo>
                    <a:pt x="1836" y="1320"/>
                  </a:lnTo>
                  <a:lnTo>
                    <a:pt x="1836" y="1368"/>
                  </a:lnTo>
                  <a:lnTo>
                    <a:pt x="1842" y="1404"/>
                  </a:lnTo>
                  <a:lnTo>
                    <a:pt x="1842" y="1422"/>
                  </a:lnTo>
                  <a:lnTo>
                    <a:pt x="1848" y="1440"/>
                  </a:lnTo>
                  <a:lnTo>
                    <a:pt x="1848" y="1446"/>
                  </a:lnTo>
                  <a:lnTo>
                    <a:pt x="1854" y="1452"/>
                  </a:lnTo>
                  <a:lnTo>
                    <a:pt x="1854" y="1458"/>
                  </a:lnTo>
                  <a:lnTo>
                    <a:pt x="1860" y="1464"/>
                  </a:lnTo>
                  <a:lnTo>
                    <a:pt x="1860" y="1470"/>
                  </a:lnTo>
                  <a:lnTo>
                    <a:pt x="1866" y="1476"/>
                  </a:lnTo>
                  <a:lnTo>
                    <a:pt x="1866" y="1470"/>
                  </a:lnTo>
                  <a:lnTo>
                    <a:pt x="1866" y="1476"/>
                  </a:lnTo>
                  <a:lnTo>
                    <a:pt x="1866" y="1470"/>
                  </a:lnTo>
                  <a:lnTo>
                    <a:pt x="1872" y="1464"/>
                  </a:lnTo>
                  <a:lnTo>
                    <a:pt x="1872" y="1452"/>
                  </a:lnTo>
                  <a:lnTo>
                    <a:pt x="1872" y="1464"/>
                  </a:lnTo>
                  <a:lnTo>
                    <a:pt x="1872" y="1452"/>
                  </a:lnTo>
                  <a:lnTo>
                    <a:pt x="1878" y="1428"/>
                  </a:lnTo>
                  <a:lnTo>
                    <a:pt x="1878" y="1368"/>
                  </a:lnTo>
                  <a:lnTo>
                    <a:pt x="1878" y="1428"/>
                  </a:lnTo>
                  <a:lnTo>
                    <a:pt x="1878" y="1368"/>
                  </a:lnTo>
                  <a:lnTo>
                    <a:pt x="1884" y="1350"/>
                  </a:lnTo>
                  <a:lnTo>
                    <a:pt x="1884" y="1326"/>
                  </a:lnTo>
                  <a:lnTo>
                    <a:pt x="1884" y="1350"/>
                  </a:lnTo>
                  <a:lnTo>
                    <a:pt x="1884" y="1326"/>
                  </a:lnTo>
                  <a:lnTo>
                    <a:pt x="1890" y="1314"/>
                  </a:lnTo>
                  <a:lnTo>
                    <a:pt x="1890" y="1320"/>
                  </a:lnTo>
                  <a:lnTo>
                    <a:pt x="1896" y="1326"/>
                  </a:lnTo>
                  <a:lnTo>
                    <a:pt x="1896" y="1368"/>
                  </a:lnTo>
                  <a:lnTo>
                    <a:pt x="1902" y="1392"/>
                  </a:lnTo>
                  <a:lnTo>
                    <a:pt x="1902" y="1410"/>
                  </a:lnTo>
                  <a:lnTo>
                    <a:pt x="1908" y="1428"/>
                  </a:lnTo>
                  <a:lnTo>
                    <a:pt x="1908" y="1446"/>
                  </a:lnTo>
                  <a:lnTo>
                    <a:pt x="1914" y="1452"/>
                  </a:lnTo>
                  <a:lnTo>
                    <a:pt x="1914" y="1464"/>
                  </a:lnTo>
                  <a:lnTo>
                    <a:pt x="1920" y="1464"/>
                  </a:lnTo>
                  <a:lnTo>
                    <a:pt x="1920" y="1470"/>
                  </a:lnTo>
                  <a:lnTo>
                    <a:pt x="1926" y="1470"/>
                  </a:lnTo>
                  <a:lnTo>
                    <a:pt x="1926" y="1488"/>
                  </a:lnTo>
                  <a:lnTo>
                    <a:pt x="1932" y="1494"/>
                  </a:lnTo>
                  <a:lnTo>
                    <a:pt x="1932" y="1500"/>
                  </a:lnTo>
                  <a:lnTo>
                    <a:pt x="1938" y="1512"/>
                  </a:lnTo>
                  <a:lnTo>
                    <a:pt x="1938" y="1518"/>
                  </a:lnTo>
                  <a:lnTo>
                    <a:pt x="1944" y="1524"/>
                  </a:lnTo>
                  <a:lnTo>
                    <a:pt x="1944" y="1530"/>
                  </a:lnTo>
                  <a:lnTo>
                    <a:pt x="1950" y="1536"/>
                  </a:lnTo>
                  <a:lnTo>
                    <a:pt x="1956" y="1536"/>
                  </a:lnTo>
                  <a:lnTo>
                    <a:pt x="1956" y="1530"/>
                  </a:lnTo>
                  <a:lnTo>
                    <a:pt x="1956" y="1536"/>
                  </a:lnTo>
                  <a:lnTo>
                    <a:pt x="1956" y="1530"/>
                  </a:lnTo>
                  <a:lnTo>
                    <a:pt x="1962" y="1530"/>
                  </a:lnTo>
                  <a:lnTo>
                    <a:pt x="1968" y="1530"/>
                  </a:lnTo>
                  <a:lnTo>
                    <a:pt x="1974" y="1530"/>
                  </a:lnTo>
                  <a:lnTo>
                    <a:pt x="1974" y="1536"/>
                  </a:lnTo>
                  <a:lnTo>
                    <a:pt x="1980" y="1536"/>
                  </a:lnTo>
                  <a:lnTo>
                    <a:pt x="1980" y="1530"/>
                  </a:lnTo>
                  <a:lnTo>
                    <a:pt x="1980" y="1536"/>
                  </a:lnTo>
                  <a:lnTo>
                    <a:pt x="1980" y="1530"/>
                  </a:lnTo>
                  <a:lnTo>
                    <a:pt x="1986" y="1530"/>
                  </a:lnTo>
                  <a:lnTo>
                    <a:pt x="1992" y="1530"/>
                  </a:lnTo>
                  <a:lnTo>
                    <a:pt x="1992" y="1524"/>
                  </a:lnTo>
                  <a:lnTo>
                    <a:pt x="1992" y="1530"/>
                  </a:lnTo>
                  <a:lnTo>
                    <a:pt x="1992" y="1524"/>
                  </a:lnTo>
                  <a:lnTo>
                    <a:pt x="1998" y="1518"/>
                  </a:lnTo>
                  <a:lnTo>
                    <a:pt x="2004" y="1518"/>
                  </a:lnTo>
                  <a:lnTo>
                    <a:pt x="2004" y="1512"/>
                  </a:lnTo>
                  <a:lnTo>
                    <a:pt x="2004" y="1518"/>
                  </a:lnTo>
                  <a:lnTo>
                    <a:pt x="2004" y="1512"/>
                  </a:lnTo>
                  <a:lnTo>
                    <a:pt x="2010" y="1512"/>
                  </a:lnTo>
                  <a:lnTo>
                    <a:pt x="2010" y="1518"/>
                  </a:lnTo>
                  <a:lnTo>
                    <a:pt x="2016" y="1518"/>
                  </a:lnTo>
                  <a:lnTo>
                    <a:pt x="2022" y="1524"/>
                  </a:lnTo>
                  <a:lnTo>
                    <a:pt x="2028" y="1524"/>
                  </a:lnTo>
                  <a:lnTo>
                    <a:pt x="2028" y="1530"/>
                  </a:lnTo>
                  <a:lnTo>
                    <a:pt x="2034" y="1530"/>
                  </a:lnTo>
                  <a:lnTo>
                    <a:pt x="2040" y="1530"/>
                  </a:lnTo>
                  <a:lnTo>
                    <a:pt x="2046" y="1524"/>
                  </a:lnTo>
                  <a:lnTo>
                    <a:pt x="2046" y="1488"/>
                  </a:lnTo>
                  <a:lnTo>
                    <a:pt x="2046" y="1524"/>
                  </a:lnTo>
                  <a:lnTo>
                    <a:pt x="2046" y="1488"/>
                  </a:lnTo>
                  <a:lnTo>
                    <a:pt x="2052" y="1464"/>
                  </a:lnTo>
                  <a:lnTo>
                    <a:pt x="2052" y="1440"/>
                  </a:lnTo>
                  <a:lnTo>
                    <a:pt x="2052" y="1464"/>
                  </a:lnTo>
                  <a:lnTo>
                    <a:pt x="2052" y="1440"/>
                  </a:lnTo>
                  <a:lnTo>
                    <a:pt x="2058" y="1422"/>
                  </a:lnTo>
                  <a:lnTo>
                    <a:pt x="2058" y="1386"/>
                  </a:lnTo>
                  <a:lnTo>
                    <a:pt x="2058" y="1422"/>
                  </a:lnTo>
                  <a:lnTo>
                    <a:pt x="2058" y="1386"/>
                  </a:lnTo>
                  <a:lnTo>
                    <a:pt x="2064" y="1380"/>
                  </a:lnTo>
                  <a:lnTo>
                    <a:pt x="2064" y="1386"/>
                  </a:lnTo>
                  <a:lnTo>
                    <a:pt x="2070" y="1392"/>
                  </a:lnTo>
                  <a:lnTo>
                    <a:pt x="2070" y="1404"/>
                  </a:lnTo>
                  <a:lnTo>
                    <a:pt x="2076" y="1428"/>
                  </a:lnTo>
                  <a:lnTo>
                    <a:pt x="2076" y="1458"/>
                  </a:lnTo>
                  <a:lnTo>
                    <a:pt x="2082" y="1470"/>
                  </a:lnTo>
                  <a:lnTo>
                    <a:pt x="2082" y="1482"/>
                  </a:lnTo>
                  <a:lnTo>
                    <a:pt x="2088" y="1488"/>
                  </a:lnTo>
                  <a:lnTo>
                    <a:pt x="2088" y="1494"/>
                  </a:lnTo>
                  <a:lnTo>
                    <a:pt x="2094" y="1500"/>
                  </a:lnTo>
                  <a:lnTo>
                    <a:pt x="2100" y="1506"/>
                  </a:lnTo>
                  <a:lnTo>
                    <a:pt x="2106" y="1512"/>
                  </a:lnTo>
                  <a:lnTo>
                    <a:pt x="2112" y="1518"/>
                  </a:lnTo>
                  <a:lnTo>
                    <a:pt x="2112" y="1524"/>
                  </a:lnTo>
                  <a:lnTo>
                    <a:pt x="2118" y="1524"/>
                  </a:lnTo>
                  <a:lnTo>
                    <a:pt x="2118" y="1530"/>
                  </a:lnTo>
                  <a:lnTo>
                    <a:pt x="2124" y="1530"/>
                  </a:lnTo>
                  <a:lnTo>
                    <a:pt x="2130" y="1530"/>
                  </a:lnTo>
                  <a:lnTo>
                    <a:pt x="2130" y="1524"/>
                  </a:lnTo>
                  <a:lnTo>
                    <a:pt x="2130" y="1530"/>
                  </a:lnTo>
                  <a:lnTo>
                    <a:pt x="2130" y="1524"/>
                  </a:lnTo>
                  <a:lnTo>
                    <a:pt x="2136" y="1524"/>
                  </a:lnTo>
                  <a:lnTo>
                    <a:pt x="2136" y="1518"/>
                  </a:lnTo>
                  <a:lnTo>
                    <a:pt x="2136" y="1524"/>
                  </a:lnTo>
                  <a:lnTo>
                    <a:pt x="2136" y="1518"/>
                  </a:lnTo>
                  <a:lnTo>
                    <a:pt x="2142" y="1518"/>
                  </a:lnTo>
                  <a:lnTo>
                    <a:pt x="2142" y="1524"/>
                  </a:lnTo>
                  <a:lnTo>
                    <a:pt x="2148" y="1524"/>
                  </a:lnTo>
                  <a:lnTo>
                    <a:pt x="2148" y="1530"/>
                  </a:lnTo>
                  <a:lnTo>
                    <a:pt x="2154" y="1530"/>
                  </a:lnTo>
                  <a:lnTo>
                    <a:pt x="2160" y="1530"/>
                  </a:lnTo>
                  <a:lnTo>
                    <a:pt x="2160" y="1524"/>
                  </a:lnTo>
                  <a:lnTo>
                    <a:pt x="2160" y="1530"/>
                  </a:lnTo>
                  <a:lnTo>
                    <a:pt x="2160" y="1524"/>
                  </a:lnTo>
                  <a:lnTo>
                    <a:pt x="2166" y="1524"/>
                  </a:lnTo>
                  <a:lnTo>
                    <a:pt x="2172" y="1518"/>
                  </a:lnTo>
                  <a:lnTo>
                    <a:pt x="2178" y="1518"/>
                  </a:lnTo>
                  <a:lnTo>
                    <a:pt x="2184" y="1518"/>
                  </a:lnTo>
                  <a:lnTo>
                    <a:pt x="2184" y="1524"/>
                  </a:lnTo>
                  <a:lnTo>
                    <a:pt x="2190" y="1524"/>
                  </a:lnTo>
                  <a:lnTo>
                    <a:pt x="2190" y="1530"/>
                  </a:lnTo>
                  <a:lnTo>
                    <a:pt x="2196" y="1530"/>
                  </a:lnTo>
                  <a:lnTo>
                    <a:pt x="2196" y="1536"/>
                  </a:lnTo>
                  <a:lnTo>
                    <a:pt x="2202" y="1536"/>
                  </a:lnTo>
                  <a:lnTo>
                    <a:pt x="2208" y="1536"/>
                  </a:lnTo>
                  <a:lnTo>
                    <a:pt x="2214" y="1530"/>
                  </a:lnTo>
                  <a:lnTo>
                    <a:pt x="2220" y="1530"/>
                  </a:lnTo>
                  <a:lnTo>
                    <a:pt x="2226" y="1530"/>
                  </a:lnTo>
                  <a:lnTo>
                    <a:pt x="2232" y="1530"/>
                  </a:lnTo>
                  <a:lnTo>
                    <a:pt x="2232" y="1536"/>
                  </a:lnTo>
                  <a:lnTo>
                    <a:pt x="2238" y="1536"/>
                  </a:lnTo>
                  <a:lnTo>
                    <a:pt x="2238" y="1542"/>
                  </a:lnTo>
                  <a:lnTo>
                    <a:pt x="2244" y="1542"/>
                  </a:lnTo>
                  <a:lnTo>
                    <a:pt x="2250" y="1542"/>
                  </a:lnTo>
                  <a:lnTo>
                    <a:pt x="2256" y="1542"/>
                  </a:lnTo>
                  <a:lnTo>
                    <a:pt x="2256" y="1536"/>
                  </a:lnTo>
                  <a:lnTo>
                    <a:pt x="2256" y="1542"/>
                  </a:lnTo>
                  <a:lnTo>
                    <a:pt x="2256" y="1536"/>
                  </a:lnTo>
                  <a:lnTo>
                    <a:pt x="2262" y="1536"/>
                  </a:lnTo>
                  <a:lnTo>
                    <a:pt x="2262" y="1524"/>
                  </a:lnTo>
                  <a:lnTo>
                    <a:pt x="2262" y="1536"/>
                  </a:lnTo>
                  <a:lnTo>
                    <a:pt x="2262" y="1524"/>
                  </a:lnTo>
                  <a:lnTo>
                    <a:pt x="2268" y="1518"/>
                  </a:lnTo>
                  <a:lnTo>
                    <a:pt x="2268" y="1512"/>
                  </a:lnTo>
                  <a:lnTo>
                    <a:pt x="2268" y="1518"/>
                  </a:lnTo>
                  <a:lnTo>
                    <a:pt x="2268" y="1512"/>
                  </a:lnTo>
                  <a:lnTo>
                    <a:pt x="2274" y="1512"/>
                  </a:lnTo>
                  <a:lnTo>
                    <a:pt x="2280" y="1512"/>
                  </a:lnTo>
                  <a:lnTo>
                    <a:pt x="2286" y="1518"/>
                  </a:lnTo>
                  <a:lnTo>
                    <a:pt x="2286" y="1524"/>
                  </a:lnTo>
                  <a:lnTo>
                    <a:pt x="2292" y="1524"/>
                  </a:lnTo>
                  <a:lnTo>
                    <a:pt x="2292" y="1530"/>
                  </a:lnTo>
                  <a:lnTo>
                    <a:pt x="2298" y="1536"/>
                  </a:lnTo>
                  <a:lnTo>
                    <a:pt x="2304" y="1536"/>
                  </a:lnTo>
                  <a:lnTo>
                    <a:pt x="2310" y="1542"/>
                  </a:lnTo>
                  <a:lnTo>
                    <a:pt x="2316" y="1542"/>
                  </a:lnTo>
                  <a:lnTo>
                    <a:pt x="2322" y="1536"/>
                  </a:lnTo>
                  <a:lnTo>
                    <a:pt x="2322" y="1530"/>
                  </a:lnTo>
                  <a:lnTo>
                    <a:pt x="2322" y="1536"/>
                  </a:lnTo>
                  <a:lnTo>
                    <a:pt x="2322" y="1530"/>
                  </a:lnTo>
                  <a:lnTo>
                    <a:pt x="2328" y="1524"/>
                  </a:lnTo>
                  <a:lnTo>
                    <a:pt x="2328" y="1518"/>
                  </a:lnTo>
                  <a:lnTo>
                    <a:pt x="2328" y="1524"/>
                  </a:lnTo>
                  <a:lnTo>
                    <a:pt x="2328" y="1518"/>
                  </a:lnTo>
                  <a:lnTo>
                    <a:pt x="2334" y="1512"/>
                  </a:lnTo>
                  <a:lnTo>
                    <a:pt x="2340" y="1512"/>
                  </a:lnTo>
                  <a:lnTo>
                    <a:pt x="2346" y="1518"/>
                  </a:lnTo>
                  <a:lnTo>
                    <a:pt x="2346" y="1524"/>
                  </a:lnTo>
                  <a:lnTo>
                    <a:pt x="2352" y="1524"/>
                  </a:lnTo>
                  <a:lnTo>
                    <a:pt x="2352" y="1530"/>
                  </a:lnTo>
                  <a:lnTo>
                    <a:pt x="2358" y="1530"/>
                  </a:lnTo>
                  <a:lnTo>
                    <a:pt x="2358" y="1536"/>
                  </a:lnTo>
                  <a:lnTo>
                    <a:pt x="2364" y="1536"/>
                  </a:lnTo>
                  <a:lnTo>
                    <a:pt x="2364" y="1542"/>
                  </a:lnTo>
                  <a:lnTo>
                    <a:pt x="2370" y="1542"/>
                  </a:lnTo>
                  <a:lnTo>
                    <a:pt x="2376" y="1542"/>
                  </a:lnTo>
                  <a:lnTo>
                    <a:pt x="2382" y="1542"/>
                  </a:lnTo>
                  <a:lnTo>
                    <a:pt x="2388" y="1542"/>
                  </a:lnTo>
                  <a:lnTo>
                    <a:pt x="2394" y="1542"/>
                  </a:lnTo>
                  <a:lnTo>
                    <a:pt x="2400" y="1548"/>
                  </a:lnTo>
                  <a:lnTo>
                    <a:pt x="2406" y="1548"/>
                  </a:lnTo>
                  <a:lnTo>
                    <a:pt x="2412" y="1548"/>
                  </a:lnTo>
                  <a:lnTo>
                    <a:pt x="2418" y="1548"/>
                  </a:lnTo>
                  <a:lnTo>
                    <a:pt x="2424" y="1548"/>
                  </a:lnTo>
                  <a:lnTo>
                    <a:pt x="2430" y="1548"/>
                  </a:lnTo>
                  <a:lnTo>
                    <a:pt x="2436" y="1548"/>
                  </a:lnTo>
                  <a:lnTo>
                    <a:pt x="2442" y="1548"/>
                  </a:lnTo>
                  <a:lnTo>
                    <a:pt x="2448" y="1548"/>
                  </a:lnTo>
                  <a:lnTo>
                    <a:pt x="2448" y="1542"/>
                  </a:lnTo>
                  <a:lnTo>
                    <a:pt x="2448" y="1548"/>
                  </a:lnTo>
                  <a:lnTo>
                    <a:pt x="2448" y="1542"/>
                  </a:lnTo>
                  <a:lnTo>
                    <a:pt x="2454" y="1542"/>
                  </a:lnTo>
                  <a:lnTo>
                    <a:pt x="2460" y="1542"/>
                  </a:lnTo>
                  <a:lnTo>
                    <a:pt x="2466" y="1542"/>
                  </a:lnTo>
                  <a:lnTo>
                    <a:pt x="2472" y="1536"/>
                  </a:lnTo>
                  <a:lnTo>
                    <a:pt x="2478" y="1536"/>
                  </a:lnTo>
                  <a:lnTo>
                    <a:pt x="2484" y="1536"/>
                  </a:lnTo>
                  <a:lnTo>
                    <a:pt x="2490" y="1542"/>
                  </a:lnTo>
                  <a:lnTo>
                    <a:pt x="2496" y="1542"/>
                  </a:lnTo>
                  <a:lnTo>
                    <a:pt x="2502" y="1542"/>
                  </a:lnTo>
                  <a:lnTo>
                    <a:pt x="2508" y="1548"/>
                  </a:lnTo>
                  <a:lnTo>
                    <a:pt x="2514" y="1548"/>
                  </a:lnTo>
                  <a:lnTo>
                    <a:pt x="2514" y="1542"/>
                  </a:lnTo>
                  <a:lnTo>
                    <a:pt x="2514" y="1548"/>
                  </a:lnTo>
                  <a:lnTo>
                    <a:pt x="2514" y="1542"/>
                  </a:lnTo>
                  <a:lnTo>
                    <a:pt x="2520" y="1542"/>
                  </a:lnTo>
                  <a:lnTo>
                    <a:pt x="2526" y="1542"/>
                  </a:lnTo>
                  <a:lnTo>
                    <a:pt x="2532" y="1542"/>
                  </a:lnTo>
                  <a:lnTo>
                    <a:pt x="2538" y="1542"/>
                  </a:lnTo>
                  <a:lnTo>
                    <a:pt x="2544" y="1542"/>
                  </a:lnTo>
                  <a:lnTo>
                    <a:pt x="2544" y="1536"/>
                  </a:lnTo>
                  <a:lnTo>
                    <a:pt x="2544" y="1542"/>
                  </a:lnTo>
                  <a:lnTo>
                    <a:pt x="2544" y="1536"/>
                  </a:lnTo>
                  <a:lnTo>
                    <a:pt x="2550" y="1536"/>
                  </a:lnTo>
                  <a:lnTo>
                    <a:pt x="2556" y="1536"/>
                  </a:lnTo>
                  <a:lnTo>
                    <a:pt x="2562" y="1542"/>
                  </a:lnTo>
                  <a:lnTo>
                    <a:pt x="2568" y="1542"/>
                  </a:lnTo>
                  <a:lnTo>
                    <a:pt x="2574" y="1542"/>
                  </a:lnTo>
                  <a:lnTo>
                    <a:pt x="2580" y="1542"/>
                  </a:lnTo>
                  <a:lnTo>
                    <a:pt x="2586" y="1542"/>
                  </a:lnTo>
                  <a:lnTo>
                    <a:pt x="2592" y="1542"/>
                  </a:lnTo>
                  <a:lnTo>
                    <a:pt x="2598" y="1542"/>
                  </a:lnTo>
                  <a:lnTo>
                    <a:pt x="2604" y="1542"/>
                  </a:lnTo>
                  <a:lnTo>
                    <a:pt x="2610" y="1542"/>
                  </a:lnTo>
                  <a:lnTo>
                    <a:pt x="2616" y="1542"/>
                  </a:lnTo>
                  <a:lnTo>
                    <a:pt x="2616" y="1548"/>
                  </a:lnTo>
                  <a:lnTo>
                    <a:pt x="2622" y="1548"/>
                  </a:lnTo>
                  <a:lnTo>
                    <a:pt x="2628" y="1548"/>
                  </a:lnTo>
                  <a:lnTo>
                    <a:pt x="2634" y="1548"/>
                  </a:lnTo>
                  <a:lnTo>
                    <a:pt x="2640" y="1548"/>
                  </a:lnTo>
                  <a:lnTo>
                    <a:pt x="2646" y="1548"/>
                  </a:lnTo>
                  <a:lnTo>
                    <a:pt x="2652" y="1548"/>
                  </a:lnTo>
                  <a:lnTo>
                    <a:pt x="2658" y="1548"/>
                  </a:lnTo>
                  <a:lnTo>
                    <a:pt x="2664" y="1542"/>
                  </a:lnTo>
                  <a:lnTo>
                    <a:pt x="2670" y="1542"/>
                  </a:lnTo>
                  <a:lnTo>
                    <a:pt x="2676" y="1542"/>
                  </a:lnTo>
                  <a:lnTo>
                    <a:pt x="2676" y="1548"/>
                  </a:lnTo>
                  <a:lnTo>
                    <a:pt x="2682" y="1548"/>
                  </a:lnTo>
                  <a:lnTo>
                    <a:pt x="2688" y="1548"/>
                  </a:lnTo>
                  <a:lnTo>
                    <a:pt x="2694" y="1548"/>
                  </a:lnTo>
                  <a:lnTo>
                    <a:pt x="2700" y="1548"/>
                  </a:lnTo>
                  <a:lnTo>
                    <a:pt x="2706" y="1548"/>
                  </a:lnTo>
                  <a:lnTo>
                    <a:pt x="2712" y="1548"/>
                  </a:lnTo>
                  <a:lnTo>
                    <a:pt x="2718" y="1548"/>
                  </a:lnTo>
                  <a:lnTo>
                    <a:pt x="2724" y="1548"/>
                  </a:lnTo>
                  <a:lnTo>
                    <a:pt x="2730" y="1548"/>
                  </a:lnTo>
                  <a:lnTo>
                    <a:pt x="2730" y="1542"/>
                  </a:lnTo>
                  <a:lnTo>
                    <a:pt x="2730" y="1548"/>
                  </a:lnTo>
                  <a:lnTo>
                    <a:pt x="2730" y="1542"/>
                  </a:lnTo>
                  <a:lnTo>
                    <a:pt x="2736" y="1542"/>
                  </a:lnTo>
                  <a:lnTo>
                    <a:pt x="2742" y="1542"/>
                  </a:lnTo>
                  <a:lnTo>
                    <a:pt x="2742" y="1536"/>
                  </a:lnTo>
                  <a:lnTo>
                    <a:pt x="2742" y="1542"/>
                  </a:lnTo>
                  <a:lnTo>
                    <a:pt x="2742" y="1536"/>
                  </a:lnTo>
                  <a:lnTo>
                    <a:pt x="2748" y="1542"/>
                  </a:lnTo>
                  <a:lnTo>
                    <a:pt x="2754" y="1542"/>
                  </a:lnTo>
                  <a:lnTo>
                    <a:pt x="2760" y="1548"/>
                  </a:lnTo>
                  <a:lnTo>
                    <a:pt x="2766" y="1548"/>
                  </a:lnTo>
                  <a:lnTo>
                    <a:pt x="2772" y="1548"/>
                  </a:lnTo>
                  <a:lnTo>
                    <a:pt x="2778" y="1548"/>
                  </a:lnTo>
                  <a:lnTo>
                    <a:pt x="2784" y="1542"/>
                  </a:lnTo>
                  <a:lnTo>
                    <a:pt x="2790" y="1542"/>
                  </a:lnTo>
                  <a:lnTo>
                    <a:pt x="2796" y="1542"/>
                  </a:lnTo>
                  <a:lnTo>
                    <a:pt x="2802" y="1542"/>
                  </a:lnTo>
                  <a:lnTo>
                    <a:pt x="2808" y="1542"/>
                  </a:lnTo>
                  <a:lnTo>
                    <a:pt x="2814" y="1542"/>
                  </a:lnTo>
                  <a:lnTo>
                    <a:pt x="2820" y="1542"/>
                  </a:lnTo>
                  <a:lnTo>
                    <a:pt x="2826" y="1542"/>
                  </a:lnTo>
                  <a:lnTo>
                    <a:pt x="2832" y="1542"/>
                  </a:lnTo>
                  <a:lnTo>
                    <a:pt x="2838" y="1542"/>
                  </a:lnTo>
                  <a:lnTo>
                    <a:pt x="2844" y="1542"/>
                  </a:lnTo>
                  <a:lnTo>
                    <a:pt x="2850" y="1536"/>
                  </a:lnTo>
                  <a:lnTo>
                    <a:pt x="2856" y="1536"/>
                  </a:lnTo>
                  <a:lnTo>
                    <a:pt x="2856" y="1524"/>
                  </a:lnTo>
                  <a:lnTo>
                    <a:pt x="2856" y="1536"/>
                  </a:lnTo>
                  <a:lnTo>
                    <a:pt x="2856" y="1524"/>
                  </a:lnTo>
                  <a:lnTo>
                    <a:pt x="2862" y="1524"/>
                  </a:lnTo>
                  <a:lnTo>
                    <a:pt x="2868" y="1524"/>
                  </a:lnTo>
                  <a:lnTo>
                    <a:pt x="2874" y="1524"/>
                  </a:lnTo>
                  <a:lnTo>
                    <a:pt x="2880" y="1524"/>
                  </a:lnTo>
                  <a:lnTo>
                    <a:pt x="2886" y="1524"/>
                  </a:lnTo>
                  <a:lnTo>
                    <a:pt x="2892" y="1524"/>
                  </a:lnTo>
                  <a:lnTo>
                    <a:pt x="2898" y="1524"/>
                  </a:lnTo>
                  <a:lnTo>
                    <a:pt x="2904" y="1524"/>
                  </a:lnTo>
                  <a:lnTo>
                    <a:pt x="2904" y="1530"/>
                  </a:lnTo>
                  <a:lnTo>
                    <a:pt x="2910" y="1524"/>
                  </a:lnTo>
                  <a:lnTo>
                    <a:pt x="2910" y="1530"/>
                  </a:lnTo>
                  <a:lnTo>
                    <a:pt x="2916" y="1524"/>
                  </a:lnTo>
                  <a:lnTo>
                    <a:pt x="2916" y="1530"/>
                  </a:lnTo>
                  <a:lnTo>
                    <a:pt x="2922" y="1524"/>
                  </a:lnTo>
                  <a:lnTo>
                    <a:pt x="2922" y="1530"/>
                  </a:lnTo>
                  <a:lnTo>
                    <a:pt x="2928" y="1524"/>
                  </a:lnTo>
                  <a:lnTo>
                    <a:pt x="2928" y="1530"/>
                  </a:lnTo>
                  <a:lnTo>
                    <a:pt x="2934" y="1524"/>
                  </a:lnTo>
                  <a:lnTo>
                    <a:pt x="2940" y="1518"/>
                  </a:lnTo>
                  <a:lnTo>
                    <a:pt x="2946" y="1512"/>
                  </a:lnTo>
                  <a:lnTo>
                    <a:pt x="2952" y="1512"/>
                  </a:lnTo>
                  <a:lnTo>
                    <a:pt x="2952" y="1506"/>
                  </a:lnTo>
                  <a:lnTo>
                    <a:pt x="2952" y="1512"/>
                  </a:lnTo>
                  <a:lnTo>
                    <a:pt x="2952" y="1506"/>
                  </a:lnTo>
                  <a:lnTo>
                    <a:pt x="2958" y="1506"/>
                  </a:lnTo>
                  <a:lnTo>
                    <a:pt x="2958" y="1500"/>
                  </a:lnTo>
                  <a:lnTo>
                    <a:pt x="2958" y="1506"/>
                  </a:lnTo>
                  <a:lnTo>
                    <a:pt x="2958" y="1500"/>
                  </a:lnTo>
                  <a:lnTo>
                    <a:pt x="2964" y="1500"/>
                  </a:lnTo>
                  <a:lnTo>
                    <a:pt x="2964" y="1494"/>
                  </a:lnTo>
                  <a:lnTo>
                    <a:pt x="2964" y="1500"/>
                  </a:lnTo>
                  <a:lnTo>
                    <a:pt x="2964" y="1494"/>
                  </a:lnTo>
                  <a:lnTo>
                    <a:pt x="2970" y="1488"/>
                  </a:lnTo>
                  <a:lnTo>
                    <a:pt x="2970" y="1476"/>
                  </a:lnTo>
                  <a:lnTo>
                    <a:pt x="2970" y="1488"/>
                  </a:lnTo>
                  <a:lnTo>
                    <a:pt x="2970" y="1476"/>
                  </a:lnTo>
                  <a:lnTo>
                    <a:pt x="2976" y="1476"/>
                  </a:lnTo>
                  <a:lnTo>
                    <a:pt x="2982" y="1476"/>
                  </a:lnTo>
                  <a:lnTo>
                    <a:pt x="2988" y="1470"/>
                  </a:lnTo>
                  <a:lnTo>
                    <a:pt x="2988" y="1458"/>
                  </a:lnTo>
                  <a:lnTo>
                    <a:pt x="2988" y="1470"/>
                  </a:lnTo>
                  <a:lnTo>
                    <a:pt x="2988" y="1458"/>
                  </a:lnTo>
                  <a:lnTo>
                    <a:pt x="2994" y="1452"/>
                  </a:lnTo>
                  <a:lnTo>
                    <a:pt x="2994" y="1446"/>
                  </a:lnTo>
                  <a:lnTo>
                    <a:pt x="2994" y="1452"/>
                  </a:lnTo>
                  <a:lnTo>
                    <a:pt x="2994" y="1446"/>
                  </a:lnTo>
                  <a:lnTo>
                    <a:pt x="3000" y="1440"/>
                  </a:lnTo>
                  <a:lnTo>
                    <a:pt x="3006" y="1434"/>
                  </a:lnTo>
                  <a:lnTo>
                    <a:pt x="3006" y="1440"/>
                  </a:lnTo>
                  <a:lnTo>
                    <a:pt x="3012" y="1440"/>
                  </a:lnTo>
                  <a:lnTo>
                    <a:pt x="3012" y="1452"/>
                  </a:lnTo>
                  <a:lnTo>
                    <a:pt x="3018" y="1458"/>
                  </a:lnTo>
                  <a:lnTo>
                    <a:pt x="3018" y="1464"/>
                  </a:lnTo>
                  <a:lnTo>
                    <a:pt x="3024" y="1470"/>
                  </a:lnTo>
                  <a:lnTo>
                    <a:pt x="3030" y="1470"/>
                  </a:lnTo>
                  <a:lnTo>
                    <a:pt x="3036" y="1464"/>
                  </a:lnTo>
                  <a:lnTo>
                    <a:pt x="3036" y="1470"/>
                  </a:lnTo>
                  <a:lnTo>
                    <a:pt x="3042" y="1470"/>
                  </a:lnTo>
                  <a:lnTo>
                    <a:pt x="3042" y="1476"/>
                  </a:lnTo>
                  <a:lnTo>
                    <a:pt x="3048" y="1476"/>
                  </a:lnTo>
                  <a:lnTo>
                    <a:pt x="3048" y="1482"/>
                  </a:lnTo>
                  <a:lnTo>
                    <a:pt x="3054" y="1482"/>
                  </a:lnTo>
                  <a:lnTo>
                    <a:pt x="3054" y="1470"/>
                  </a:lnTo>
                  <a:lnTo>
                    <a:pt x="3054" y="1482"/>
                  </a:lnTo>
                  <a:lnTo>
                    <a:pt x="3054" y="1470"/>
                  </a:lnTo>
                  <a:lnTo>
                    <a:pt x="3060" y="1458"/>
                  </a:lnTo>
                  <a:lnTo>
                    <a:pt x="3060" y="1446"/>
                  </a:lnTo>
                  <a:lnTo>
                    <a:pt x="3060" y="1458"/>
                  </a:lnTo>
                  <a:lnTo>
                    <a:pt x="3060" y="1446"/>
                  </a:lnTo>
                  <a:lnTo>
                    <a:pt x="3066" y="1428"/>
                  </a:lnTo>
                  <a:lnTo>
                    <a:pt x="3066" y="1398"/>
                  </a:lnTo>
                  <a:lnTo>
                    <a:pt x="3066" y="1428"/>
                  </a:lnTo>
                  <a:lnTo>
                    <a:pt x="3066" y="1398"/>
                  </a:lnTo>
                  <a:lnTo>
                    <a:pt x="3072" y="1374"/>
                  </a:lnTo>
                  <a:lnTo>
                    <a:pt x="3072" y="1332"/>
                  </a:lnTo>
                  <a:lnTo>
                    <a:pt x="3072" y="1374"/>
                  </a:lnTo>
                  <a:lnTo>
                    <a:pt x="3072" y="1332"/>
                  </a:lnTo>
                  <a:lnTo>
                    <a:pt x="3078" y="1314"/>
                  </a:lnTo>
                  <a:lnTo>
                    <a:pt x="3078" y="1284"/>
                  </a:lnTo>
                  <a:lnTo>
                    <a:pt x="3078" y="1314"/>
                  </a:lnTo>
                  <a:lnTo>
                    <a:pt x="3078" y="1284"/>
                  </a:lnTo>
                  <a:lnTo>
                    <a:pt x="3084" y="1266"/>
                  </a:lnTo>
                  <a:lnTo>
                    <a:pt x="3084" y="1224"/>
                  </a:lnTo>
                  <a:lnTo>
                    <a:pt x="3084" y="1266"/>
                  </a:lnTo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68" name="Freeform 103"/>
            <p:cNvSpPr>
              <a:spLocks/>
            </p:cNvSpPr>
            <p:nvPr/>
          </p:nvSpPr>
          <p:spPr bwMode="auto">
            <a:xfrm>
              <a:off x="6126163" y="68262"/>
              <a:ext cx="1562100" cy="2543176"/>
            </a:xfrm>
            <a:custGeom>
              <a:avLst/>
              <a:gdLst>
                <a:gd name="T0" fmla="*/ 6 w 984"/>
                <a:gd name="T1" fmla="*/ 1236 h 1602"/>
                <a:gd name="T2" fmla="*/ 18 w 984"/>
                <a:gd name="T3" fmla="*/ 1092 h 1602"/>
                <a:gd name="T4" fmla="*/ 24 w 984"/>
                <a:gd name="T5" fmla="*/ 972 h 1602"/>
                <a:gd name="T6" fmla="*/ 36 w 984"/>
                <a:gd name="T7" fmla="*/ 900 h 1602"/>
                <a:gd name="T8" fmla="*/ 54 w 984"/>
                <a:gd name="T9" fmla="*/ 1314 h 1602"/>
                <a:gd name="T10" fmla="*/ 72 w 984"/>
                <a:gd name="T11" fmla="*/ 1482 h 1602"/>
                <a:gd name="T12" fmla="*/ 90 w 984"/>
                <a:gd name="T13" fmla="*/ 1470 h 1602"/>
                <a:gd name="T14" fmla="*/ 96 w 984"/>
                <a:gd name="T15" fmla="*/ 1428 h 1602"/>
                <a:gd name="T16" fmla="*/ 108 w 984"/>
                <a:gd name="T17" fmla="*/ 1206 h 1602"/>
                <a:gd name="T18" fmla="*/ 114 w 984"/>
                <a:gd name="T19" fmla="*/ 1020 h 1602"/>
                <a:gd name="T20" fmla="*/ 126 w 984"/>
                <a:gd name="T21" fmla="*/ 654 h 1602"/>
                <a:gd name="T22" fmla="*/ 132 w 984"/>
                <a:gd name="T23" fmla="*/ 414 h 1602"/>
                <a:gd name="T24" fmla="*/ 144 w 984"/>
                <a:gd name="T25" fmla="*/ 36 h 1602"/>
                <a:gd name="T26" fmla="*/ 162 w 984"/>
                <a:gd name="T27" fmla="*/ 906 h 1602"/>
                <a:gd name="T28" fmla="*/ 180 w 984"/>
                <a:gd name="T29" fmla="*/ 1380 h 1602"/>
                <a:gd name="T30" fmla="*/ 198 w 984"/>
                <a:gd name="T31" fmla="*/ 1470 h 1602"/>
                <a:gd name="T32" fmla="*/ 216 w 984"/>
                <a:gd name="T33" fmla="*/ 1506 h 1602"/>
                <a:gd name="T34" fmla="*/ 234 w 984"/>
                <a:gd name="T35" fmla="*/ 1392 h 1602"/>
                <a:gd name="T36" fmla="*/ 240 w 984"/>
                <a:gd name="T37" fmla="*/ 840 h 1602"/>
                <a:gd name="T38" fmla="*/ 252 w 984"/>
                <a:gd name="T39" fmla="*/ 42 h 1602"/>
                <a:gd name="T40" fmla="*/ 264 w 984"/>
                <a:gd name="T41" fmla="*/ 462 h 1602"/>
                <a:gd name="T42" fmla="*/ 282 w 984"/>
                <a:gd name="T43" fmla="*/ 1380 h 1602"/>
                <a:gd name="T44" fmla="*/ 300 w 984"/>
                <a:gd name="T45" fmla="*/ 1458 h 1602"/>
                <a:gd name="T46" fmla="*/ 318 w 984"/>
                <a:gd name="T47" fmla="*/ 1524 h 1602"/>
                <a:gd name="T48" fmla="*/ 336 w 984"/>
                <a:gd name="T49" fmla="*/ 1584 h 1602"/>
                <a:gd name="T50" fmla="*/ 348 w 984"/>
                <a:gd name="T51" fmla="*/ 1584 h 1602"/>
                <a:gd name="T52" fmla="*/ 354 w 984"/>
                <a:gd name="T53" fmla="*/ 1518 h 1602"/>
                <a:gd name="T54" fmla="*/ 366 w 984"/>
                <a:gd name="T55" fmla="*/ 1326 h 1602"/>
                <a:gd name="T56" fmla="*/ 378 w 984"/>
                <a:gd name="T57" fmla="*/ 1356 h 1602"/>
                <a:gd name="T58" fmla="*/ 396 w 984"/>
                <a:gd name="T59" fmla="*/ 1542 h 1602"/>
                <a:gd name="T60" fmla="*/ 414 w 984"/>
                <a:gd name="T61" fmla="*/ 1578 h 1602"/>
                <a:gd name="T62" fmla="*/ 432 w 984"/>
                <a:gd name="T63" fmla="*/ 1596 h 1602"/>
                <a:gd name="T64" fmla="*/ 456 w 984"/>
                <a:gd name="T65" fmla="*/ 1590 h 1602"/>
                <a:gd name="T66" fmla="*/ 468 w 984"/>
                <a:gd name="T67" fmla="*/ 1572 h 1602"/>
                <a:gd name="T68" fmla="*/ 480 w 984"/>
                <a:gd name="T69" fmla="*/ 1554 h 1602"/>
                <a:gd name="T70" fmla="*/ 498 w 984"/>
                <a:gd name="T71" fmla="*/ 1398 h 1602"/>
                <a:gd name="T72" fmla="*/ 510 w 984"/>
                <a:gd name="T73" fmla="*/ 1092 h 1602"/>
                <a:gd name="T74" fmla="*/ 522 w 984"/>
                <a:gd name="T75" fmla="*/ 1248 h 1602"/>
                <a:gd name="T76" fmla="*/ 546 w 984"/>
                <a:gd name="T77" fmla="*/ 1494 h 1602"/>
                <a:gd name="T78" fmla="*/ 564 w 984"/>
                <a:gd name="T79" fmla="*/ 1500 h 1602"/>
                <a:gd name="T80" fmla="*/ 576 w 984"/>
                <a:gd name="T81" fmla="*/ 1506 h 1602"/>
                <a:gd name="T82" fmla="*/ 594 w 984"/>
                <a:gd name="T83" fmla="*/ 1524 h 1602"/>
                <a:gd name="T84" fmla="*/ 612 w 984"/>
                <a:gd name="T85" fmla="*/ 1542 h 1602"/>
                <a:gd name="T86" fmla="*/ 636 w 984"/>
                <a:gd name="T87" fmla="*/ 1566 h 1602"/>
                <a:gd name="T88" fmla="*/ 660 w 984"/>
                <a:gd name="T89" fmla="*/ 1590 h 1602"/>
                <a:gd name="T90" fmla="*/ 690 w 984"/>
                <a:gd name="T91" fmla="*/ 1602 h 1602"/>
                <a:gd name="T92" fmla="*/ 720 w 984"/>
                <a:gd name="T93" fmla="*/ 1596 h 1602"/>
                <a:gd name="T94" fmla="*/ 738 w 984"/>
                <a:gd name="T95" fmla="*/ 1590 h 1602"/>
                <a:gd name="T96" fmla="*/ 756 w 984"/>
                <a:gd name="T97" fmla="*/ 1578 h 1602"/>
                <a:gd name="T98" fmla="*/ 762 w 984"/>
                <a:gd name="T99" fmla="*/ 1572 h 1602"/>
                <a:gd name="T100" fmla="*/ 774 w 984"/>
                <a:gd name="T101" fmla="*/ 1464 h 1602"/>
                <a:gd name="T102" fmla="*/ 798 w 984"/>
                <a:gd name="T103" fmla="*/ 1584 h 1602"/>
                <a:gd name="T104" fmla="*/ 828 w 984"/>
                <a:gd name="T105" fmla="*/ 1590 h 1602"/>
                <a:gd name="T106" fmla="*/ 846 w 984"/>
                <a:gd name="T107" fmla="*/ 1590 h 1602"/>
                <a:gd name="T108" fmla="*/ 870 w 984"/>
                <a:gd name="T109" fmla="*/ 1590 h 1602"/>
                <a:gd name="T110" fmla="*/ 906 w 984"/>
                <a:gd name="T111" fmla="*/ 1590 h 1602"/>
                <a:gd name="T112" fmla="*/ 936 w 984"/>
                <a:gd name="T113" fmla="*/ 1596 h 1602"/>
                <a:gd name="T114" fmla="*/ 972 w 984"/>
                <a:gd name="T115" fmla="*/ 1596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84" h="1602">
                  <a:moveTo>
                    <a:pt x="0" y="1320"/>
                  </a:moveTo>
                  <a:lnTo>
                    <a:pt x="0" y="1278"/>
                  </a:lnTo>
                  <a:lnTo>
                    <a:pt x="6" y="1260"/>
                  </a:lnTo>
                  <a:lnTo>
                    <a:pt x="6" y="1236"/>
                  </a:lnTo>
                  <a:lnTo>
                    <a:pt x="6" y="1260"/>
                  </a:lnTo>
                  <a:lnTo>
                    <a:pt x="6" y="1236"/>
                  </a:lnTo>
                  <a:lnTo>
                    <a:pt x="12" y="1254"/>
                  </a:lnTo>
                  <a:lnTo>
                    <a:pt x="12" y="1248"/>
                  </a:lnTo>
                  <a:lnTo>
                    <a:pt x="12" y="1254"/>
                  </a:lnTo>
                  <a:lnTo>
                    <a:pt x="12" y="1248"/>
                  </a:lnTo>
                  <a:lnTo>
                    <a:pt x="18" y="1206"/>
                  </a:lnTo>
                  <a:lnTo>
                    <a:pt x="18" y="1092"/>
                  </a:lnTo>
                  <a:lnTo>
                    <a:pt x="18" y="1206"/>
                  </a:lnTo>
                  <a:lnTo>
                    <a:pt x="18" y="1092"/>
                  </a:lnTo>
                  <a:lnTo>
                    <a:pt x="24" y="1050"/>
                  </a:lnTo>
                  <a:lnTo>
                    <a:pt x="24" y="972"/>
                  </a:lnTo>
                  <a:lnTo>
                    <a:pt x="24" y="1050"/>
                  </a:lnTo>
                  <a:lnTo>
                    <a:pt x="24" y="972"/>
                  </a:lnTo>
                  <a:lnTo>
                    <a:pt x="30" y="912"/>
                  </a:lnTo>
                  <a:lnTo>
                    <a:pt x="30" y="846"/>
                  </a:lnTo>
                  <a:lnTo>
                    <a:pt x="30" y="912"/>
                  </a:lnTo>
                  <a:lnTo>
                    <a:pt x="30" y="846"/>
                  </a:lnTo>
                  <a:lnTo>
                    <a:pt x="36" y="828"/>
                  </a:lnTo>
                  <a:lnTo>
                    <a:pt x="36" y="900"/>
                  </a:lnTo>
                  <a:lnTo>
                    <a:pt x="42" y="948"/>
                  </a:lnTo>
                  <a:lnTo>
                    <a:pt x="42" y="1020"/>
                  </a:lnTo>
                  <a:lnTo>
                    <a:pt x="48" y="1086"/>
                  </a:lnTo>
                  <a:lnTo>
                    <a:pt x="48" y="1164"/>
                  </a:lnTo>
                  <a:lnTo>
                    <a:pt x="54" y="1212"/>
                  </a:lnTo>
                  <a:lnTo>
                    <a:pt x="54" y="1314"/>
                  </a:lnTo>
                  <a:lnTo>
                    <a:pt x="60" y="1350"/>
                  </a:lnTo>
                  <a:lnTo>
                    <a:pt x="60" y="1380"/>
                  </a:lnTo>
                  <a:lnTo>
                    <a:pt x="66" y="1410"/>
                  </a:lnTo>
                  <a:lnTo>
                    <a:pt x="66" y="1458"/>
                  </a:lnTo>
                  <a:lnTo>
                    <a:pt x="72" y="1470"/>
                  </a:lnTo>
                  <a:lnTo>
                    <a:pt x="72" y="1482"/>
                  </a:lnTo>
                  <a:lnTo>
                    <a:pt x="78" y="1488"/>
                  </a:lnTo>
                  <a:lnTo>
                    <a:pt x="78" y="1494"/>
                  </a:lnTo>
                  <a:lnTo>
                    <a:pt x="84" y="1488"/>
                  </a:lnTo>
                  <a:lnTo>
                    <a:pt x="84" y="1494"/>
                  </a:lnTo>
                  <a:lnTo>
                    <a:pt x="84" y="1488"/>
                  </a:lnTo>
                  <a:lnTo>
                    <a:pt x="90" y="1470"/>
                  </a:lnTo>
                  <a:lnTo>
                    <a:pt x="90" y="1452"/>
                  </a:lnTo>
                  <a:lnTo>
                    <a:pt x="90" y="1470"/>
                  </a:lnTo>
                  <a:lnTo>
                    <a:pt x="90" y="1452"/>
                  </a:lnTo>
                  <a:lnTo>
                    <a:pt x="96" y="1428"/>
                  </a:lnTo>
                  <a:lnTo>
                    <a:pt x="96" y="1404"/>
                  </a:lnTo>
                  <a:lnTo>
                    <a:pt x="96" y="1428"/>
                  </a:lnTo>
                  <a:lnTo>
                    <a:pt x="96" y="1404"/>
                  </a:lnTo>
                  <a:lnTo>
                    <a:pt x="102" y="1380"/>
                  </a:lnTo>
                  <a:lnTo>
                    <a:pt x="102" y="1290"/>
                  </a:lnTo>
                  <a:lnTo>
                    <a:pt x="102" y="1380"/>
                  </a:lnTo>
                  <a:lnTo>
                    <a:pt x="102" y="1290"/>
                  </a:lnTo>
                  <a:lnTo>
                    <a:pt x="108" y="1206"/>
                  </a:lnTo>
                  <a:lnTo>
                    <a:pt x="108" y="1110"/>
                  </a:lnTo>
                  <a:lnTo>
                    <a:pt x="108" y="1206"/>
                  </a:lnTo>
                  <a:lnTo>
                    <a:pt x="108" y="1110"/>
                  </a:lnTo>
                  <a:lnTo>
                    <a:pt x="114" y="1020"/>
                  </a:lnTo>
                  <a:lnTo>
                    <a:pt x="114" y="942"/>
                  </a:lnTo>
                  <a:lnTo>
                    <a:pt x="114" y="1020"/>
                  </a:lnTo>
                  <a:lnTo>
                    <a:pt x="114" y="942"/>
                  </a:lnTo>
                  <a:lnTo>
                    <a:pt x="120" y="852"/>
                  </a:lnTo>
                  <a:lnTo>
                    <a:pt x="120" y="708"/>
                  </a:lnTo>
                  <a:lnTo>
                    <a:pt x="120" y="852"/>
                  </a:lnTo>
                  <a:lnTo>
                    <a:pt x="120" y="708"/>
                  </a:lnTo>
                  <a:lnTo>
                    <a:pt x="126" y="654"/>
                  </a:lnTo>
                  <a:lnTo>
                    <a:pt x="126" y="534"/>
                  </a:lnTo>
                  <a:lnTo>
                    <a:pt x="126" y="654"/>
                  </a:lnTo>
                  <a:lnTo>
                    <a:pt x="126" y="534"/>
                  </a:lnTo>
                  <a:lnTo>
                    <a:pt x="132" y="414"/>
                  </a:lnTo>
                  <a:lnTo>
                    <a:pt x="132" y="138"/>
                  </a:lnTo>
                  <a:lnTo>
                    <a:pt x="132" y="414"/>
                  </a:lnTo>
                  <a:lnTo>
                    <a:pt x="132" y="138"/>
                  </a:lnTo>
                  <a:lnTo>
                    <a:pt x="138" y="42"/>
                  </a:lnTo>
                  <a:lnTo>
                    <a:pt x="138" y="0"/>
                  </a:lnTo>
                  <a:lnTo>
                    <a:pt x="138" y="42"/>
                  </a:lnTo>
                  <a:lnTo>
                    <a:pt x="138" y="0"/>
                  </a:lnTo>
                  <a:lnTo>
                    <a:pt x="144" y="36"/>
                  </a:lnTo>
                  <a:lnTo>
                    <a:pt x="144" y="90"/>
                  </a:lnTo>
                  <a:lnTo>
                    <a:pt x="150" y="162"/>
                  </a:lnTo>
                  <a:lnTo>
                    <a:pt x="150" y="420"/>
                  </a:lnTo>
                  <a:lnTo>
                    <a:pt x="156" y="594"/>
                  </a:lnTo>
                  <a:lnTo>
                    <a:pt x="156" y="756"/>
                  </a:lnTo>
                  <a:lnTo>
                    <a:pt x="162" y="906"/>
                  </a:lnTo>
                  <a:lnTo>
                    <a:pt x="162" y="1026"/>
                  </a:lnTo>
                  <a:lnTo>
                    <a:pt x="168" y="1140"/>
                  </a:lnTo>
                  <a:lnTo>
                    <a:pt x="168" y="1278"/>
                  </a:lnTo>
                  <a:lnTo>
                    <a:pt x="174" y="1314"/>
                  </a:lnTo>
                  <a:lnTo>
                    <a:pt x="174" y="1356"/>
                  </a:lnTo>
                  <a:lnTo>
                    <a:pt x="180" y="1380"/>
                  </a:lnTo>
                  <a:lnTo>
                    <a:pt x="180" y="1410"/>
                  </a:lnTo>
                  <a:lnTo>
                    <a:pt x="186" y="1422"/>
                  </a:lnTo>
                  <a:lnTo>
                    <a:pt x="186" y="1446"/>
                  </a:lnTo>
                  <a:lnTo>
                    <a:pt x="192" y="1452"/>
                  </a:lnTo>
                  <a:lnTo>
                    <a:pt x="192" y="1458"/>
                  </a:lnTo>
                  <a:lnTo>
                    <a:pt x="198" y="1470"/>
                  </a:lnTo>
                  <a:lnTo>
                    <a:pt x="198" y="1482"/>
                  </a:lnTo>
                  <a:lnTo>
                    <a:pt x="204" y="1488"/>
                  </a:lnTo>
                  <a:lnTo>
                    <a:pt x="204" y="1500"/>
                  </a:lnTo>
                  <a:lnTo>
                    <a:pt x="210" y="1500"/>
                  </a:lnTo>
                  <a:lnTo>
                    <a:pt x="210" y="1506"/>
                  </a:lnTo>
                  <a:lnTo>
                    <a:pt x="216" y="1506"/>
                  </a:lnTo>
                  <a:lnTo>
                    <a:pt x="222" y="1500"/>
                  </a:lnTo>
                  <a:lnTo>
                    <a:pt x="228" y="1482"/>
                  </a:lnTo>
                  <a:lnTo>
                    <a:pt x="228" y="1458"/>
                  </a:lnTo>
                  <a:lnTo>
                    <a:pt x="228" y="1482"/>
                  </a:lnTo>
                  <a:lnTo>
                    <a:pt x="228" y="1458"/>
                  </a:lnTo>
                  <a:lnTo>
                    <a:pt x="234" y="1392"/>
                  </a:lnTo>
                  <a:lnTo>
                    <a:pt x="234" y="1092"/>
                  </a:lnTo>
                  <a:lnTo>
                    <a:pt x="234" y="1392"/>
                  </a:lnTo>
                  <a:lnTo>
                    <a:pt x="234" y="1092"/>
                  </a:lnTo>
                  <a:lnTo>
                    <a:pt x="240" y="840"/>
                  </a:lnTo>
                  <a:lnTo>
                    <a:pt x="240" y="540"/>
                  </a:lnTo>
                  <a:lnTo>
                    <a:pt x="240" y="840"/>
                  </a:lnTo>
                  <a:lnTo>
                    <a:pt x="240" y="540"/>
                  </a:lnTo>
                  <a:lnTo>
                    <a:pt x="246" y="282"/>
                  </a:lnTo>
                  <a:lnTo>
                    <a:pt x="246" y="108"/>
                  </a:lnTo>
                  <a:lnTo>
                    <a:pt x="246" y="282"/>
                  </a:lnTo>
                  <a:lnTo>
                    <a:pt x="246" y="108"/>
                  </a:lnTo>
                  <a:lnTo>
                    <a:pt x="252" y="42"/>
                  </a:lnTo>
                  <a:lnTo>
                    <a:pt x="252" y="6"/>
                  </a:lnTo>
                  <a:lnTo>
                    <a:pt x="252" y="54"/>
                  </a:lnTo>
                  <a:lnTo>
                    <a:pt x="258" y="126"/>
                  </a:lnTo>
                  <a:lnTo>
                    <a:pt x="258" y="192"/>
                  </a:lnTo>
                  <a:lnTo>
                    <a:pt x="264" y="348"/>
                  </a:lnTo>
                  <a:lnTo>
                    <a:pt x="264" y="462"/>
                  </a:lnTo>
                  <a:lnTo>
                    <a:pt x="270" y="606"/>
                  </a:lnTo>
                  <a:lnTo>
                    <a:pt x="270" y="858"/>
                  </a:lnTo>
                  <a:lnTo>
                    <a:pt x="276" y="996"/>
                  </a:lnTo>
                  <a:lnTo>
                    <a:pt x="276" y="1116"/>
                  </a:lnTo>
                  <a:lnTo>
                    <a:pt x="282" y="1230"/>
                  </a:lnTo>
                  <a:lnTo>
                    <a:pt x="282" y="1380"/>
                  </a:lnTo>
                  <a:lnTo>
                    <a:pt x="288" y="1422"/>
                  </a:lnTo>
                  <a:lnTo>
                    <a:pt x="288" y="1446"/>
                  </a:lnTo>
                  <a:lnTo>
                    <a:pt x="294" y="1458"/>
                  </a:lnTo>
                  <a:lnTo>
                    <a:pt x="300" y="1458"/>
                  </a:lnTo>
                  <a:lnTo>
                    <a:pt x="300" y="1452"/>
                  </a:lnTo>
                  <a:lnTo>
                    <a:pt x="300" y="1458"/>
                  </a:lnTo>
                  <a:lnTo>
                    <a:pt x="300" y="1452"/>
                  </a:lnTo>
                  <a:lnTo>
                    <a:pt x="306" y="1464"/>
                  </a:lnTo>
                  <a:lnTo>
                    <a:pt x="306" y="1476"/>
                  </a:lnTo>
                  <a:lnTo>
                    <a:pt x="312" y="1488"/>
                  </a:lnTo>
                  <a:lnTo>
                    <a:pt x="312" y="1506"/>
                  </a:lnTo>
                  <a:lnTo>
                    <a:pt x="318" y="1524"/>
                  </a:lnTo>
                  <a:lnTo>
                    <a:pt x="318" y="1554"/>
                  </a:lnTo>
                  <a:lnTo>
                    <a:pt x="324" y="1566"/>
                  </a:lnTo>
                  <a:lnTo>
                    <a:pt x="324" y="1572"/>
                  </a:lnTo>
                  <a:lnTo>
                    <a:pt x="330" y="1578"/>
                  </a:lnTo>
                  <a:lnTo>
                    <a:pt x="330" y="1584"/>
                  </a:lnTo>
                  <a:lnTo>
                    <a:pt x="336" y="1584"/>
                  </a:lnTo>
                  <a:lnTo>
                    <a:pt x="336" y="1590"/>
                  </a:lnTo>
                  <a:lnTo>
                    <a:pt x="342" y="1590"/>
                  </a:lnTo>
                  <a:lnTo>
                    <a:pt x="342" y="1584"/>
                  </a:lnTo>
                  <a:lnTo>
                    <a:pt x="342" y="1590"/>
                  </a:lnTo>
                  <a:lnTo>
                    <a:pt x="342" y="1584"/>
                  </a:lnTo>
                  <a:lnTo>
                    <a:pt x="348" y="1584"/>
                  </a:lnTo>
                  <a:lnTo>
                    <a:pt x="348" y="1548"/>
                  </a:lnTo>
                  <a:lnTo>
                    <a:pt x="348" y="1584"/>
                  </a:lnTo>
                  <a:lnTo>
                    <a:pt x="348" y="1548"/>
                  </a:lnTo>
                  <a:lnTo>
                    <a:pt x="354" y="1518"/>
                  </a:lnTo>
                  <a:lnTo>
                    <a:pt x="354" y="1470"/>
                  </a:lnTo>
                  <a:lnTo>
                    <a:pt x="354" y="1518"/>
                  </a:lnTo>
                  <a:lnTo>
                    <a:pt x="354" y="1470"/>
                  </a:lnTo>
                  <a:lnTo>
                    <a:pt x="360" y="1410"/>
                  </a:lnTo>
                  <a:lnTo>
                    <a:pt x="360" y="1368"/>
                  </a:lnTo>
                  <a:lnTo>
                    <a:pt x="360" y="1410"/>
                  </a:lnTo>
                  <a:lnTo>
                    <a:pt x="360" y="1368"/>
                  </a:lnTo>
                  <a:lnTo>
                    <a:pt x="366" y="1326"/>
                  </a:lnTo>
                  <a:lnTo>
                    <a:pt x="366" y="1290"/>
                  </a:lnTo>
                  <a:lnTo>
                    <a:pt x="366" y="1326"/>
                  </a:lnTo>
                  <a:lnTo>
                    <a:pt x="366" y="1290"/>
                  </a:lnTo>
                  <a:lnTo>
                    <a:pt x="372" y="1296"/>
                  </a:lnTo>
                  <a:lnTo>
                    <a:pt x="372" y="1326"/>
                  </a:lnTo>
                  <a:lnTo>
                    <a:pt x="378" y="1356"/>
                  </a:lnTo>
                  <a:lnTo>
                    <a:pt x="378" y="1404"/>
                  </a:lnTo>
                  <a:lnTo>
                    <a:pt x="384" y="1440"/>
                  </a:lnTo>
                  <a:lnTo>
                    <a:pt x="384" y="1494"/>
                  </a:lnTo>
                  <a:lnTo>
                    <a:pt x="390" y="1512"/>
                  </a:lnTo>
                  <a:lnTo>
                    <a:pt x="390" y="1530"/>
                  </a:lnTo>
                  <a:lnTo>
                    <a:pt x="396" y="1542"/>
                  </a:lnTo>
                  <a:lnTo>
                    <a:pt x="396" y="1548"/>
                  </a:lnTo>
                  <a:lnTo>
                    <a:pt x="402" y="1548"/>
                  </a:lnTo>
                  <a:lnTo>
                    <a:pt x="402" y="1560"/>
                  </a:lnTo>
                  <a:lnTo>
                    <a:pt x="408" y="1566"/>
                  </a:lnTo>
                  <a:lnTo>
                    <a:pt x="414" y="1566"/>
                  </a:lnTo>
                  <a:lnTo>
                    <a:pt x="414" y="1578"/>
                  </a:lnTo>
                  <a:lnTo>
                    <a:pt x="420" y="1578"/>
                  </a:lnTo>
                  <a:lnTo>
                    <a:pt x="420" y="1584"/>
                  </a:lnTo>
                  <a:lnTo>
                    <a:pt x="426" y="1584"/>
                  </a:lnTo>
                  <a:lnTo>
                    <a:pt x="426" y="1590"/>
                  </a:lnTo>
                  <a:lnTo>
                    <a:pt x="432" y="1590"/>
                  </a:lnTo>
                  <a:lnTo>
                    <a:pt x="432" y="1596"/>
                  </a:lnTo>
                  <a:lnTo>
                    <a:pt x="438" y="1596"/>
                  </a:lnTo>
                  <a:lnTo>
                    <a:pt x="444" y="1596"/>
                  </a:lnTo>
                  <a:lnTo>
                    <a:pt x="450" y="1590"/>
                  </a:lnTo>
                  <a:lnTo>
                    <a:pt x="456" y="1590"/>
                  </a:lnTo>
                  <a:lnTo>
                    <a:pt x="456" y="1584"/>
                  </a:lnTo>
                  <a:lnTo>
                    <a:pt x="456" y="1590"/>
                  </a:lnTo>
                  <a:lnTo>
                    <a:pt x="456" y="1584"/>
                  </a:lnTo>
                  <a:lnTo>
                    <a:pt x="462" y="1584"/>
                  </a:lnTo>
                  <a:lnTo>
                    <a:pt x="462" y="1578"/>
                  </a:lnTo>
                  <a:lnTo>
                    <a:pt x="462" y="1584"/>
                  </a:lnTo>
                  <a:lnTo>
                    <a:pt x="462" y="1578"/>
                  </a:lnTo>
                  <a:lnTo>
                    <a:pt x="468" y="1572"/>
                  </a:lnTo>
                  <a:lnTo>
                    <a:pt x="468" y="1560"/>
                  </a:lnTo>
                  <a:lnTo>
                    <a:pt x="468" y="1572"/>
                  </a:lnTo>
                  <a:lnTo>
                    <a:pt x="468" y="1560"/>
                  </a:lnTo>
                  <a:lnTo>
                    <a:pt x="474" y="1554"/>
                  </a:lnTo>
                  <a:lnTo>
                    <a:pt x="480" y="1548"/>
                  </a:lnTo>
                  <a:lnTo>
                    <a:pt x="480" y="1554"/>
                  </a:lnTo>
                  <a:lnTo>
                    <a:pt x="486" y="1560"/>
                  </a:lnTo>
                  <a:lnTo>
                    <a:pt x="492" y="1560"/>
                  </a:lnTo>
                  <a:lnTo>
                    <a:pt x="498" y="1542"/>
                  </a:lnTo>
                  <a:lnTo>
                    <a:pt x="498" y="1398"/>
                  </a:lnTo>
                  <a:lnTo>
                    <a:pt x="498" y="1542"/>
                  </a:lnTo>
                  <a:lnTo>
                    <a:pt x="498" y="1398"/>
                  </a:lnTo>
                  <a:lnTo>
                    <a:pt x="504" y="1296"/>
                  </a:lnTo>
                  <a:lnTo>
                    <a:pt x="504" y="1194"/>
                  </a:lnTo>
                  <a:lnTo>
                    <a:pt x="504" y="1296"/>
                  </a:lnTo>
                  <a:lnTo>
                    <a:pt x="504" y="1194"/>
                  </a:lnTo>
                  <a:lnTo>
                    <a:pt x="510" y="1134"/>
                  </a:lnTo>
                  <a:lnTo>
                    <a:pt x="510" y="1092"/>
                  </a:lnTo>
                  <a:lnTo>
                    <a:pt x="510" y="1134"/>
                  </a:lnTo>
                  <a:lnTo>
                    <a:pt x="510" y="1092"/>
                  </a:lnTo>
                  <a:lnTo>
                    <a:pt x="516" y="1068"/>
                  </a:lnTo>
                  <a:lnTo>
                    <a:pt x="516" y="1104"/>
                  </a:lnTo>
                  <a:lnTo>
                    <a:pt x="522" y="1182"/>
                  </a:lnTo>
                  <a:lnTo>
                    <a:pt x="522" y="1248"/>
                  </a:lnTo>
                  <a:lnTo>
                    <a:pt x="528" y="1308"/>
                  </a:lnTo>
                  <a:lnTo>
                    <a:pt x="528" y="1356"/>
                  </a:lnTo>
                  <a:lnTo>
                    <a:pt x="534" y="1416"/>
                  </a:lnTo>
                  <a:lnTo>
                    <a:pt x="534" y="1470"/>
                  </a:lnTo>
                  <a:lnTo>
                    <a:pt x="540" y="1488"/>
                  </a:lnTo>
                  <a:lnTo>
                    <a:pt x="546" y="1494"/>
                  </a:lnTo>
                  <a:lnTo>
                    <a:pt x="546" y="1488"/>
                  </a:lnTo>
                  <a:lnTo>
                    <a:pt x="546" y="1494"/>
                  </a:lnTo>
                  <a:lnTo>
                    <a:pt x="552" y="1488"/>
                  </a:lnTo>
                  <a:lnTo>
                    <a:pt x="558" y="1494"/>
                  </a:lnTo>
                  <a:lnTo>
                    <a:pt x="564" y="1494"/>
                  </a:lnTo>
                  <a:lnTo>
                    <a:pt x="564" y="1500"/>
                  </a:lnTo>
                  <a:lnTo>
                    <a:pt x="570" y="1512"/>
                  </a:lnTo>
                  <a:lnTo>
                    <a:pt x="570" y="1506"/>
                  </a:lnTo>
                  <a:lnTo>
                    <a:pt x="570" y="1512"/>
                  </a:lnTo>
                  <a:lnTo>
                    <a:pt x="570" y="1506"/>
                  </a:lnTo>
                  <a:lnTo>
                    <a:pt x="576" y="1500"/>
                  </a:lnTo>
                  <a:lnTo>
                    <a:pt x="576" y="1506"/>
                  </a:lnTo>
                  <a:lnTo>
                    <a:pt x="582" y="1506"/>
                  </a:lnTo>
                  <a:lnTo>
                    <a:pt x="582" y="1512"/>
                  </a:lnTo>
                  <a:lnTo>
                    <a:pt x="588" y="1512"/>
                  </a:lnTo>
                  <a:lnTo>
                    <a:pt x="588" y="1530"/>
                  </a:lnTo>
                  <a:lnTo>
                    <a:pt x="594" y="1530"/>
                  </a:lnTo>
                  <a:lnTo>
                    <a:pt x="594" y="1524"/>
                  </a:lnTo>
                  <a:lnTo>
                    <a:pt x="594" y="1530"/>
                  </a:lnTo>
                  <a:lnTo>
                    <a:pt x="594" y="1524"/>
                  </a:lnTo>
                  <a:lnTo>
                    <a:pt x="600" y="1524"/>
                  </a:lnTo>
                  <a:lnTo>
                    <a:pt x="606" y="1530"/>
                  </a:lnTo>
                  <a:lnTo>
                    <a:pt x="606" y="1536"/>
                  </a:lnTo>
                  <a:lnTo>
                    <a:pt x="612" y="1542"/>
                  </a:lnTo>
                  <a:lnTo>
                    <a:pt x="612" y="1548"/>
                  </a:lnTo>
                  <a:lnTo>
                    <a:pt x="618" y="1548"/>
                  </a:lnTo>
                  <a:lnTo>
                    <a:pt x="624" y="1548"/>
                  </a:lnTo>
                  <a:lnTo>
                    <a:pt x="624" y="1554"/>
                  </a:lnTo>
                  <a:lnTo>
                    <a:pt x="630" y="1560"/>
                  </a:lnTo>
                  <a:lnTo>
                    <a:pt x="636" y="1566"/>
                  </a:lnTo>
                  <a:lnTo>
                    <a:pt x="642" y="1566"/>
                  </a:lnTo>
                  <a:lnTo>
                    <a:pt x="648" y="1572"/>
                  </a:lnTo>
                  <a:lnTo>
                    <a:pt x="654" y="1578"/>
                  </a:lnTo>
                  <a:lnTo>
                    <a:pt x="654" y="1584"/>
                  </a:lnTo>
                  <a:lnTo>
                    <a:pt x="660" y="1584"/>
                  </a:lnTo>
                  <a:lnTo>
                    <a:pt x="660" y="1590"/>
                  </a:lnTo>
                  <a:lnTo>
                    <a:pt x="666" y="1590"/>
                  </a:lnTo>
                  <a:lnTo>
                    <a:pt x="672" y="1596"/>
                  </a:lnTo>
                  <a:lnTo>
                    <a:pt x="678" y="1596"/>
                  </a:lnTo>
                  <a:lnTo>
                    <a:pt x="678" y="1602"/>
                  </a:lnTo>
                  <a:lnTo>
                    <a:pt x="684" y="1602"/>
                  </a:lnTo>
                  <a:lnTo>
                    <a:pt x="690" y="1602"/>
                  </a:lnTo>
                  <a:lnTo>
                    <a:pt x="696" y="1602"/>
                  </a:lnTo>
                  <a:lnTo>
                    <a:pt x="702" y="1596"/>
                  </a:lnTo>
                  <a:lnTo>
                    <a:pt x="702" y="1602"/>
                  </a:lnTo>
                  <a:lnTo>
                    <a:pt x="708" y="1596"/>
                  </a:lnTo>
                  <a:lnTo>
                    <a:pt x="714" y="1596"/>
                  </a:lnTo>
                  <a:lnTo>
                    <a:pt x="720" y="1596"/>
                  </a:lnTo>
                  <a:lnTo>
                    <a:pt x="726" y="1596"/>
                  </a:lnTo>
                  <a:lnTo>
                    <a:pt x="732" y="1596"/>
                  </a:lnTo>
                  <a:lnTo>
                    <a:pt x="732" y="1590"/>
                  </a:lnTo>
                  <a:lnTo>
                    <a:pt x="732" y="1596"/>
                  </a:lnTo>
                  <a:lnTo>
                    <a:pt x="732" y="1590"/>
                  </a:lnTo>
                  <a:lnTo>
                    <a:pt x="738" y="1590"/>
                  </a:lnTo>
                  <a:lnTo>
                    <a:pt x="744" y="1590"/>
                  </a:lnTo>
                  <a:lnTo>
                    <a:pt x="744" y="1584"/>
                  </a:lnTo>
                  <a:lnTo>
                    <a:pt x="744" y="1590"/>
                  </a:lnTo>
                  <a:lnTo>
                    <a:pt x="744" y="1584"/>
                  </a:lnTo>
                  <a:lnTo>
                    <a:pt x="750" y="1584"/>
                  </a:lnTo>
                  <a:lnTo>
                    <a:pt x="756" y="1578"/>
                  </a:lnTo>
                  <a:lnTo>
                    <a:pt x="756" y="1572"/>
                  </a:lnTo>
                  <a:lnTo>
                    <a:pt x="756" y="1578"/>
                  </a:lnTo>
                  <a:lnTo>
                    <a:pt x="756" y="1572"/>
                  </a:lnTo>
                  <a:lnTo>
                    <a:pt x="762" y="1572"/>
                  </a:lnTo>
                  <a:lnTo>
                    <a:pt x="762" y="1542"/>
                  </a:lnTo>
                  <a:lnTo>
                    <a:pt x="762" y="1572"/>
                  </a:lnTo>
                  <a:lnTo>
                    <a:pt x="762" y="1542"/>
                  </a:lnTo>
                  <a:lnTo>
                    <a:pt x="768" y="1524"/>
                  </a:lnTo>
                  <a:lnTo>
                    <a:pt x="768" y="1494"/>
                  </a:lnTo>
                  <a:lnTo>
                    <a:pt x="768" y="1524"/>
                  </a:lnTo>
                  <a:lnTo>
                    <a:pt x="768" y="1494"/>
                  </a:lnTo>
                  <a:lnTo>
                    <a:pt x="774" y="1464"/>
                  </a:lnTo>
                  <a:lnTo>
                    <a:pt x="780" y="1476"/>
                  </a:lnTo>
                  <a:lnTo>
                    <a:pt x="780" y="1542"/>
                  </a:lnTo>
                  <a:lnTo>
                    <a:pt x="786" y="1560"/>
                  </a:lnTo>
                  <a:lnTo>
                    <a:pt x="786" y="1572"/>
                  </a:lnTo>
                  <a:lnTo>
                    <a:pt x="792" y="1578"/>
                  </a:lnTo>
                  <a:lnTo>
                    <a:pt x="798" y="1584"/>
                  </a:lnTo>
                  <a:lnTo>
                    <a:pt x="804" y="1584"/>
                  </a:lnTo>
                  <a:lnTo>
                    <a:pt x="810" y="1584"/>
                  </a:lnTo>
                  <a:lnTo>
                    <a:pt x="816" y="1584"/>
                  </a:lnTo>
                  <a:lnTo>
                    <a:pt x="822" y="1584"/>
                  </a:lnTo>
                  <a:lnTo>
                    <a:pt x="828" y="1584"/>
                  </a:lnTo>
                  <a:lnTo>
                    <a:pt x="828" y="1590"/>
                  </a:lnTo>
                  <a:lnTo>
                    <a:pt x="834" y="1590"/>
                  </a:lnTo>
                  <a:lnTo>
                    <a:pt x="840" y="1590"/>
                  </a:lnTo>
                  <a:lnTo>
                    <a:pt x="840" y="1584"/>
                  </a:lnTo>
                  <a:lnTo>
                    <a:pt x="840" y="1590"/>
                  </a:lnTo>
                  <a:lnTo>
                    <a:pt x="840" y="1584"/>
                  </a:lnTo>
                  <a:lnTo>
                    <a:pt x="846" y="1590"/>
                  </a:lnTo>
                  <a:lnTo>
                    <a:pt x="846" y="1584"/>
                  </a:lnTo>
                  <a:lnTo>
                    <a:pt x="846" y="1590"/>
                  </a:lnTo>
                  <a:lnTo>
                    <a:pt x="852" y="1590"/>
                  </a:lnTo>
                  <a:lnTo>
                    <a:pt x="858" y="1590"/>
                  </a:lnTo>
                  <a:lnTo>
                    <a:pt x="864" y="1590"/>
                  </a:lnTo>
                  <a:lnTo>
                    <a:pt x="870" y="1590"/>
                  </a:lnTo>
                  <a:lnTo>
                    <a:pt x="876" y="1590"/>
                  </a:lnTo>
                  <a:lnTo>
                    <a:pt x="882" y="1590"/>
                  </a:lnTo>
                  <a:lnTo>
                    <a:pt x="888" y="1590"/>
                  </a:lnTo>
                  <a:lnTo>
                    <a:pt x="894" y="1590"/>
                  </a:lnTo>
                  <a:lnTo>
                    <a:pt x="900" y="1590"/>
                  </a:lnTo>
                  <a:lnTo>
                    <a:pt x="906" y="1590"/>
                  </a:lnTo>
                  <a:lnTo>
                    <a:pt x="912" y="1590"/>
                  </a:lnTo>
                  <a:lnTo>
                    <a:pt x="918" y="1590"/>
                  </a:lnTo>
                  <a:lnTo>
                    <a:pt x="924" y="1590"/>
                  </a:lnTo>
                  <a:lnTo>
                    <a:pt x="930" y="1590"/>
                  </a:lnTo>
                  <a:lnTo>
                    <a:pt x="930" y="1596"/>
                  </a:lnTo>
                  <a:lnTo>
                    <a:pt x="936" y="1596"/>
                  </a:lnTo>
                  <a:lnTo>
                    <a:pt x="942" y="1596"/>
                  </a:lnTo>
                  <a:lnTo>
                    <a:pt x="948" y="1596"/>
                  </a:lnTo>
                  <a:lnTo>
                    <a:pt x="954" y="1596"/>
                  </a:lnTo>
                  <a:lnTo>
                    <a:pt x="960" y="1596"/>
                  </a:lnTo>
                  <a:lnTo>
                    <a:pt x="966" y="1596"/>
                  </a:lnTo>
                  <a:lnTo>
                    <a:pt x="972" y="1596"/>
                  </a:lnTo>
                  <a:lnTo>
                    <a:pt x="978" y="1596"/>
                  </a:lnTo>
                  <a:lnTo>
                    <a:pt x="984" y="1602"/>
                  </a:lnTo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69" name="Line 108"/>
            <p:cNvSpPr>
              <a:spLocks noChangeShapeType="1"/>
            </p:cNvSpPr>
            <p:nvPr/>
          </p:nvSpPr>
          <p:spPr bwMode="auto">
            <a:xfrm>
              <a:off x="1211263" y="2963863"/>
              <a:ext cx="7267575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70" name="Line 109"/>
            <p:cNvSpPr>
              <a:spLocks noChangeShapeType="1"/>
            </p:cNvSpPr>
            <p:nvPr/>
          </p:nvSpPr>
          <p:spPr bwMode="auto">
            <a:xfrm>
              <a:off x="1211263" y="2963863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71" name="Line 110"/>
            <p:cNvSpPr>
              <a:spLocks noChangeShapeType="1"/>
            </p:cNvSpPr>
            <p:nvPr/>
          </p:nvSpPr>
          <p:spPr bwMode="auto">
            <a:xfrm>
              <a:off x="1697038" y="2963863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72" name="Rectangle 111"/>
            <p:cNvSpPr>
              <a:spLocks noChangeArrowheads="1"/>
            </p:cNvSpPr>
            <p:nvPr/>
          </p:nvSpPr>
          <p:spPr bwMode="auto">
            <a:xfrm>
              <a:off x="1658939" y="3011488"/>
              <a:ext cx="130793" cy="281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</a:t>
              </a:r>
              <a:endParaRPr kumimoji="0" lang="en-US" altLang="en-US" sz="1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73" name="Line 112"/>
            <p:cNvSpPr>
              <a:spLocks noChangeShapeType="1"/>
            </p:cNvSpPr>
            <p:nvPr/>
          </p:nvSpPr>
          <p:spPr bwMode="auto">
            <a:xfrm>
              <a:off x="2182813" y="2963863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74" name="Rectangle 113"/>
            <p:cNvSpPr>
              <a:spLocks noChangeArrowheads="1"/>
            </p:cNvSpPr>
            <p:nvPr/>
          </p:nvSpPr>
          <p:spPr bwMode="auto">
            <a:xfrm>
              <a:off x="2144713" y="3011488"/>
              <a:ext cx="130793" cy="281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2</a:t>
              </a:r>
              <a:endParaRPr kumimoji="0" lang="en-US" altLang="en-US" sz="1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75" name="Line 114"/>
            <p:cNvSpPr>
              <a:spLocks noChangeShapeType="1"/>
            </p:cNvSpPr>
            <p:nvPr/>
          </p:nvSpPr>
          <p:spPr bwMode="auto">
            <a:xfrm>
              <a:off x="2668588" y="2963863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76" name="Rectangle 115"/>
            <p:cNvSpPr>
              <a:spLocks noChangeArrowheads="1"/>
            </p:cNvSpPr>
            <p:nvPr/>
          </p:nvSpPr>
          <p:spPr bwMode="auto">
            <a:xfrm>
              <a:off x="2630487" y="3011488"/>
              <a:ext cx="130793" cy="281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3</a:t>
              </a:r>
              <a:endParaRPr kumimoji="0" lang="en-US" altLang="en-US" sz="1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77" name="Line 116"/>
            <p:cNvSpPr>
              <a:spLocks noChangeShapeType="1"/>
            </p:cNvSpPr>
            <p:nvPr/>
          </p:nvSpPr>
          <p:spPr bwMode="auto">
            <a:xfrm>
              <a:off x="3144838" y="2963863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78" name="Rectangle 117"/>
            <p:cNvSpPr>
              <a:spLocks noChangeArrowheads="1"/>
            </p:cNvSpPr>
            <p:nvPr/>
          </p:nvSpPr>
          <p:spPr bwMode="auto">
            <a:xfrm>
              <a:off x="3106738" y="3011488"/>
              <a:ext cx="130793" cy="281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4</a:t>
              </a:r>
              <a:endParaRPr kumimoji="0" lang="en-US" altLang="en-US" sz="1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79" name="Line 118"/>
            <p:cNvSpPr>
              <a:spLocks noChangeShapeType="1"/>
            </p:cNvSpPr>
            <p:nvPr/>
          </p:nvSpPr>
          <p:spPr bwMode="auto">
            <a:xfrm>
              <a:off x="3630613" y="2963863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80" name="Rectangle 119"/>
            <p:cNvSpPr>
              <a:spLocks noChangeArrowheads="1"/>
            </p:cNvSpPr>
            <p:nvPr/>
          </p:nvSpPr>
          <p:spPr bwMode="auto">
            <a:xfrm>
              <a:off x="3592513" y="3011488"/>
              <a:ext cx="130793" cy="281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5</a:t>
              </a:r>
              <a:endParaRPr kumimoji="0" lang="en-US" altLang="en-US" sz="1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81" name="Line 120"/>
            <p:cNvSpPr>
              <a:spLocks noChangeShapeType="1"/>
            </p:cNvSpPr>
            <p:nvPr/>
          </p:nvSpPr>
          <p:spPr bwMode="auto">
            <a:xfrm>
              <a:off x="4116388" y="2963863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82" name="Rectangle 121"/>
            <p:cNvSpPr>
              <a:spLocks noChangeArrowheads="1"/>
            </p:cNvSpPr>
            <p:nvPr/>
          </p:nvSpPr>
          <p:spPr bwMode="auto">
            <a:xfrm>
              <a:off x="4078288" y="3011488"/>
              <a:ext cx="130793" cy="281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6</a:t>
              </a:r>
              <a:endParaRPr kumimoji="0" lang="en-US" altLang="en-US" sz="1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83" name="Line 122"/>
            <p:cNvSpPr>
              <a:spLocks noChangeShapeType="1"/>
            </p:cNvSpPr>
            <p:nvPr/>
          </p:nvSpPr>
          <p:spPr bwMode="auto">
            <a:xfrm>
              <a:off x="4602163" y="2963863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84" name="Rectangle 123"/>
            <p:cNvSpPr>
              <a:spLocks noChangeArrowheads="1"/>
            </p:cNvSpPr>
            <p:nvPr/>
          </p:nvSpPr>
          <p:spPr bwMode="auto">
            <a:xfrm>
              <a:off x="4564063" y="3011488"/>
              <a:ext cx="130793" cy="281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7</a:t>
              </a:r>
              <a:endParaRPr kumimoji="0" lang="en-US" altLang="en-US" sz="1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85" name="Line 124"/>
            <p:cNvSpPr>
              <a:spLocks noChangeShapeType="1"/>
            </p:cNvSpPr>
            <p:nvPr/>
          </p:nvSpPr>
          <p:spPr bwMode="auto">
            <a:xfrm>
              <a:off x="5087938" y="2963863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86" name="Rectangle 125"/>
            <p:cNvSpPr>
              <a:spLocks noChangeArrowheads="1"/>
            </p:cNvSpPr>
            <p:nvPr/>
          </p:nvSpPr>
          <p:spPr bwMode="auto">
            <a:xfrm>
              <a:off x="5049837" y="3011488"/>
              <a:ext cx="130793" cy="281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8</a:t>
              </a:r>
              <a:endParaRPr kumimoji="0" lang="en-US" altLang="en-US" sz="1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87" name="Line 126"/>
            <p:cNvSpPr>
              <a:spLocks noChangeShapeType="1"/>
            </p:cNvSpPr>
            <p:nvPr/>
          </p:nvSpPr>
          <p:spPr bwMode="auto">
            <a:xfrm>
              <a:off x="5573713" y="2963863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88" name="Rectangle 127"/>
            <p:cNvSpPr>
              <a:spLocks noChangeArrowheads="1"/>
            </p:cNvSpPr>
            <p:nvPr/>
          </p:nvSpPr>
          <p:spPr bwMode="auto">
            <a:xfrm>
              <a:off x="5535613" y="3011488"/>
              <a:ext cx="130793" cy="281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9</a:t>
              </a:r>
              <a:endParaRPr kumimoji="0" lang="en-US" altLang="en-US" sz="1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89" name="Line 128"/>
            <p:cNvSpPr>
              <a:spLocks noChangeShapeType="1"/>
            </p:cNvSpPr>
            <p:nvPr/>
          </p:nvSpPr>
          <p:spPr bwMode="auto">
            <a:xfrm>
              <a:off x="6059488" y="2963863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90" name="Rectangle 129"/>
            <p:cNvSpPr>
              <a:spLocks noChangeArrowheads="1"/>
            </p:cNvSpPr>
            <p:nvPr/>
          </p:nvSpPr>
          <p:spPr bwMode="auto">
            <a:xfrm>
              <a:off x="5992814" y="3011488"/>
              <a:ext cx="261585" cy="281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10</a:t>
              </a:r>
              <a:endParaRPr kumimoji="0" lang="en-US" altLang="en-US" sz="1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91" name="Line 130"/>
            <p:cNvSpPr>
              <a:spLocks noChangeShapeType="1"/>
            </p:cNvSpPr>
            <p:nvPr/>
          </p:nvSpPr>
          <p:spPr bwMode="auto">
            <a:xfrm>
              <a:off x="6545263" y="2963863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92" name="Rectangle 131"/>
            <p:cNvSpPr>
              <a:spLocks noChangeArrowheads="1"/>
            </p:cNvSpPr>
            <p:nvPr/>
          </p:nvSpPr>
          <p:spPr bwMode="auto">
            <a:xfrm>
              <a:off x="6478588" y="3011488"/>
              <a:ext cx="261585" cy="281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11</a:t>
              </a:r>
              <a:endParaRPr kumimoji="0" lang="en-US" altLang="en-US" sz="1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93" name="Line 132"/>
            <p:cNvSpPr>
              <a:spLocks noChangeShapeType="1"/>
            </p:cNvSpPr>
            <p:nvPr/>
          </p:nvSpPr>
          <p:spPr bwMode="auto">
            <a:xfrm>
              <a:off x="7021513" y="2963863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94" name="Rectangle 133"/>
            <p:cNvSpPr>
              <a:spLocks noChangeArrowheads="1"/>
            </p:cNvSpPr>
            <p:nvPr/>
          </p:nvSpPr>
          <p:spPr bwMode="auto">
            <a:xfrm>
              <a:off x="6954839" y="3011488"/>
              <a:ext cx="261585" cy="281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12</a:t>
              </a:r>
              <a:endParaRPr kumimoji="0" lang="en-US" altLang="en-US" sz="1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95" name="Line 134"/>
            <p:cNvSpPr>
              <a:spLocks noChangeShapeType="1"/>
            </p:cNvSpPr>
            <p:nvPr/>
          </p:nvSpPr>
          <p:spPr bwMode="auto">
            <a:xfrm>
              <a:off x="7507288" y="2963863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96" name="Rectangle 135"/>
            <p:cNvSpPr>
              <a:spLocks noChangeArrowheads="1"/>
            </p:cNvSpPr>
            <p:nvPr/>
          </p:nvSpPr>
          <p:spPr bwMode="auto">
            <a:xfrm>
              <a:off x="7440613" y="3011488"/>
              <a:ext cx="261585" cy="281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13</a:t>
              </a:r>
              <a:endParaRPr kumimoji="0" lang="en-US" altLang="en-US" sz="1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97" name="Line 136"/>
            <p:cNvSpPr>
              <a:spLocks noChangeShapeType="1"/>
            </p:cNvSpPr>
            <p:nvPr/>
          </p:nvSpPr>
          <p:spPr bwMode="auto">
            <a:xfrm>
              <a:off x="7993063" y="2963863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  <p:sp>
          <p:nvSpPr>
            <p:cNvPr id="98" name="Rectangle 137"/>
            <p:cNvSpPr>
              <a:spLocks noChangeArrowheads="1"/>
            </p:cNvSpPr>
            <p:nvPr/>
          </p:nvSpPr>
          <p:spPr bwMode="auto">
            <a:xfrm>
              <a:off x="7926388" y="3011488"/>
              <a:ext cx="261585" cy="281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14</a:t>
              </a:r>
              <a:endParaRPr kumimoji="0" lang="en-US" altLang="en-US" sz="1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99" name="Line 138"/>
            <p:cNvSpPr>
              <a:spLocks noChangeShapeType="1"/>
            </p:cNvSpPr>
            <p:nvPr/>
          </p:nvSpPr>
          <p:spPr bwMode="auto">
            <a:xfrm>
              <a:off x="8478838" y="2963863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00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8190859" y="1593642"/>
            <a:ext cx="724237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>
                <a:latin typeface="+mj-lt"/>
              </a:rPr>
              <a:t>ESI</a:t>
            </a:r>
            <a:r>
              <a:rPr lang="en-US" b="1" dirty="0" smtClean="0">
                <a:latin typeface="+mj-lt"/>
              </a:rPr>
              <a:t>(+)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8190860" y="4428803"/>
            <a:ext cx="72423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ESI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(–)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21554" y="1410006"/>
            <a:ext cx="32963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j-lt"/>
              </a:rPr>
              <a:t>Gradient: </a:t>
            </a:r>
          </a:p>
          <a:p>
            <a:r>
              <a:rPr lang="en-US" sz="1600" dirty="0" smtClean="0">
                <a:latin typeface="+mj-lt"/>
              </a:rPr>
              <a:t>0 </a:t>
            </a:r>
            <a:r>
              <a:rPr lang="en-US" sz="1600" dirty="0">
                <a:latin typeface="+mj-lt"/>
              </a:rPr>
              <a:t>min </a:t>
            </a:r>
            <a:r>
              <a:rPr lang="en-US" sz="1600" dirty="0" smtClean="0">
                <a:latin typeface="+mj-lt"/>
              </a:rPr>
              <a:t>15% (B)</a:t>
            </a:r>
          </a:p>
          <a:p>
            <a:r>
              <a:rPr lang="en-US" sz="1600" dirty="0" smtClean="0">
                <a:latin typeface="+mj-lt"/>
              </a:rPr>
              <a:t>0–2 </a:t>
            </a:r>
            <a:r>
              <a:rPr lang="en-US" sz="1600" dirty="0">
                <a:latin typeface="+mj-lt"/>
              </a:rPr>
              <a:t>min </a:t>
            </a:r>
            <a:r>
              <a:rPr lang="en-US" sz="1600" dirty="0" smtClean="0">
                <a:latin typeface="+mj-lt"/>
              </a:rPr>
              <a:t>30% (B)</a:t>
            </a:r>
          </a:p>
          <a:p>
            <a:r>
              <a:rPr lang="en-US" sz="1600" dirty="0" smtClean="0">
                <a:latin typeface="+mj-lt"/>
              </a:rPr>
              <a:t>2–2.5 </a:t>
            </a:r>
            <a:r>
              <a:rPr lang="en-US" sz="1600" dirty="0">
                <a:latin typeface="+mj-lt"/>
              </a:rPr>
              <a:t>min </a:t>
            </a:r>
            <a:r>
              <a:rPr lang="en-US" sz="1600" dirty="0" smtClean="0">
                <a:latin typeface="+mj-lt"/>
              </a:rPr>
              <a:t>48% (B)</a:t>
            </a:r>
          </a:p>
          <a:p>
            <a:r>
              <a:rPr lang="en-US" sz="1600" dirty="0" smtClean="0">
                <a:latin typeface="+mj-lt"/>
              </a:rPr>
              <a:t>2.5–11 </a:t>
            </a:r>
            <a:r>
              <a:rPr lang="en-US" sz="1600" dirty="0">
                <a:latin typeface="+mj-lt"/>
              </a:rPr>
              <a:t>min 82% </a:t>
            </a:r>
            <a:r>
              <a:rPr lang="en-US" sz="1600" dirty="0" smtClean="0">
                <a:latin typeface="+mj-lt"/>
              </a:rPr>
              <a:t>(B)</a:t>
            </a:r>
          </a:p>
          <a:p>
            <a:r>
              <a:rPr lang="en-US" sz="1600" dirty="0" smtClean="0">
                <a:latin typeface="+mj-lt"/>
              </a:rPr>
              <a:t>11–11.5 </a:t>
            </a:r>
            <a:r>
              <a:rPr lang="en-US" sz="1600" dirty="0">
                <a:latin typeface="+mj-lt"/>
              </a:rPr>
              <a:t>min </a:t>
            </a:r>
            <a:r>
              <a:rPr lang="en-US" sz="1600" dirty="0" smtClean="0">
                <a:latin typeface="+mj-lt"/>
              </a:rPr>
              <a:t>99% (B)</a:t>
            </a:r>
          </a:p>
          <a:p>
            <a:r>
              <a:rPr lang="en-US" sz="1600" dirty="0" smtClean="0">
                <a:latin typeface="+mj-lt"/>
              </a:rPr>
              <a:t>11.5–12 </a:t>
            </a:r>
            <a:r>
              <a:rPr lang="en-US" sz="1600" dirty="0">
                <a:latin typeface="+mj-lt"/>
              </a:rPr>
              <a:t>min </a:t>
            </a:r>
            <a:r>
              <a:rPr lang="en-US" sz="1600" dirty="0" smtClean="0">
                <a:latin typeface="+mj-lt"/>
              </a:rPr>
              <a:t>99% (B)</a:t>
            </a:r>
          </a:p>
          <a:p>
            <a:r>
              <a:rPr lang="en-US" sz="1600" dirty="0" smtClean="0">
                <a:latin typeface="+mj-lt"/>
              </a:rPr>
              <a:t>12–12.1 </a:t>
            </a:r>
            <a:r>
              <a:rPr lang="en-US" sz="1600" dirty="0">
                <a:latin typeface="+mj-lt"/>
              </a:rPr>
              <a:t>min </a:t>
            </a:r>
            <a:r>
              <a:rPr lang="en-US" sz="1600" dirty="0" smtClean="0">
                <a:latin typeface="+mj-lt"/>
              </a:rPr>
              <a:t>15% (B)</a:t>
            </a:r>
          </a:p>
          <a:p>
            <a:r>
              <a:rPr lang="en-US" sz="1600" dirty="0" smtClean="0">
                <a:latin typeface="+mj-lt"/>
              </a:rPr>
              <a:t>12.1–15 </a:t>
            </a:r>
            <a:r>
              <a:rPr lang="en-US" sz="1600" dirty="0">
                <a:latin typeface="+mj-lt"/>
              </a:rPr>
              <a:t>min </a:t>
            </a:r>
            <a:r>
              <a:rPr lang="en-US" sz="1600" dirty="0" smtClean="0">
                <a:latin typeface="+mj-lt"/>
              </a:rPr>
              <a:t>15% (B)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227717" y="4352466"/>
            <a:ext cx="32963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j-lt"/>
              </a:rPr>
              <a:t>Gradient: </a:t>
            </a:r>
          </a:p>
          <a:p>
            <a:r>
              <a:rPr lang="en-US" sz="1600" dirty="0" smtClean="0">
                <a:latin typeface="+mj-lt"/>
              </a:rPr>
              <a:t>0 </a:t>
            </a:r>
            <a:r>
              <a:rPr lang="en-US" sz="1600" dirty="0">
                <a:latin typeface="+mj-lt"/>
              </a:rPr>
              <a:t>min </a:t>
            </a:r>
            <a:r>
              <a:rPr lang="en-US" sz="1600" dirty="0" smtClean="0">
                <a:latin typeface="+mj-lt"/>
              </a:rPr>
              <a:t>15% (B)</a:t>
            </a:r>
          </a:p>
          <a:p>
            <a:r>
              <a:rPr lang="en-US" sz="1600" dirty="0" smtClean="0">
                <a:latin typeface="+mj-lt"/>
              </a:rPr>
              <a:t>0–2 </a:t>
            </a:r>
            <a:r>
              <a:rPr lang="en-US" sz="1600" dirty="0">
                <a:latin typeface="+mj-lt"/>
              </a:rPr>
              <a:t>min </a:t>
            </a:r>
            <a:r>
              <a:rPr lang="en-US" sz="1600" dirty="0" smtClean="0">
                <a:latin typeface="+mj-lt"/>
              </a:rPr>
              <a:t>30% (B)</a:t>
            </a:r>
          </a:p>
          <a:p>
            <a:r>
              <a:rPr lang="en-US" sz="1600" dirty="0" smtClean="0">
                <a:latin typeface="+mj-lt"/>
              </a:rPr>
              <a:t>2–2.5 </a:t>
            </a:r>
            <a:r>
              <a:rPr lang="en-US" sz="1600" dirty="0">
                <a:latin typeface="+mj-lt"/>
              </a:rPr>
              <a:t>min </a:t>
            </a:r>
            <a:r>
              <a:rPr lang="en-US" sz="1600" dirty="0" smtClean="0">
                <a:latin typeface="+mj-lt"/>
              </a:rPr>
              <a:t>48% (B)</a:t>
            </a:r>
          </a:p>
          <a:p>
            <a:r>
              <a:rPr lang="en-US" sz="1600" dirty="0" smtClean="0">
                <a:latin typeface="+mj-lt"/>
              </a:rPr>
              <a:t>2.5–9.5 </a:t>
            </a:r>
            <a:r>
              <a:rPr lang="en-US" sz="1600" dirty="0">
                <a:latin typeface="+mj-lt"/>
              </a:rPr>
              <a:t>min </a:t>
            </a:r>
            <a:r>
              <a:rPr lang="en-US" sz="1600" dirty="0" smtClean="0">
                <a:latin typeface="+mj-lt"/>
              </a:rPr>
              <a:t>76% (B)</a:t>
            </a:r>
          </a:p>
          <a:p>
            <a:r>
              <a:rPr lang="en-US" sz="1600" dirty="0" smtClean="0">
                <a:latin typeface="+mj-lt"/>
              </a:rPr>
              <a:t>9.5–9.6 </a:t>
            </a:r>
            <a:r>
              <a:rPr lang="en-US" sz="1600" dirty="0">
                <a:latin typeface="+mj-lt"/>
              </a:rPr>
              <a:t>min </a:t>
            </a:r>
            <a:r>
              <a:rPr lang="en-US" sz="1600" dirty="0" smtClean="0">
                <a:latin typeface="+mj-lt"/>
              </a:rPr>
              <a:t>99% (B)</a:t>
            </a:r>
          </a:p>
          <a:p>
            <a:r>
              <a:rPr lang="en-US" sz="1600" dirty="0" smtClean="0">
                <a:latin typeface="+mj-lt"/>
              </a:rPr>
              <a:t>9.6–10.5 </a:t>
            </a:r>
            <a:r>
              <a:rPr lang="en-US" sz="1600" dirty="0">
                <a:latin typeface="+mj-lt"/>
              </a:rPr>
              <a:t>min </a:t>
            </a:r>
            <a:r>
              <a:rPr lang="en-US" sz="1600" dirty="0" smtClean="0">
                <a:latin typeface="+mj-lt"/>
              </a:rPr>
              <a:t>99% (B)</a:t>
            </a:r>
          </a:p>
          <a:p>
            <a:r>
              <a:rPr lang="en-US" sz="1600" dirty="0" smtClean="0">
                <a:latin typeface="+mj-lt"/>
              </a:rPr>
              <a:t>10.5–10.6 </a:t>
            </a:r>
            <a:r>
              <a:rPr lang="en-US" sz="1600" dirty="0">
                <a:latin typeface="+mj-lt"/>
              </a:rPr>
              <a:t>min </a:t>
            </a:r>
            <a:r>
              <a:rPr lang="en-US" sz="1600" dirty="0" smtClean="0">
                <a:latin typeface="+mj-lt"/>
              </a:rPr>
              <a:t>15% (B)</a:t>
            </a:r>
          </a:p>
          <a:p>
            <a:r>
              <a:rPr lang="en-US" sz="1600" dirty="0" smtClean="0">
                <a:latin typeface="+mj-lt"/>
              </a:rPr>
              <a:t>10.6–13.5 </a:t>
            </a:r>
            <a:r>
              <a:rPr lang="en-US" sz="1600" dirty="0">
                <a:latin typeface="+mj-lt"/>
              </a:rPr>
              <a:t>min </a:t>
            </a:r>
            <a:r>
              <a:rPr lang="en-US" sz="1600" dirty="0" smtClean="0">
                <a:latin typeface="+mj-lt"/>
              </a:rPr>
              <a:t>15% (B)</a:t>
            </a:r>
          </a:p>
        </p:txBody>
      </p:sp>
      <p:sp>
        <p:nvSpPr>
          <p:cNvPr id="104" name="Rectangle 103"/>
          <p:cNvSpPr/>
          <p:nvPr/>
        </p:nvSpPr>
        <p:spPr>
          <a:xfrm rot="20372243">
            <a:off x="2265486" y="2101636"/>
            <a:ext cx="13023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latin typeface="+mn-lt"/>
              </a:rPr>
              <a:t>15 </a:t>
            </a:r>
            <a:r>
              <a:rPr lang="en-US" b="1" dirty="0" smtClean="0">
                <a:latin typeface="+mn-lt"/>
              </a:rPr>
              <a:t>min</a:t>
            </a:r>
            <a:endParaRPr lang="cs-CZ" b="1" dirty="0" smtClean="0">
              <a:latin typeface="+mn-lt"/>
            </a:endParaRPr>
          </a:p>
          <a:p>
            <a:pPr algn="ctr">
              <a:spcAft>
                <a:spcPts val="600"/>
              </a:spcAft>
            </a:pPr>
            <a:r>
              <a:rPr lang="en-US" b="1" dirty="0" smtClean="0">
                <a:latin typeface="+mn-lt"/>
              </a:rPr>
              <a:t>run-to-run</a:t>
            </a:r>
            <a:endParaRPr lang="cs-CZ" b="1" dirty="0" smtClean="0">
              <a:latin typeface="+mn-lt"/>
            </a:endParaRPr>
          </a:p>
          <a:p>
            <a:pPr algn="ctr">
              <a:spcAft>
                <a:spcPts val="600"/>
              </a:spcAft>
            </a:pPr>
            <a:r>
              <a:rPr lang="en-US" b="1" dirty="0" smtClean="0">
                <a:latin typeface="+mn-lt"/>
              </a:rPr>
              <a:t>cycle</a:t>
            </a:r>
            <a:endParaRPr lang="en-US" b="1" dirty="0">
              <a:latin typeface="+mn-lt"/>
            </a:endParaRPr>
          </a:p>
        </p:txBody>
      </p:sp>
      <p:sp>
        <p:nvSpPr>
          <p:cNvPr id="105" name="Rectangle 104"/>
          <p:cNvSpPr/>
          <p:nvPr/>
        </p:nvSpPr>
        <p:spPr>
          <a:xfrm rot="20372243">
            <a:off x="2262082" y="4901153"/>
            <a:ext cx="13023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 smtClean="0">
                <a:latin typeface="+mn-lt"/>
              </a:rPr>
              <a:t>13.5 min</a:t>
            </a:r>
            <a:endParaRPr lang="cs-CZ" b="1" dirty="0" smtClean="0">
              <a:latin typeface="+mn-lt"/>
            </a:endParaRPr>
          </a:p>
          <a:p>
            <a:pPr algn="ctr">
              <a:spcAft>
                <a:spcPts val="600"/>
              </a:spcAft>
            </a:pPr>
            <a:r>
              <a:rPr lang="en-US" b="1" dirty="0" smtClean="0">
                <a:latin typeface="+mn-lt"/>
              </a:rPr>
              <a:t>run-to-run</a:t>
            </a:r>
            <a:endParaRPr lang="cs-CZ" b="1" dirty="0" smtClean="0">
              <a:latin typeface="+mn-lt"/>
            </a:endParaRPr>
          </a:p>
          <a:p>
            <a:pPr algn="ctr">
              <a:spcAft>
                <a:spcPts val="600"/>
              </a:spcAft>
            </a:pPr>
            <a:r>
              <a:rPr lang="en-US" b="1" dirty="0" smtClean="0">
                <a:latin typeface="+mn-lt"/>
              </a:rPr>
              <a:t>cycle</a:t>
            </a:r>
            <a:endParaRPr lang="en-US" b="1" dirty="0">
              <a:latin typeface="+mn-lt"/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>
            <a:off x="7002975" y="1428920"/>
            <a:ext cx="1066348" cy="0"/>
          </a:xfrm>
          <a:prstGeom prst="straightConnector1">
            <a:avLst/>
          </a:prstGeom>
          <a:ln w="12700">
            <a:headEnd type="stealth"/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218074" y="1154390"/>
            <a:ext cx="651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+mj-lt"/>
              </a:rPr>
              <a:t>CE, TG</a:t>
            </a:r>
            <a:endParaRPr lang="en-US" sz="1400" b="1" dirty="0">
              <a:latin typeface="+mj-lt"/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5007661" y="1430085"/>
            <a:ext cx="1734616" cy="0"/>
          </a:xfrm>
          <a:prstGeom prst="straightConnector1">
            <a:avLst/>
          </a:prstGeom>
          <a:ln w="12700">
            <a:headEnd type="stealth"/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222760" y="1155555"/>
            <a:ext cx="133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+mj-lt"/>
              </a:rPr>
              <a:t>PC, SM, </a:t>
            </a:r>
            <a:r>
              <a:rPr lang="en-US" sz="1400" b="1" dirty="0" err="1" smtClean="0">
                <a:latin typeface="+mj-lt"/>
              </a:rPr>
              <a:t>Cer</a:t>
            </a:r>
            <a:r>
              <a:rPr lang="en-US" sz="1400" b="1" dirty="0" smtClean="0">
                <a:latin typeface="+mj-lt"/>
              </a:rPr>
              <a:t>, DG</a:t>
            </a:r>
            <a:endParaRPr lang="en-US" sz="1400" b="1" dirty="0">
              <a:latin typeface="+mj-lt"/>
            </a:endParaRPr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3750038" y="1430611"/>
            <a:ext cx="1066147" cy="0"/>
          </a:xfrm>
          <a:prstGeom prst="straightConnector1">
            <a:avLst/>
          </a:prstGeom>
          <a:ln w="12700">
            <a:headEnd type="stealth"/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3865434" y="1156081"/>
            <a:ext cx="796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latin typeface="+mj-lt"/>
              </a:rPr>
              <a:t>LPC</a:t>
            </a:r>
            <a:r>
              <a:rPr lang="en-US" sz="1400" b="1" dirty="0" smtClean="0">
                <a:latin typeface="+mj-lt"/>
              </a:rPr>
              <a:t>, </a:t>
            </a:r>
            <a:r>
              <a:rPr lang="en-US" sz="1400" b="1" dirty="0" err="1" smtClean="0">
                <a:latin typeface="+mj-lt"/>
              </a:rPr>
              <a:t>LPE</a:t>
            </a:r>
            <a:endParaRPr lang="en-US" sz="1400" b="1" dirty="0">
              <a:latin typeface="+mj-lt"/>
            </a:endParaRPr>
          </a:p>
        </p:txBody>
      </p:sp>
      <p:cxnSp>
        <p:nvCxnSpPr>
          <p:cNvPr id="112" name="Straight Arrow Connector 111"/>
          <p:cNvCxnSpPr/>
          <p:nvPr/>
        </p:nvCxnSpPr>
        <p:spPr>
          <a:xfrm flipV="1">
            <a:off x="4861821" y="4390946"/>
            <a:ext cx="675080" cy="1"/>
          </a:xfrm>
          <a:prstGeom prst="straightConnector1">
            <a:avLst/>
          </a:prstGeom>
          <a:ln w="12700">
            <a:headEnd type="stealth"/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5005840" y="4116416"/>
            <a:ext cx="365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+mj-lt"/>
              </a:rPr>
              <a:t>FA</a:t>
            </a:r>
            <a:endParaRPr lang="en-US" sz="1400" b="1" dirty="0">
              <a:latin typeface="+mj-lt"/>
            </a:endParaRPr>
          </a:p>
        </p:txBody>
      </p:sp>
      <p:cxnSp>
        <p:nvCxnSpPr>
          <p:cNvPr id="114" name="Straight Arrow Connector 113"/>
          <p:cNvCxnSpPr/>
          <p:nvPr/>
        </p:nvCxnSpPr>
        <p:spPr>
          <a:xfrm>
            <a:off x="5612548" y="4386649"/>
            <a:ext cx="1066348" cy="0"/>
          </a:xfrm>
          <a:prstGeom prst="straightConnector1">
            <a:avLst/>
          </a:prstGeom>
          <a:ln w="12700">
            <a:headEnd type="stealth"/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5497433" y="4112119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+mj-lt"/>
              </a:rPr>
              <a:t>SM, PE, PG, </a:t>
            </a:r>
            <a:r>
              <a:rPr lang="en-US" sz="1400" b="1" dirty="0" err="1" smtClean="0">
                <a:latin typeface="+mj-lt"/>
              </a:rPr>
              <a:t>Cer</a:t>
            </a:r>
            <a:endParaRPr lang="en-US" sz="1400" b="1" dirty="0">
              <a:latin typeface="+mj-lt"/>
            </a:endParaRPr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3730166" y="4395556"/>
            <a:ext cx="1066147" cy="0"/>
          </a:xfrm>
          <a:prstGeom prst="straightConnector1">
            <a:avLst/>
          </a:prstGeom>
          <a:ln w="12700">
            <a:headEnd type="stealth"/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3845562" y="4121026"/>
            <a:ext cx="796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latin typeface="+mj-lt"/>
              </a:rPr>
              <a:t>LPC</a:t>
            </a:r>
            <a:r>
              <a:rPr lang="en-US" sz="1400" b="1" dirty="0" smtClean="0">
                <a:latin typeface="+mj-lt"/>
              </a:rPr>
              <a:t>, </a:t>
            </a:r>
            <a:r>
              <a:rPr lang="en-US" sz="1400" b="1" dirty="0" err="1" smtClean="0">
                <a:latin typeface="+mj-lt"/>
              </a:rPr>
              <a:t>LPE</a:t>
            </a:r>
            <a:endParaRPr lang="en-US" sz="1400" b="1" dirty="0">
              <a:latin typeface="+mj-lt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600200" y="152400"/>
            <a:ext cx="525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Separation of Lipids:</a:t>
            </a:r>
          </a:p>
          <a:p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Ultra-High Performance LC</a:t>
            </a:r>
            <a:endParaRPr lang="en-US" sz="32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263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1524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QTOFMS</a:t>
            </a:r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DETECTION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72125" y="2092330"/>
            <a:ext cx="1383199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Agilent 6530</a:t>
            </a:r>
          </a:p>
          <a:p>
            <a:r>
              <a:rPr lang="en-US" b="1" dirty="0" err="1" smtClean="0">
                <a:latin typeface="+mj-lt"/>
              </a:rPr>
              <a:t>ESI</a:t>
            </a:r>
            <a:r>
              <a:rPr lang="en-US" b="1" dirty="0" smtClean="0">
                <a:latin typeface="+mj-lt"/>
              </a:rPr>
              <a:t>(+)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72124" y="2901955"/>
            <a:ext cx="1383199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Agilent 6550</a:t>
            </a:r>
          </a:p>
          <a:p>
            <a:r>
              <a:rPr lang="en-US" b="1" dirty="0" err="1" smtClean="0">
                <a:latin typeface="+mj-lt"/>
              </a:rPr>
              <a:t>ESI</a:t>
            </a:r>
            <a:r>
              <a:rPr lang="en-US" b="1" dirty="0" smtClean="0">
                <a:latin typeface="+mj-lt"/>
              </a:rPr>
              <a:t>(–)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09074" y="5261377"/>
            <a:ext cx="1383199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Agilent 6550</a:t>
            </a:r>
          </a:p>
          <a:p>
            <a:r>
              <a:rPr lang="en-US" b="1" dirty="0" err="1" smtClean="0">
                <a:latin typeface="+mj-lt"/>
              </a:rPr>
              <a:t>ESI</a:t>
            </a:r>
            <a:r>
              <a:rPr lang="en-US" b="1" dirty="0" smtClean="0">
                <a:latin typeface="+mj-lt"/>
              </a:rPr>
              <a:t>(+)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20789" y="5268810"/>
            <a:ext cx="1383199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Agilent 6550</a:t>
            </a:r>
          </a:p>
          <a:p>
            <a:r>
              <a:rPr lang="en-US" b="1" dirty="0" err="1" smtClean="0">
                <a:latin typeface="+mj-lt"/>
              </a:rPr>
              <a:t>ESI</a:t>
            </a:r>
            <a:r>
              <a:rPr lang="en-US" b="1" dirty="0" smtClean="0">
                <a:latin typeface="+mj-lt"/>
              </a:rPr>
              <a:t>(–)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8918" y="2462901"/>
            <a:ext cx="870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20 µL</a:t>
            </a:r>
          </a:p>
          <a:p>
            <a:r>
              <a:rPr lang="en-US" b="1" dirty="0" smtClean="0">
                <a:latin typeface="+mj-lt"/>
              </a:rPr>
              <a:t>plasma</a:t>
            </a:r>
            <a:endParaRPr lang="en-US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8918" y="5283424"/>
            <a:ext cx="870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10 µL</a:t>
            </a:r>
          </a:p>
          <a:p>
            <a:r>
              <a:rPr lang="en-US" b="1" dirty="0" smtClean="0">
                <a:latin typeface="+mj-lt"/>
              </a:rPr>
              <a:t>plasma</a:t>
            </a:r>
            <a:endParaRPr lang="en-US" b="1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524000" y="2797180"/>
            <a:ext cx="66675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10482" y="2484223"/>
            <a:ext cx="1204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Extraction procedure</a:t>
            </a:r>
            <a:endParaRPr lang="en-US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181475" y="2477298"/>
            <a:ext cx="693738" cy="3198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81475" y="2814861"/>
            <a:ext cx="693738" cy="3156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10" idx="3"/>
          </p:cNvCxnSpPr>
          <p:nvPr/>
        </p:nvCxnSpPr>
        <p:spPr>
          <a:xfrm flipH="1">
            <a:off x="3514725" y="2807388"/>
            <a:ext cx="666750" cy="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676399" y="5591797"/>
            <a:ext cx="66675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10481" y="5278840"/>
            <a:ext cx="1204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Extraction procedure</a:t>
            </a:r>
            <a:endParaRPr lang="en-US" dirty="0">
              <a:latin typeface="+mj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514724" y="5591797"/>
            <a:ext cx="66675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267449" y="5608754"/>
            <a:ext cx="66675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 txBox="1">
            <a:spLocks/>
          </p:cNvSpPr>
          <p:nvPr/>
        </p:nvSpPr>
        <p:spPr>
          <a:xfrm>
            <a:off x="1092891" y="1526181"/>
            <a:ext cx="7876938" cy="64453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600" b="1" dirty="0" smtClean="0"/>
              <a:t>SOP PROTOCOL</a:t>
            </a:r>
            <a:endParaRPr lang="en-US" sz="2600" b="1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1092891" y="4438650"/>
            <a:ext cx="7876938" cy="64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2666"/>
              </a:buClr>
              <a:buSzPct val="115000"/>
              <a:buFont typeface="Wingdings" pitchFamily="2" charset="2"/>
              <a:buChar char="§"/>
              <a:defRPr sz="3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2666"/>
              </a:buClr>
              <a:buSzPct val="115000"/>
              <a:buFont typeface="Arial" pitchFamily="34" charset="0"/>
              <a:buChar char="•"/>
              <a:defRPr sz="2800" kern="1200" baseline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2666"/>
              </a:buClr>
              <a:buSzPct val="100000"/>
              <a:buFont typeface="Courier New" pitchFamily="49" charset="0"/>
              <a:buChar char="o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SzPct val="100000"/>
            </a:pPr>
            <a:r>
              <a:rPr lang="en-US" sz="2600" b="1" dirty="0" err="1" smtClean="0"/>
              <a:t>P20</a:t>
            </a:r>
            <a:r>
              <a:rPr lang="en-US" sz="2600" b="1" dirty="0" smtClean="0"/>
              <a:t> PROTOCOL</a:t>
            </a:r>
            <a:endParaRPr lang="en-US" sz="26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072115" y="2247457"/>
            <a:ext cx="17428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>
                <a:latin typeface="+mj-lt"/>
              </a:rPr>
              <a:t>Mass resolving power: 10,000 </a:t>
            </a:r>
            <a:r>
              <a:rPr lang="en-US" sz="1100" i="1" dirty="0" err="1" smtClean="0">
                <a:latin typeface="+mj-lt"/>
              </a:rPr>
              <a:t>FWHM</a:t>
            </a:r>
            <a:endParaRPr lang="en-US" sz="1100" i="1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74793" y="3015012"/>
            <a:ext cx="17428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>
                <a:latin typeface="+mj-lt"/>
              </a:rPr>
              <a:t>Mass resolving power: 20,000 </a:t>
            </a:r>
            <a:r>
              <a:rPr lang="en-US" sz="1100" i="1" dirty="0" err="1" smtClean="0">
                <a:latin typeface="+mj-lt"/>
              </a:rPr>
              <a:t>FWHM</a:t>
            </a:r>
            <a:endParaRPr lang="en-US" sz="1100" i="1" dirty="0">
              <a:latin typeface="+mj-lt"/>
            </a:endParaRPr>
          </a:p>
        </p:txBody>
      </p:sp>
      <p:sp>
        <p:nvSpPr>
          <p:cNvPr id="22" name="Right Brace 21"/>
          <p:cNvSpPr/>
          <p:nvPr/>
        </p:nvSpPr>
        <p:spPr>
          <a:xfrm rot="5400000">
            <a:off x="5908940" y="2871509"/>
            <a:ext cx="449621" cy="2136092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102325" y="4181182"/>
            <a:ext cx="4081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+mj-lt"/>
              </a:rPr>
              <a:t>4 working days</a:t>
            </a:r>
            <a:r>
              <a:rPr lang="cs-CZ" b="1" dirty="0" smtClean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/ 1 batch </a:t>
            </a:r>
            <a:r>
              <a:rPr lang="en-US" b="1" dirty="0" smtClean="0">
                <a:latin typeface="+mj-lt"/>
                <a:sym typeface="Symbol"/>
              </a:rPr>
              <a:t>400 injections</a:t>
            </a:r>
            <a:r>
              <a:rPr lang="en-US" b="1" dirty="0" smtClean="0">
                <a:latin typeface="+mj-lt"/>
              </a:rPr>
              <a:t> </a:t>
            </a:r>
            <a:endParaRPr lang="en-US" b="1" dirty="0">
              <a:latin typeface="+mj-lt"/>
            </a:endParaRPr>
          </a:p>
        </p:txBody>
      </p:sp>
      <p:sp>
        <p:nvSpPr>
          <p:cNvPr id="24" name="Right Brace 23"/>
          <p:cNvSpPr/>
          <p:nvPr/>
        </p:nvSpPr>
        <p:spPr>
          <a:xfrm rot="5400000">
            <a:off x="6374266" y="4047462"/>
            <a:ext cx="449623" cy="4437054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572758" y="6490801"/>
            <a:ext cx="4081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+mj-lt"/>
              </a:rPr>
              <a:t>8 working days </a:t>
            </a:r>
            <a:r>
              <a:rPr lang="en-US" b="1" dirty="0">
                <a:latin typeface="+mj-lt"/>
              </a:rPr>
              <a:t>/ 1 batch </a:t>
            </a:r>
            <a:r>
              <a:rPr lang="en-US" b="1" dirty="0">
                <a:latin typeface="+mj-lt"/>
                <a:sym typeface="Symbol"/>
              </a:rPr>
              <a:t>400 injections</a:t>
            </a:r>
            <a:r>
              <a:rPr lang="en-US" b="1" dirty="0">
                <a:latin typeface="+mj-lt"/>
              </a:rPr>
              <a:t> 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178" y="2092547"/>
            <a:ext cx="282109" cy="66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274" y="2905349"/>
            <a:ext cx="27436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724" y="5270506"/>
            <a:ext cx="27436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273" y="5264770"/>
            <a:ext cx="27436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353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/>
          <p:cNvSpPr/>
          <p:nvPr/>
        </p:nvSpPr>
        <p:spPr>
          <a:xfrm>
            <a:off x="3960742" y="1362290"/>
            <a:ext cx="1053548" cy="46713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37345" y="1011925"/>
            <a:ext cx="3601855" cy="101566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000" b="1" dirty="0" err="1"/>
              <a:t>MassHunter</a:t>
            </a:r>
            <a:r>
              <a:rPr lang="en-US" sz="3000" b="1" dirty="0"/>
              <a:t> — Quantitative Analysis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2147" y="2798987"/>
            <a:ext cx="3481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 smtClean="0"/>
              <a:t>Example of LC–</a:t>
            </a:r>
            <a:r>
              <a:rPr lang="en-US" i="1" dirty="0" err="1" smtClean="0"/>
              <a:t>ESI</a:t>
            </a:r>
            <a:r>
              <a:rPr lang="en-US" i="1" dirty="0" smtClean="0"/>
              <a:t>(+/–)-</a:t>
            </a:r>
            <a:r>
              <a:rPr lang="en-US" i="1" dirty="0" err="1" smtClean="0"/>
              <a:t>QTOFMS</a:t>
            </a:r>
            <a:r>
              <a:rPr lang="en-US" i="1" dirty="0" smtClean="0"/>
              <a:t> profile of human plasma (lipids)</a:t>
            </a:r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5237345" y="2027588"/>
            <a:ext cx="37807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Target </a:t>
            </a:r>
            <a:r>
              <a:rPr lang="en-US" dirty="0"/>
              <a:t>approach for reporting intensities </a:t>
            </a:r>
            <a:r>
              <a:rPr lang="en-US" dirty="0" smtClean="0"/>
              <a:t>(or </a:t>
            </a:r>
            <a:r>
              <a:rPr lang="en-US" dirty="0"/>
              <a:t>concentrations of </a:t>
            </a:r>
            <a:r>
              <a:rPr lang="en-US" dirty="0" err="1" smtClean="0"/>
              <a:t>analytes</a:t>
            </a:r>
            <a:r>
              <a:rPr lang="en-US" dirty="0" smtClean="0"/>
              <a:t>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IS </a:t>
            </a:r>
            <a:r>
              <a:rPr lang="en-US" dirty="0"/>
              <a:t>used for </a:t>
            </a:r>
            <a:r>
              <a:rPr lang="en-US" dirty="0" err="1"/>
              <a:t>RT</a:t>
            </a:r>
            <a:r>
              <a:rPr lang="en-US" dirty="0"/>
              <a:t> correction (</a:t>
            </a:r>
            <a:r>
              <a:rPr lang="en-US" dirty="0" smtClean="0"/>
              <a:t>as </a:t>
            </a:r>
            <a:r>
              <a:rPr lang="en-US" dirty="0"/>
              <a:t>well as </a:t>
            </a:r>
            <a:r>
              <a:rPr lang="en-US" dirty="0" smtClean="0"/>
              <a:t>quantification)</a:t>
            </a:r>
            <a:endParaRPr lang="en-US" dirty="0"/>
          </a:p>
        </p:txBody>
      </p:sp>
      <p:sp>
        <p:nvSpPr>
          <p:cNvPr id="59" name="Right Arrow 58"/>
          <p:cNvSpPr/>
          <p:nvPr/>
        </p:nvSpPr>
        <p:spPr>
          <a:xfrm>
            <a:off x="108562" y="4065689"/>
            <a:ext cx="1053548" cy="46713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307"/>
          <p:cNvSpPr txBox="1"/>
          <p:nvPr/>
        </p:nvSpPr>
        <p:spPr>
          <a:xfrm>
            <a:off x="1600200" y="1524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PROCESSING</a:t>
            </a:r>
            <a:endParaRPr lang="en-US" sz="32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12"/>
          <a:stretch/>
        </p:blipFill>
        <p:spPr bwMode="auto">
          <a:xfrm>
            <a:off x="351020" y="946571"/>
            <a:ext cx="3324043" cy="99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05"/>
          <a:stretch/>
        </p:blipFill>
        <p:spPr bwMode="auto">
          <a:xfrm>
            <a:off x="356961" y="1874757"/>
            <a:ext cx="2806712" cy="99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531" y="3717160"/>
            <a:ext cx="7228894" cy="193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531" y="5971898"/>
            <a:ext cx="7241405" cy="68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TextBox 23"/>
          <p:cNvSpPr txBox="1"/>
          <p:nvPr/>
        </p:nvSpPr>
        <p:spPr>
          <a:xfrm rot="16200000">
            <a:off x="798425" y="4852333"/>
            <a:ext cx="1083885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Identified compounds</a:t>
            </a:r>
            <a:endParaRPr lang="en-US" sz="1400" b="1" dirty="0"/>
          </a:p>
        </p:txBody>
      </p:sp>
      <p:sp>
        <p:nvSpPr>
          <p:cNvPr id="94" name="TextBox 27"/>
          <p:cNvSpPr txBox="1"/>
          <p:nvPr/>
        </p:nvSpPr>
        <p:spPr>
          <a:xfrm rot="16200000">
            <a:off x="827083" y="6096624"/>
            <a:ext cx="977832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Unknowns</a:t>
            </a:r>
            <a:endParaRPr lang="en-US" sz="1400" b="1" dirty="0"/>
          </a:p>
        </p:txBody>
      </p:sp>
      <p:sp>
        <p:nvSpPr>
          <p:cNvPr id="95" name="Rounded Rectangle 21"/>
          <p:cNvSpPr/>
          <p:nvPr/>
        </p:nvSpPr>
        <p:spPr>
          <a:xfrm>
            <a:off x="3799997" y="5971898"/>
            <a:ext cx="1477454" cy="3012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compound name</a:t>
            </a:r>
          </a:p>
        </p:txBody>
      </p:sp>
      <p:cxnSp>
        <p:nvCxnSpPr>
          <p:cNvPr id="96" name="Straight Arrow Connector 22"/>
          <p:cNvCxnSpPr/>
          <p:nvPr/>
        </p:nvCxnSpPr>
        <p:spPr>
          <a:xfrm flipH="1" flipV="1">
            <a:off x="3465693" y="5452772"/>
            <a:ext cx="1044773" cy="5191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7" name="Rounded Rectangle 28"/>
          <p:cNvSpPr/>
          <p:nvPr/>
        </p:nvSpPr>
        <p:spPr>
          <a:xfrm>
            <a:off x="2864781" y="3934922"/>
            <a:ext cx="1611595" cy="3012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quantification ion</a:t>
            </a:r>
          </a:p>
        </p:txBody>
      </p:sp>
      <p:cxnSp>
        <p:nvCxnSpPr>
          <p:cNvPr id="98" name="Straight Arrow Connector 29"/>
          <p:cNvCxnSpPr/>
          <p:nvPr/>
        </p:nvCxnSpPr>
        <p:spPr>
          <a:xfrm flipH="1">
            <a:off x="2864406" y="4236160"/>
            <a:ext cx="666472" cy="3387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9" name="Rounded Rectangle 30"/>
          <p:cNvSpPr/>
          <p:nvPr/>
        </p:nvSpPr>
        <p:spPr>
          <a:xfrm>
            <a:off x="7700796" y="5217310"/>
            <a:ext cx="1168201" cy="3012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peak height</a:t>
            </a:r>
          </a:p>
        </p:txBody>
      </p:sp>
      <p:cxnSp>
        <p:nvCxnSpPr>
          <p:cNvPr id="100" name="Straight Arrow Connector 31"/>
          <p:cNvCxnSpPr/>
          <p:nvPr/>
        </p:nvCxnSpPr>
        <p:spPr>
          <a:xfrm flipH="1">
            <a:off x="7396489" y="5499595"/>
            <a:ext cx="938417" cy="91681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1" name="Rounded Rectangle 38"/>
          <p:cNvSpPr/>
          <p:nvPr/>
        </p:nvSpPr>
        <p:spPr>
          <a:xfrm>
            <a:off x="1281197" y="3762027"/>
            <a:ext cx="1443884" cy="3012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retention time</a:t>
            </a:r>
          </a:p>
        </p:txBody>
      </p:sp>
      <p:cxnSp>
        <p:nvCxnSpPr>
          <p:cNvPr id="102" name="Straight Arrow Connector 39"/>
          <p:cNvCxnSpPr>
            <a:stCxn id="101" idx="2"/>
          </p:cNvCxnSpPr>
          <p:nvPr/>
        </p:nvCxnSpPr>
        <p:spPr>
          <a:xfrm>
            <a:off x="2003139" y="4063265"/>
            <a:ext cx="569542" cy="5403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3" name="Rounded Rectangle 38"/>
          <p:cNvSpPr/>
          <p:nvPr/>
        </p:nvSpPr>
        <p:spPr>
          <a:xfrm>
            <a:off x="2013041" y="5684844"/>
            <a:ext cx="1443884" cy="3012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 smtClean="0"/>
              <a:t>RT_MZ</a:t>
            </a:r>
            <a:r>
              <a:rPr lang="en-US" sz="1400" b="1" dirty="0" smtClean="0"/>
              <a:t> ID</a:t>
            </a:r>
          </a:p>
        </p:txBody>
      </p:sp>
      <p:cxnSp>
        <p:nvCxnSpPr>
          <p:cNvPr id="104" name="Straight Arrow Connector 39"/>
          <p:cNvCxnSpPr/>
          <p:nvPr/>
        </p:nvCxnSpPr>
        <p:spPr>
          <a:xfrm flipH="1" flipV="1">
            <a:off x="2132049" y="5187068"/>
            <a:ext cx="440632" cy="5252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6" name="Rounded Rectangle 28"/>
          <p:cNvSpPr/>
          <p:nvPr/>
        </p:nvSpPr>
        <p:spPr>
          <a:xfrm>
            <a:off x="4541729" y="3696495"/>
            <a:ext cx="1961219" cy="3012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elemental composition </a:t>
            </a:r>
          </a:p>
        </p:txBody>
      </p:sp>
      <p:cxnSp>
        <p:nvCxnSpPr>
          <p:cNvPr id="107" name="Straight Arrow Connector 29"/>
          <p:cNvCxnSpPr/>
          <p:nvPr/>
        </p:nvCxnSpPr>
        <p:spPr>
          <a:xfrm flipH="1">
            <a:off x="5143500" y="3997733"/>
            <a:ext cx="204026" cy="6855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8" name="Rounded Rectangle 28"/>
          <p:cNvSpPr/>
          <p:nvPr/>
        </p:nvSpPr>
        <p:spPr>
          <a:xfrm>
            <a:off x="6121114" y="4077272"/>
            <a:ext cx="907675" cy="2735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InChIKey</a:t>
            </a:r>
            <a:endParaRPr lang="en-US" sz="1400" b="1" dirty="0" smtClean="0"/>
          </a:p>
        </p:txBody>
      </p:sp>
      <p:cxnSp>
        <p:nvCxnSpPr>
          <p:cNvPr id="109" name="Straight Arrow Connector 29"/>
          <p:cNvCxnSpPr/>
          <p:nvPr/>
        </p:nvCxnSpPr>
        <p:spPr>
          <a:xfrm flipH="1">
            <a:off x="5879995" y="4353110"/>
            <a:ext cx="666472" cy="3387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1" name="Rounded Rectangle 28"/>
          <p:cNvSpPr/>
          <p:nvPr/>
        </p:nvSpPr>
        <p:spPr>
          <a:xfrm>
            <a:off x="7396489" y="4006828"/>
            <a:ext cx="1206786" cy="2735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</a:t>
            </a:r>
            <a:r>
              <a:rPr lang="en-US" sz="1400" b="1" dirty="0" smtClean="0"/>
              <a:t>onc. of IS</a:t>
            </a:r>
          </a:p>
        </p:txBody>
      </p:sp>
      <p:cxnSp>
        <p:nvCxnSpPr>
          <p:cNvPr id="112" name="Straight Arrow Connector 29"/>
          <p:cNvCxnSpPr/>
          <p:nvPr/>
        </p:nvCxnSpPr>
        <p:spPr>
          <a:xfrm flipH="1">
            <a:off x="6909348" y="4280366"/>
            <a:ext cx="666472" cy="3387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80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199" y="152400"/>
            <a:ext cx="627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 OF IDENTIFIED LIPIDS</a:t>
            </a:r>
            <a:endParaRPr lang="en-US" sz="32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7173" y="992862"/>
            <a:ext cx="724237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>
                <a:latin typeface="+mj-lt"/>
              </a:rPr>
              <a:t>ESI</a:t>
            </a:r>
            <a:r>
              <a:rPr lang="en-US" b="1" dirty="0" smtClean="0">
                <a:latin typeface="+mj-lt"/>
              </a:rPr>
              <a:t>(+)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52931" y="992862"/>
            <a:ext cx="72423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ESI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(–)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602" y="1401626"/>
            <a:ext cx="5511391" cy="5351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122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0" name="Group 6359"/>
          <p:cNvGrpSpPr/>
          <p:nvPr/>
        </p:nvGrpSpPr>
        <p:grpSpPr>
          <a:xfrm>
            <a:off x="281838" y="3018290"/>
            <a:ext cx="3973513" cy="955054"/>
            <a:chOff x="3411538" y="708025"/>
            <a:chExt cx="4649788" cy="1117600"/>
          </a:xfrm>
        </p:grpSpPr>
        <p:sp>
          <p:nvSpPr>
            <p:cNvPr id="4" name="Line 11"/>
            <p:cNvSpPr>
              <a:spLocks noChangeShapeType="1"/>
            </p:cNvSpPr>
            <p:nvPr/>
          </p:nvSpPr>
          <p:spPr bwMode="auto">
            <a:xfrm flipV="1">
              <a:off x="3436938" y="708025"/>
              <a:ext cx="0" cy="923925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14"/>
            <p:cNvSpPr>
              <a:spLocks noChangeShapeType="1"/>
            </p:cNvSpPr>
            <p:nvPr/>
          </p:nvSpPr>
          <p:spPr bwMode="auto">
            <a:xfrm flipH="1">
              <a:off x="3411538" y="1547813"/>
              <a:ext cx="254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16"/>
            <p:cNvSpPr>
              <a:spLocks noChangeShapeType="1"/>
            </p:cNvSpPr>
            <p:nvPr/>
          </p:nvSpPr>
          <p:spPr bwMode="auto">
            <a:xfrm flipH="1">
              <a:off x="3411538" y="1397000"/>
              <a:ext cx="254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8"/>
            <p:cNvSpPr>
              <a:spLocks noChangeShapeType="1"/>
            </p:cNvSpPr>
            <p:nvPr/>
          </p:nvSpPr>
          <p:spPr bwMode="auto">
            <a:xfrm flipH="1">
              <a:off x="3411538" y="1246188"/>
              <a:ext cx="254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20"/>
            <p:cNvSpPr>
              <a:spLocks noChangeShapeType="1"/>
            </p:cNvSpPr>
            <p:nvPr/>
          </p:nvSpPr>
          <p:spPr bwMode="auto">
            <a:xfrm flipH="1">
              <a:off x="3411538" y="1089025"/>
              <a:ext cx="254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22"/>
            <p:cNvSpPr>
              <a:spLocks noChangeShapeType="1"/>
            </p:cNvSpPr>
            <p:nvPr/>
          </p:nvSpPr>
          <p:spPr bwMode="auto">
            <a:xfrm flipH="1">
              <a:off x="3411538" y="938213"/>
              <a:ext cx="254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24"/>
            <p:cNvSpPr>
              <a:spLocks noChangeShapeType="1"/>
            </p:cNvSpPr>
            <p:nvPr/>
          </p:nvSpPr>
          <p:spPr bwMode="auto">
            <a:xfrm flipH="1">
              <a:off x="3411538" y="787400"/>
              <a:ext cx="254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8"/>
            <p:cNvSpPr>
              <a:spLocks/>
            </p:cNvSpPr>
            <p:nvPr/>
          </p:nvSpPr>
          <p:spPr bwMode="auto">
            <a:xfrm>
              <a:off x="3467101" y="787400"/>
              <a:ext cx="3338513" cy="760413"/>
            </a:xfrm>
            <a:custGeom>
              <a:avLst/>
              <a:gdLst>
                <a:gd name="T0" fmla="*/ 60 w 2103"/>
                <a:gd name="T1" fmla="*/ 479 h 479"/>
                <a:gd name="T2" fmla="*/ 106 w 2103"/>
                <a:gd name="T3" fmla="*/ 471 h 479"/>
                <a:gd name="T4" fmla="*/ 152 w 2103"/>
                <a:gd name="T5" fmla="*/ 464 h 479"/>
                <a:gd name="T6" fmla="*/ 213 w 2103"/>
                <a:gd name="T7" fmla="*/ 471 h 479"/>
                <a:gd name="T8" fmla="*/ 243 w 2103"/>
                <a:gd name="T9" fmla="*/ 471 h 479"/>
                <a:gd name="T10" fmla="*/ 277 w 2103"/>
                <a:gd name="T11" fmla="*/ 445 h 479"/>
                <a:gd name="T12" fmla="*/ 308 w 2103"/>
                <a:gd name="T13" fmla="*/ 471 h 479"/>
                <a:gd name="T14" fmla="*/ 346 w 2103"/>
                <a:gd name="T15" fmla="*/ 460 h 479"/>
                <a:gd name="T16" fmla="*/ 380 w 2103"/>
                <a:gd name="T17" fmla="*/ 475 h 479"/>
                <a:gd name="T18" fmla="*/ 426 w 2103"/>
                <a:gd name="T19" fmla="*/ 475 h 479"/>
                <a:gd name="T20" fmla="*/ 460 w 2103"/>
                <a:gd name="T21" fmla="*/ 479 h 479"/>
                <a:gd name="T22" fmla="*/ 502 w 2103"/>
                <a:gd name="T23" fmla="*/ 471 h 479"/>
                <a:gd name="T24" fmla="*/ 551 w 2103"/>
                <a:gd name="T25" fmla="*/ 468 h 479"/>
                <a:gd name="T26" fmla="*/ 593 w 2103"/>
                <a:gd name="T27" fmla="*/ 464 h 479"/>
                <a:gd name="T28" fmla="*/ 620 w 2103"/>
                <a:gd name="T29" fmla="*/ 464 h 479"/>
                <a:gd name="T30" fmla="*/ 646 w 2103"/>
                <a:gd name="T31" fmla="*/ 456 h 479"/>
                <a:gd name="T32" fmla="*/ 688 w 2103"/>
                <a:gd name="T33" fmla="*/ 468 h 479"/>
                <a:gd name="T34" fmla="*/ 722 w 2103"/>
                <a:gd name="T35" fmla="*/ 460 h 479"/>
                <a:gd name="T36" fmla="*/ 764 w 2103"/>
                <a:gd name="T37" fmla="*/ 471 h 479"/>
                <a:gd name="T38" fmla="*/ 806 w 2103"/>
                <a:gd name="T39" fmla="*/ 471 h 479"/>
                <a:gd name="T40" fmla="*/ 829 w 2103"/>
                <a:gd name="T41" fmla="*/ 468 h 479"/>
                <a:gd name="T42" fmla="*/ 863 w 2103"/>
                <a:gd name="T43" fmla="*/ 464 h 479"/>
                <a:gd name="T44" fmla="*/ 893 w 2103"/>
                <a:gd name="T45" fmla="*/ 452 h 479"/>
                <a:gd name="T46" fmla="*/ 912 w 2103"/>
                <a:gd name="T47" fmla="*/ 403 h 479"/>
                <a:gd name="T48" fmla="*/ 931 w 2103"/>
                <a:gd name="T49" fmla="*/ 361 h 479"/>
                <a:gd name="T50" fmla="*/ 954 w 2103"/>
                <a:gd name="T51" fmla="*/ 232 h 479"/>
                <a:gd name="T52" fmla="*/ 973 w 2103"/>
                <a:gd name="T53" fmla="*/ 15 h 479"/>
                <a:gd name="T54" fmla="*/ 1000 w 2103"/>
                <a:gd name="T55" fmla="*/ 342 h 479"/>
                <a:gd name="T56" fmla="*/ 1030 w 2103"/>
                <a:gd name="T57" fmla="*/ 433 h 479"/>
                <a:gd name="T58" fmla="*/ 1053 w 2103"/>
                <a:gd name="T59" fmla="*/ 411 h 479"/>
                <a:gd name="T60" fmla="*/ 1068 w 2103"/>
                <a:gd name="T61" fmla="*/ 205 h 479"/>
                <a:gd name="T62" fmla="*/ 1091 w 2103"/>
                <a:gd name="T63" fmla="*/ 281 h 479"/>
                <a:gd name="T64" fmla="*/ 1118 w 2103"/>
                <a:gd name="T65" fmla="*/ 441 h 479"/>
                <a:gd name="T66" fmla="*/ 1141 w 2103"/>
                <a:gd name="T67" fmla="*/ 411 h 479"/>
                <a:gd name="T68" fmla="*/ 1163 w 2103"/>
                <a:gd name="T69" fmla="*/ 411 h 479"/>
                <a:gd name="T70" fmla="*/ 1190 w 2103"/>
                <a:gd name="T71" fmla="*/ 441 h 479"/>
                <a:gd name="T72" fmla="*/ 1217 w 2103"/>
                <a:gd name="T73" fmla="*/ 456 h 479"/>
                <a:gd name="T74" fmla="*/ 1266 w 2103"/>
                <a:gd name="T75" fmla="*/ 471 h 479"/>
                <a:gd name="T76" fmla="*/ 1296 w 2103"/>
                <a:gd name="T77" fmla="*/ 460 h 479"/>
                <a:gd name="T78" fmla="*/ 1319 w 2103"/>
                <a:gd name="T79" fmla="*/ 456 h 479"/>
                <a:gd name="T80" fmla="*/ 1354 w 2103"/>
                <a:gd name="T81" fmla="*/ 468 h 479"/>
                <a:gd name="T82" fmla="*/ 1395 w 2103"/>
                <a:gd name="T83" fmla="*/ 475 h 479"/>
                <a:gd name="T84" fmla="*/ 1433 w 2103"/>
                <a:gd name="T85" fmla="*/ 471 h 479"/>
                <a:gd name="T86" fmla="*/ 1483 w 2103"/>
                <a:gd name="T87" fmla="*/ 468 h 479"/>
                <a:gd name="T88" fmla="*/ 1540 w 2103"/>
                <a:gd name="T89" fmla="*/ 479 h 479"/>
                <a:gd name="T90" fmla="*/ 1589 w 2103"/>
                <a:gd name="T91" fmla="*/ 479 h 479"/>
                <a:gd name="T92" fmla="*/ 1643 w 2103"/>
                <a:gd name="T93" fmla="*/ 475 h 479"/>
                <a:gd name="T94" fmla="*/ 1692 w 2103"/>
                <a:gd name="T95" fmla="*/ 475 h 479"/>
                <a:gd name="T96" fmla="*/ 1753 w 2103"/>
                <a:gd name="T97" fmla="*/ 479 h 479"/>
                <a:gd name="T98" fmla="*/ 1810 w 2103"/>
                <a:gd name="T99" fmla="*/ 475 h 479"/>
                <a:gd name="T100" fmla="*/ 1863 w 2103"/>
                <a:gd name="T101" fmla="*/ 471 h 479"/>
                <a:gd name="T102" fmla="*/ 1894 w 2103"/>
                <a:gd name="T103" fmla="*/ 456 h 479"/>
                <a:gd name="T104" fmla="*/ 1935 w 2103"/>
                <a:gd name="T105" fmla="*/ 460 h 479"/>
                <a:gd name="T106" fmla="*/ 1951 w 2103"/>
                <a:gd name="T107" fmla="*/ 399 h 479"/>
                <a:gd name="T108" fmla="*/ 1970 w 2103"/>
                <a:gd name="T109" fmla="*/ 289 h 479"/>
                <a:gd name="T110" fmla="*/ 1996 w 2103"/>
                <a:gd name="T111" fmla="*/ 422 h 479"/>
                <a:gd name="T112" fmla="*/ 2023 w 2103"/>
                <a:gd name="T113" fmla="*/ 361 h 479"/>
                <a:gd name="T114" fmla="*/ 2038 w 2103"/>
                <a:gd name="T115" fmla="*/ 42 h 479"/>
                <a:gd name="T116" fmla="*/ 2065 w 2103"/>
                <a:gd name="T117" fmla="*/ 392 h 479"/>
                <a:gd name="T118" fmla="*/ 2099 w 2103"/>
                <a:gd name="T119" fmla="*/ 433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03" h="479">
                  <a:moveTo>
                    <a:pt x="0" y="479"/>
                  </a:moveTo>
                  <a:lnTo>
                    <a:pt x="3" y="479"/>
                  </a:lnTo>
                  <a:lnTo>
                    <a:pt x="7" y="479"/>
                  </a:lnTo>
                  <a:lnTo>
                    <a:pt x="11" y="479"/>
                  </a:lnTo>
                  <a:lnTo>
                    <a:pt x="15" y="479"/>
                  </a:lnTo>
                  <a:lnTo>
                    <a:pt x="19" y="479"/>
                  </a:lnTo>
                  <a:lnTo>
                    <a:pt x="22" y="479"/>
                  </a:lnTo>
                  <a:lnTo>
                    <a:pt x="26" y="479"/>
                  </a:lnTo>
                  <a:lnTo>
                    <a:pt x="30" y="479"/>
                  </a:lnTo>
                  <a:lnTo>
                    <a:pt x="34" y="479"/>
                  </a:lnTo>
                  <a:lnTo>
                    <a:pt x="38" y="479"/>
                  </a:lnTo>
                  <a:lnTo>
                    <a:pt x="41" y="479"/>
                  </a:lnTo>
                  <a:lnTo>
                    <a:pt x="45" y="479"/>
                  </a:lnTo>
                  <a:lnTo>
                    <a:pt x="49" y="479"/>
                  </a:lnTo>
                  <a:lnTo>
                    <a:pt x="53" y="479"/>
                  </a:lnTo>
                  <a:lnTo>
                    <a:pt x="57" y="479"/>
                  </a:lnTo>
                  <a:lnTo>
                    <a:pt x="60" y="479"/>
                  </a:lnTo>
                  <a:lnTo>
                    <a:pt x="64" y="479"/>
                  </a:lnTo>
                  <a:lnTo>
                    <a:pt x="68" y="479"/>
                  </a:lnTo>
                  <a:lnTo>
                    <a:pt x="72" y="479"/>
                  </a:lnTo>
                  <a:lnTo>
                    <a:pt x="76" y="479"/>
                  </a:lnTo>
                  <a:lnTo>
                    <a:pt x="79" y="475"/>
                  </a:lnTo>
                  <a:lnTo>
                    <a:pt x="79" y="468"/>
                  </a:lnTo>
                  <a:lnTo>
                    <a:pt x="79" y="475"/>
                  </a:lnTo>
                  <a:lnTo>
                    <a:pt x="79" y="468"/>
                  </a:lnTo>
                  <a:lnTo>
                    <a:pt x="83" y="464"/>
                  </a:lnTo>
                  <a:lnTo>
                    <a:pt x="87" y="464"/>
                  </a:lnTo>
                  <a:lnTo>
                    <a:pt x="91" y="460"/>
                  </a:lnTo>
                  <a:lnTo>
                    <a:pt x="95" y="460"/>
                  </a:lnTo>
                  <a:lnTo>
                    <a:pt x="98" y="464"/>
                  </a:lnTo>
                  <a:lnTo>
                    <a:pt x="98" y="468"/>
                  </a:lnTo>
                  <a:lnTo>
                    <a:pt x="102" y="468"/>
                  </a:lnTo>
                  <a:lnTo>
                    <a:pt x="102" y="471"/>
                  </a:lnTo>
                  <a:lnTo>
                    <a:pt x="106" y="471"/>
                  </a:lnTo>
                  <a:lnTo>
                    <a:pt x="110" y="475"/>
                  </a:lnTo>
                  <a:lnTo>
                    <a:pt x="114" y="475"/>
                  </a:lnTo>
                  <a:lnTo>
                    <a:pt x="117" y="475"/>
                  </a:lnTo>
                  <a:lnTo>
                    <a:pt x="121" y="475"/>
                  </a:lnTo>
                  <a:lnTo>
                    <a:pt x="125" y="475"/>
                  </a:lnTo>
                  <a:lnTo>
                    <a:pt x="125" y="479"/>
                  </a:lnTo>
                  <a:lnTo>
                    <a:pt x="129" y="479"/>
                  </a:lnTo>
                  <a:lnTo>
                    <a:pt x="133" y="479"/>
                  </a:lnTo>
                  <a:lnTo>
                    <a:pt x="137" y="479"/>
                  </a:lnTo>
                  <a:lnTo>
                    <a:pt x="140" y="475"/>
                  </a:lnTo>
                  <a:lnTo>
                    <a:pt x="144" y="464"/>
                  </a:lnTo>
                  <a:lnTo>
                    <a:pt x="144" y="437"/>
                  </a:lnTo>
                  <a:lnTo>
                    <a:pt x="144" y="464"/>
                  </a:lnTo>
                  <a:lnTo>
                    <a:pt x="144" y="437"/>
                  </a:lnTo>
                  <a:lnTo>
                    <a:pt x="148" y="422"/>
                  </a:lnTo>
                  <a:lnTo>
                    <a:pt x="152" y="437"/>
                  </a:lnTo>
                  <a:lnTo>
                    <a:pt x="152" y="464"/>
                  </a:lnTo>
                  <a:lnTo>
                    <a:pt x="156" y="471"/>
                  </a:lnTo>
                  <a:lnTo>
                    <a:pt x="156" y="475"/>
                  </a:lnTo>
                  <a:lnTo>
                    <a:pt x="159" y="475"/>
                  </a:lnTo>
                  <a:lnTo>
                    <a:pt x="163" y="479"/>
                  </a:lnTo>
                  <a:lnTo>
                    <a:pt x="167" y="479"/>
                  </a:lnTo>
                  <a:lnTo>
                    <a:pt x="171" y="479"/>
                  </a:lnTo>
                  <a:lnTo>
                    <a:pt x="175" y="479"/>
                  </a:lnTo>
                  <a:lnTo>
                    <a:pt x="178" y="479"/>
                  </a:lnTo>
                  <a:lnTo>
                    <a:pt x="182" y="479"/>
                  </a:lnTo>
                  <a:lnTo>
                    <a:pt x="186" y="475"/>
                  </a:lnTo>
                  <a:lnTo>
                    <a:pt x="190" y="475"/>
                  </a:lnTo>
                  <a:lnTo>
                    <a:pt x="194" y="475"/>
                  </a:lnTo>
                  <a:lnTo>
                    <a:pt x="197" y="471"/>
                  </a:lnTo>
                  <a:lnTo>
                    <a:pt x="201" y="471"/>
                  </a:lnTo>
                  <a:lnTo>
                    <a:pt x="205" y="471"/>
                  </a:lnTo>
                  <a:lnTo>
                    <a:pt x="209" y="471"/>
                  </a:lnTo>
                  <a:lnTo>
                    <a:pt x="213" y="471"/>
                  </a:lnTo>
                  <a:lnTo>
                    <a:pt x="216" y="471"/>
                  </a:lnTo>
                  <a:lnTo>
                    <a:pt x="220" y="475"/>
                  </a:lnTo>
                  <a:lnTo>
                    <a:pt x="224" y="475"/>
                  </a:lnTo>
                  <a:lnTo>
                    <a:pt x="228" y="475"/>
                  </a:lnTo>
                  <a:lnTo>
                    <a:pt x="228" y="468"/>
                  </a:lnTo>
                  <a:lnTo>
                    <a:pt x="228" y="475"/>
                  </a:lnTo>
                  <a:lnTo>
                    <a:pt x="228" y="468"/>
                  </a:lnTo>
                  <a:lnTo>
                    <a:pt x="232" y="464"/>
                  </a:lnTo>
                  <a:lnTo>
                    <a:pt x="232" y="460"/>
                  </a:lnTo>
                  <a:lnTo>
                    <a:pt x="232" y="464"/>
                  </a:lnTo>
                  <a:lnTo>
                    <a:pt x="232" y="460"/>
                  </a:lnTo>
                  <a:lnTo>
                    <a:pt x="235" y="460"/>
                  </a:lnTo>
                  <a:lnTo>
                    <a:pt x="235" y="464"/>
                  </a:lnTo>
                  <a:lnTo>
                    <a:pt x="239" y="464"/>
                  </a:lnTo>
                  <a:lnTo>
                    <a:pt x="239" y="468"/>
                  </a:lnTo>
                  <a:lnTo>
                    <a:pt x="243" y="468"/>
                  </a:lnTo>
                  <a:lnTo>
                    <a:pt x="243" y="471"/>
                  </a:lnTo>
                  <a:lnTo>
                    <a:pt x="247" y="471"/>
                  </a:lnTo>
                  <a:lnTo>
                    <a:pt x="247" y="468"/>
                  </a:lnTo>
                  <a:lnTo>
                    <a:pt x="247" y="471"/>
                  </a:lnTo>
                  <a:lnTo>
                    <a:pt x="247" y="468"/>
                  </a:lnTo>
                  <a:lnTo>
                    <a:pt x="251" y="468"/>
                  </a:lnTo>
                  <a:lnTo>
                    <a:pt x="254" y="468"/>
                  </a:lnTo>
                  <a:lnTo>
                    <a:pt x="254" y="471"/>
                  </a:lnTo>
                  <a:lnTo>
                    <a:pt x="258" y="471"/>
                  </a:lnTo>
                  <a:lnTo>
                    <a:pt x="262" y="471"/>
                  </a:lnTo>
                  <a:lnTo>
                    <a:pt x="262" y="475"/>
                  </a:lnTo>
                  <a:lnTo>
                    <a:pt x="266" y="475"/>
                  </a:lnTo>
                  <a:lnTo>
                    <a:pt x="270" y="475"/>
                  </a:lnTo>
                  <a:lnTo>
                    <a:pt x="273" y="475"/>
                  </a:lnTo>
                  <a:lnTo>
                    <a:pt x="277" y="471"/>
                  </a:lnTo>
                  <a:lnTo>
                    <a:pt x="277" y="445"/>
                  </a:lnTo>
                  <a:lnTo>
                    <a:pt x="277" y="471"/>
                  </a:lnTo>
                  <a:lnTo>
                    <a:pt x="277" y="445"/>
                  </a:lnTo>
                  <a:lnTo>
                    <a:pt x="281" y="433"/>
                  </a:lnTo>
                  <a:lnTo>
                    <a:pt x="281" y="426"/>
                  </a:lnTo>
                  <a:lnTo>
                    <a:pt x="281" y="433"/>
                  </a:lnTo>
                  <a:lnTo>
                    <a:pt x="281" y="426"/>
                  </a:lnTo>
                  <a:lnTo>
                    <a:pt x="285" y="426"/>
                  </a:lnTo>
                  <a:lnTo>
                    <a:pt x="285" y="433"/>
                  </a:lnTo>
                  <a:lnTo>
                    <a:pt x="289" y="437"/>
                  </a:lnTo>
                  <a:lnTo>
                    <a:pt x="289" y="456"/>
                  </a:lnTo>
                  <a:lnTo>
                    <a:pt x="292" y="464"/>
                  </a:lnTo>
                  <a:lnTo>
                    <a:pt x="292" y="468"/>
                  </a:lnTo>
                  <a:lnTo>
                    <a:pt x="296" y="471"/>
                  </a:lnTo>
                  <a:lnTo>
                    <a:pt x="300" y="471"/>
                  </a:lnTo>
                  <a:lnTo>
                    <a:pt x="300" y="475"/>
                  </a:lnTo>
                  <a:lnTo>
                    <a:pt x="304" y="471"/>
                  </a:lnTo>
                  <a:lnTo>
                    <a:pt x="308" y="471"/>
                  </a:lnTo>
                  <a:lnTo>
                    <a:pt x="308" y="468"/>
                  </a:lnTo>
                  <a:lnTo>
                    <a:pt x="308" y="471"/>
                  </a:lnTo>
                  <a:lnTo>
                    <a:pt x="308" y="468"/>
                  </a:lnTo>
                  <a:lnTo>
                    <a:pt x="311" y="464"/>
                  </a:lnTo>
                  <a:lnTo>
                    <a:pt x="311" y="460"/>
                  </a:lnTo>
                  <a:lnTo>
                    <a:pt x="311" y="464"/>
                  </a:lnTo>
                  <a:lnTo>
                    <a:pt x="311" y="460"/>
                  </a:lnTo>
                  <a:lnTo>
                    <a:pt x="315" y="456"/>
                  </a:lnTo>
                  <a:lnTo>
                    <a:pt x="319" y="456"/>
                  </a:lnTo>
                  <a:lnTo>
                    <a:pt x="319" y="464"/>
                  </a:lnTo>
                  <a:lnTo>
                    <a:pt x="323" y="468"/>
                  </a:lnTo>
                  <a:lnTo>
                    <a:pt x="327" y="471"/>
                  </a:lnTo>
                  <a:lnTo>
                    <a:pt x="330" y="471"/>
                  </a:lnTo>
                  <a:lnTo>
                    <a:pt x="330" y="475"/>
                  </a:lnTo>
                  <a:lnTo>
                    <a:pt x="334" y="475"/>
                  </a:lnTo>
                  <a:lnTo>
                    <a:pt x="338" y="475"/>
                  </a:lnTo>
                  <a:lnTo>
                    <a:pt x="342" y="475"/>
                  </a:lnTo>
                  <a:lnTo>
                    <a:pt x="346" y="468"/>
                  </a:lnTo>
                  <a:lnTo>
                    <a:pt x="346" y="460"/>
                  </a:lnTo>
                  <a:lnTo>
                    <a:pt x="346" y="468"/>
                  </a:lnTo>
                  <a:lnTo>
                    <a:pt x="346" y="460"/>
                  </a:lnTo>
                  <a:lnTo>
                    <a:pt x="349" y="452"/>
                  </a:lnTo>
                  <a:lnTo>
                    <a:pt x="349" y="449"/>
                  </a:lnTo>
                  <a:lnTo>
                    <a:pt x="349" y="452"/>
                  </a:lnTo>
                  <a:lnTo>
                    <a:pt x="349" y="449"/>
                  </a:lnTo>
                  <a:lnTo>
                    <a:pt x="353" y="449"/>
                  </a:lnTo>
                  <a:lnTo>
                    <a:pt x="353" y="456"/>
                  </a:lnTo>
                  <a:lnTo>
                    <a:pt x="357" y="460"/>
                  </a:lnTo>
                  <a:lnTo>
                    <a:pt x="357" y="464"/>
                  </a:lnTo>
                  <a:lnTo>
                    <a:pt x="361" y="468"/>
                  </a:lnTo>
                  <a:lnTo>
                    <a:pt x="361" y="471"/>
                  </a:lnTo>
                  <a:lnTo>
                    <a:pt x="365" y="475"/>
                  </a:lnTo>
                  <a:lnTo>
                    <a:pt x="368" y="475"/>
                  </a:lnTo>
                  <a:lnTo>
                    <a:pt x="372" y="475"/>
                  </a:lnTo>
                  <a:lnTo>
                    <a:pt x="376" y="475"/>
                  </a:lnTo>
                  <a:lnTo>
                    <a:pt x="380" y="475"/>
                  </a:lnTo>
                  <a:lnTo>
                    <a:pt x="384" y="475"/>
                  </a:lnTo>
                  <a:lnTo>
                    <a:pt x="388" y="475"/>
                  </a:lnTo>
                  <a:lnTo>
                    <a:pt x="391" y="475"/>
                  </a:lnTo>
                  <a:lnTo>
                    <a:pt x="395" y="475"/>
                  </a:lnTo>
                  <a:lnTo>
                    <a:pt x="395" y="471"/>
                  </a:lnTo>
                  <a:lnTo>
                    <a:pt x="395" y="475"/>
                  </a:lnTo>
                  <a:lnTo>
                    <a:pt x="395" y="471"/>
                  </a:lnTo>
                  <a:lnTo>
                    <a:pt x="399" y="471"/>
                  </a:lnTo>
                  <a:lnTo>
                    <a:pt x="403" y="475"/>
                  </a:lnTo>
                  <a:lnTo>
                    <a:pt x="407" y="479"/>
                  </a:lnTo>
                  <a:lnTo>
                    <a:pt x="410" y="479"/>
                  </a:lnTo>
                  <a:lnTo>
                    <a:pt x="414" y="479"/>
                  </a:lnTo>
                  <a:lnTo>
                    <a:pt x="418" y="479"/>
                  </a:lnTo>
                  <a:lnTo>
                    <a:pt x="422" y="479"/>
                  </a:lnTo>
                  <a:lnTo>
                    <a:pt x="426" y="475"/>
                  </a:lnTo>
                  <a:lnTo>
                    <a:pt x="426" y="468"/>
                  </a:lnTo>
                  <a:lnTo>
                    <a:pt x="426" y="475"/>
                  </a:lnTo>
                  <a:lnTo>
                    <a:pt x="426" y="468"/>
                  </a:lnTo>
                  <a:lnTo>
                    <a:pt x="429" y="464"/>
                  </a:lnTo>
                  <a:lnTo>
                    <a:pt x="429" y="460"/>
                  </a:lnTo>
                  <a:lnTo>
                    <a:pt x="429" y="464"/>
                  </a:lnTo>
                  <a:lnTo>
                    <a:pt x="429" y="460"/>
                  </a:lnTo>
                  <a:lnTo>
                    <a:pt x="433" y="460"/>
                  </a:lnTo>
                  <a:lnTo>
                    <a:pt x="433" y="464"/>
                  </a:lnTo>
                  <a:lnTo>
                    <a:pt x="437" y="464"/>
                  </a:lnTo>
                  <a:lnTo>
                    <a:pt x="437" y="471"/>
                  </a:lnTo>
                  <a:lnTo>
                    <a:pt x="441" y="471"/>
                  </a:lnTo>
                  <a:lnTo>
                    <a:pt x="441" y="475"/>
                  </a:lnTo>
                  <a:lnTo>
                    <a:pt x="445" y="475"/>
                  </a:lnTo>
                  <a:lnTo>
                    <a:pt x="448" y="475"/>
                  </a:lnTo>
                  <a:lnTo>
                    <a:pt x="448" y="479"/>
                  </a:lnTo>
                  <a:lnTo>
                    <a:pt x="452" y="479"/>
                  </a:lnTo>
                  <a:lnTo>
                    <a:pt x="456" y="479"/>
                  </a:lnTo>
                  <a:lnTo>
                    <a:pt x="460" y="479"/>
                  </a:lnTo>
                  <a:lnTo>
                    <a:pt x="464" y="479"/>
                  </a:lnTo>
                  <a:lnTo>
                    <a:pt x="467" y="479"/>
                  </a:lnTo>
                  <a:lnTo>
                    <a:pt x="471" y="479"/>
                  </a:lnTo>
                  <a:lnTo>
                    <a:pt x="475" y="479"/>
                  </a:lnTo>
                  <a:lnTo>
                    <a:pt x="479" y="479"/>
                  </a:lnTo>
                  <a:lnTo>
                    <a:pt x="483" y="479"/>
                  </a:lnTo>
                  <a:lnTo>
                    <a:pt x="486" y="479"/>
                  </a:lnTo>
                  <a:lnTo>
                    <a:pt x="490" y="479"/>
                  </a:lnTo>
                  <a:lnTo>
                    <a:pt x="494" y="479"/>
                  </a:lnTo>
                  <a:lnTo>
                    <a:pt x="494" y="475"/>
                  </a:lnTo>
                  <a:lnTo>
                    <a:pt x="494" y="479"/>
                  </a:lnTo>
                  <a:lnTo>
                    <a:pt x="494" y="475"/>
                  </a:lnTo>
                  <a:lnTo>
                    <a:pt x="498" y="475"/>
                  </a:lnTo>
                  <a:lnTo>
                    <a:pt x="498" y="471"/>
                  </a:lnTo>
                  <a:lnTo>
                    <a:pt x="498" y="475"/>
                  </a:lnTo>
                  <a:lnTo>
                    <a:pt x="498" y="471"/>
                  </a:lnTo>
                  <a:lnTo>
                    <a:pt x="502" y="471"/>
                  </a:lnTo>
                  <a:lnTo>
                    <a:pt x="505" y="475"/>
                  </a:lnTo>
                  <a:lnTo>
                    <a:pt x="509" y="475"/>
                  </a:lnTo>
                  <a:lnTo>
                    <a:pt x="513" y="475"/>
                  </a:lnTo>
                  <a:lnTo>
                    <a:pt x="517" y="479"/>
                  </a:lnTo>
                  <a:lnTo>
                    <a:pt x="521" y="479"/>
                  </a:lnTo>
                  <a:lnTo>
                    <a:pt x="524" y="479"/>
                  </a:lnTo>
                  <a:lnTo>
                    <a:pt x="528" y="479"/>
                  </a:lnTo>
                  <a:lnTo>
                    <a:pt x="532" y="479"/>
                  </a:lnTo>
                  <a:lnTo>
                    <a:pt x="536" y="479"/>
                  </a:lnTo>
                  <a:lnTo>
                    <a:pt x="540" y="479"/>
                  </a:lnTo>
                  <a:lnTo>
                    <a:pt x="543" y="479"/>
                  </a:lnTo>
                  <a:lnTo>
                    <a:pt x="543" y="475"/>
                  </a:lnTo>
                  <a:lnTo>
                    <a:pt x="543" y="479"/>
                  </a:lnTo>
                  <a:lnTo>
                    <a:pt x="543" y="475"/>
                  </a:lnTo>
                  <a:lnTo>
                    <a:pt x="547" y="475"/>
                  </a:lnTo>
                  <a:lnTo>
                    <a:pt x="551" y="475"/>
                  </a:lnTo>
                  <a:lnTo>
                    <a:pt x="551" y="468"/>
                  </a:lnTo>
                  <a:lnTo>
                    <a:pt x="551" y="475"/>
                  </a:lnTo>
                  <a:lnTo>
                    <a:pt x="551" y="468"/>
                  </a:lnTo>
                  <a:lnTo>
                    <a:pt x="555" y="468"/>
                  </a:lnTo>
                  <a:lnTo>
                    <a:pt x="559" y="471"/>
                  </a:lnTo>
                  <a:lnTo>
                    <a:pt x="562" y="475"/>
                  </a:lnTo>
                  <a:lnTo>
                    <a:pt x="566" y="475"/>
                  </a:lnTo>
                  <a:lnTo>
                    <a:pt x="570" y="475"/>
                  </a:lnTo>
                  <a:lnTo>
                    <a:pt x="574" y="475"/>
                  </a:lnTo>
                  <a:lnTo>
                    <a:pt x="574" y="471"/>
                  </a:lnTo>
                  <a:lnTo>
                    <a:pt x="574" y="475"/>
                  </a:lnTo>
                  <a:lnTo>
                    <a:pt x="574" y="471"/>
                  </a:lnTo>
                  <a:lnTo>
                    <a:pt x="578" y="468"/>
                  </a:lnTo>
                  <a:lnTo>
                    <a:pt x="581" y="464"/>
                  </a:lnTo>
                  <a:lnTo>
                    <a:pt x="585" y="464"/>
                  </a:lnTo>
                  <a:lnTo>
                    <a:pt x="589" y="468"/>
                  </a:lnTo>
                  <a:lnTo>
                    <a:pt x="593" y="468"/>
                  </a:lnTo>
                  <a:lnTo>
                    <a:pt x="593" y="464"/>
                  </a:lnTo>
                  <a:lnTo>
                    <a:pt x="593" y="468"/>
                  </a:lnTo>
                  <a:lnTo>
                    <a:pt x="597" y="468"/>
                  </a:lnTo>
                  <a:lnTo>
                    <a:pt x="600" y="464"/>
                  </a:lnTo>
                  <a:lnTo>
                    <a:pt x="600" y="460"/>
                  </a:lnTo>
                  <a:lnTo>
                    <a:pt x="600" y="464"/>
                  </a:lnTo>
                  <a:lnTo>
                    <a:pt x="600" y="460"/>
                  </a:lnTo>
                  <a:lnTo>
                    <a:pt x="604" y="456"/>
                  </a:lnTo>
                  <a:lnTo>
                    <a:pt x="604" y="441"/>
                  </a:lnTo>
                  <a:lnTo>
                    <a:pt x="604" y="456"/>
                  </a:lnTo>
                  <a:lnTo>
                    <a:pt x="604" y="441"/>
                  </a:lnTo>
                  <a:lnTo>
                    <a:pt x="608" y="437"/>
                  </a:lnTo>
                  <a:lnTo>
                    <a:pt x="608" y="441"/>
                  </a:lnTo>
                  <a:lnTo>
                    <a:pt x="612" y="449"/>
                  </a:lnTo>
                  <a:lnTo>
                    <a:pt x="612" y="452"/>
                  </a:lnTo>
                  <a:lnTo>
                    <a:pt x="616" y="456"/>
                  </a:lnTo>
                  <a:lnTo>
                    <a:pt x="616" y="464"/>
                  </a:lnTo>
                  <a:lnTo>
                    <a:pt x="620" y="464"/>
                  </a:lnTo>
                  <a:lnTo>
                    <a:pt x="620" y="468"/>
                  </a:lnTo>
                  <a:lnTo>
                    <a:pt x="623" y="468"/>
                  </a:lnTo>
                  <a:lnTo>
                    <a:pt x="627" y="468"/>
                  </a:lnTo>
                  <a:lnTo>
                    <a:pt x="631" y="464"/>
                  </a:lnTo>
                  <a:lnTo>
                    <a:pt x="631" y="460"/>
                  </a:lnTo>
                  <a:lnTo>
                    <a:pt x="631" y="464"/>
                  </a:lnTo>
                  <a:lnTo>
                    <a:pt x="631" y="460"/>
                  </a:lnTo>
                  <a:lnTo>
                    <a:pt x="635" y="460"/>
                  </a:lnTo>
                  <a:lnTo>
                    <a:pt x="635" y="456"/>
                  </a:lnTo>
                  <a:lnTo>
                    <a:pt x="635" y="460"/>
                  </a:lnTo>
                  <a:lnTo>
                    <a:pt x="635" y="456"/>
                  </a:lnTo>
                  <a:lnTo>
                    <a:pt x="639" y="460"/>
                  </a:lnTo>
                  <a:lnTo>
                    <a:pt x="642" y="460"/>
                  </a:lnTo>
                  <a:lnTo>
                    <a:pt x="646" y="460"/>
                  </a:lnTo>
                  <a:lnTo>
                    <a:pt x="646" y="456"/>
                  </a:lnTo>
                  <a:lnTo>
                    <a:pt x="646" y="460"/>
                  </a:lnTo>
                  <a:lnTo>
                    <a:pt x="646" y="456"/>
                  </a:lnTo>
                  <a:lnTo>
                    <a:pt x="650" y="456"/>
                  </a:lnTo>
                  <a:lnTo>
                    <a:pt x="654" y="452"/>
                  </a:lnTo>
                  <a:lnTo>
                    <a:pt x="658" y="452"/>
                  </a:lnTo>
                  <a:lnTo>
                    <a:pt x="658" y="441"/>
                  </a:lnTo>
                  <a:lnTo>
                    <a:pt x="658" y="452"/>
                  </a:lnTo>
                  <a:lnTo>
                    <a:pt x="658" y="441"/>
                  </a:lnTo>
                  <a:lnTo>
                    <a:pt x="661" y="437"/>
                  </a:lnTo>
                  <a:lnTo>
                    <a:pt x="665" y="441"/>
                  </a:lnTo>
                  <a:lnTo>
                    <a:pt x="665" y="449"/>
                  </a:lnTo>
                  <a:lnTo>
                    <a:pt x="669" y="449"/>
                  </a:lnTo>
                  <a:lnTo>
                    <a:pt x="669" y="452"/>
                  </a:lnTo>
                  <a:lnTo>
                    <a:pt x="673" y="456"/>
                  </a:lnTo>
                  <a:lnTo>
                    <a:pt x="677" y="460"/>
                  </a:lnTo>
                  <a:lnTo>
                    <a:pt x="677" y="464"/>
                  </a:lnTo>
                  <a:lnTo>
                    <a:pt x="680" y="468"/>
                  </a:lnTo>
                  <a:lnTo>
                    <a:pt x="684" y="468"/>
                  </a:lnTo>
                  <a:lnTo>
                    <a:pt x="688" y="468"/>
                  </a:lnTo>
                  <a:lnTo>
                    <a:pt x="692" y="468"/>
                  </a:lnTo>
                  <a:lnTo>
                    <a:pt x="696" y="468"/>
                  </a:lnTo>
                  <a:lnTo>
                    <a:pt x="699" y="468"/>
                  </a:lnTo>
                  <a:lnTo>
                    <a:pt x="703" y="468"/>
                  </a:lnTo>
                  <a:lnTo>
                    <a:pt x="703" y="464"/>
                  </a:lnTo>
                  <a:lnTo>
                    <a:pt x="703" y="468"/>
                  </a:lnTo>
                  <a:lnTo>
                    <a:pt x="703" y="464"/>
                  </a:lnTo>
                  <a:lnTo>
                    <a:pt x="707" y="456"/>
                  </a:lnTo>
                  <a:lnTo>
                    <a:pt x="707" y="445"/>
                  </a:lnTo>
                  <a:lnTo>
                    <a:pt x="707" y="456"/>
                  </a:lnTo>
                  <a:lnTo>
                    <a:pt x="707" y="445"/>
                  </a:lnTo>
                  <a:lnTo>
                    <a:pt x="711" y="441"/>
                  </a:lnTo>
                  <a:lnTo>
                    <a:pt x="715" y="445"/>
                  </a:lnTo>
                  <a:lnTo>
                    <a:pt x="718" y="449"/>
                  </a:lnTo>
                  <a:lnTo>
                    <a:pt x="718" y="452"/>
                  </a:lnTo>
                  <a:lnTo>
                    <a:pt x="722" y="456"/>
                  </a:lnTo>
                  <a:lnTo>
                    <a:pt x="722" y="460"/>
                  </a:lnTo>
                  <a:lnTo>
                    <a:pt x="726" y="460"/>
                  </a:lnTo>
                  <a:lnTo>
                    <a:pt x="726" y="464"/>
                  </a:lnTo>
                  <a:lnTo>
                    <a:pt x="730" y="464"/>
                  </a:lnTo>
                  <a:lnTo>
                    <a:pt x="734" y="464"/>
                  </a:lnTo>
                  <a:lnTo>
                    <a:pt x="737" y="464"/>
                  </a:lnTo>
                  <a:lnTo>
                    <a:pt x="737" y="468"/>
                  </a:lnTo>
                  <a:lnTo>
                    <a:pt x="741" y="468"/>
                  </a:lnTo>
                  <a:lnTo>
                    <a:pt x="745" y="471"/>
                  </a:lnTo>
                  <a:lnTo>
                    <a:pt x="749" y="471"/>
                  </a:lnTo>
                  <a:lnTo>
                    <a:pt x="753" y="471"/>
                  </a:lnTo>
                  <a:lnTo>
                    <a:pt x="753" y="468"/>
                  </a:lnTo>
                  <a:lnTo>
                    <a:pt x="753" y="471"/>
                  </a:lnTo>
                  <a:lnTo>
                    <a:pt x="753" y="468"/>
                  </a:lnTo>
                  <a:lnTo>
                    <a:pt x="756" y="468"/>
                  </a:lnTo>
                  <a:lnTo>
                    <a:pt x="760" y="468"/>
                  </a:lnTo>
                  <a:lnTo>
                    <a:pt x="760" y="471"/>
                  </a:lnTo>
                  <a:lnTo>
                    <a:pt x="764" y="471"/>
                  </a:lnTo>
                  <a:lnTo>
                    <a:pt x="768" y="471"/>
                  </a:lnTo>
                  <a:lnTo>
                    <a:pt x="772" y="471"/>
                  </a:lnTo>
                  <a:lnTo>
                    <a:pt x="775" y="475"/>
                  </a:lnTo>
                  <a:lnTo>
                    <a:pt x="775" y="471"/>
                  </a:lnTo>
                  <a:lnTo>
                    <a:pt x="775" y="475"/>
                  </a:lnTo>
                  <a:lnTo>
                    <a:pt x="775" y="471"/>
                  </a:lnTo>
                  <a:lnTo>
                    <a:pt x="779" y="475"/>
                  </a:lnTo>
                  <a:lnTo>
                    <a:pt x="783" y="475"/>
                  </a:lnTo>
                  <a:lnTo>
                    <a:pt x="787" y="475"/>
                  </a:lnTo>
                  <a:lnTo>
                    <a:pt x="791" y="475"/>
                  </a:lnTo>
                  <a:lnTo>
                    <a:pt x="794" y="471"/>
                  </a:lnTo>
                  <a:lnTo>
                    <a:pt x="798" y="471"/>
                  </a:lnTo>
                  <a:lnTo>
                    <a:pt x="798" y="468"/>
                  </a:lnTo>
                  <a:lnTo>
                    <a:pt x="798" y="471"/>
                  </a:lnTo>
                  <a:lnTo>
                    <a:pt x="798" y="468"/>
                  </a:lnTo>
                  <a:lnTo>
                    <a:pt x="802" y="471"/>
                  </a:lnTo>
                  <a:lnTo>
                    <a:pt x="806" y="471"/>
                  </a:lnTo>
                  <a:lnTo>
                    <a:pt x="810" y="475"/>
                  </a:lnTo>
                  <a:lnTo>
                    <a:pt x="813" y="471"/>
                  </a:lnTo>
                  <a:lnTo>
                    <a:pt x="813" y="468"/>
                  </a:lnTo>
                  <a:lnTo>
                    <a:pt x="813" y="471"/>
                  </a:lnTo>
                  <a:lnTo>
                    <a:pt x="813" y="468"/>
                  </a:lnTo>
                  <a:lnTo>
                    <a:pt x="817" y="460"/>
                  </a:lnTo>
                  <a:lnTo>
                    <a:pt x="817" y="456"/>
                  </a:lnTo>
                  <a:lnTo>
                    <a:pt x="817" y="460"/>
                  </a:lnTo>
                  <a:lnTo>
                    <a:pt x="817" y="456"/>
                  </a:lnTo>
                  <a:lnTo>
                    <a:pt x="821" y="452"/>
                  </a:lnTo>
                  <a:lnTo>
                    <a:pt x="821" y="449"/>
                  </a:lnTo>
                  <a:lnTo>
                    <a:pt x="821" y="452"/>
                  </a:lnTo>
                  <a:lnTo>
                    <a:pt x="821" y="449"/>
                  </a:lnTo>
                  <a:lnTo>
                    <a:pt x="825" y="452"/>
                  </a:lnTo>
                  <a:lnTo>
                    <a:pt x="825" y="460"/>
                  </a:lnTo>
                  <a:lnTo>
                    <a:pt x="829" y="464"/>
                  </a:lnTo>
                  <a:lnTo>
                    <a:pt x="829" y="468"/>
                  </a:lnTo>
                  <a:lnTo>
                    <a:pt x="832" y="471"/>
                  </a:lnTo>
                  <a:lnTo>
                    <a:pt x="832" y="475"/>
                  </a:lnTo>
                  <a:lnTo>
                    <a:pt x="836" y="475"/>
                  </a:lnTo>
                  <a:lnTo>
                    <a:pt x="840" y="475"/>
                  </a:lnTo>
                  <a:lnTo>
                    <a:pt x="844" y="475"/>
                  </a:lnTo>
                  <a:lnTo>
                    <a:pt x="848" y="475"/>
                  </a:lnTo>
                  <a:lnTo>
                    <a:pt x="852" y="475"/>
                  </a:lnTo>
                  <a:lnTo>
                    <a:pt x="852" y="471"/>
                  </a:lnTo>
                  <a:lnTo>
                    <a:pt x="852" y="475"/>
                  </a:lnTo>
                  <a:lnTo>
                    <a:pt x="852" y="471"/>
                  </a:lnTo>
                  <a:lnTo>
                    <a:pt x="855" y="471"/>
                  </a:lnTo>
                  <a:lnTo>
                    <a:pt x="855" y="468"/>
                  </a:lnTo>
                  <a:lnTo>
                    <a:pt x="855" y="471"/>
                  </a:lnTo>
                  <a:lnTo>
                    <a:pt x="855" y="468"/>
                  </a:lnTo>
                  <a:lnTo>
                    <a:pt x="859" y="468"/>
                  </a:lnTo>
                  <a:lnTo>
                    <a:pt x="863" y="468"/>
                  </a:lnTo>
                  <a:lnTo>
                    <a:pt x="863" y="464"/>
                  </a:lnTo>
                  <a:lnTo>
                    <a:pt x="863" y="468"/>
                  </a:lnTo>
                  <a:lnTo>
                    <a:pt x="863" y="464"/>
                  </a:lnTo>
                  <a:lnTo>
                    <a:pt x="867" y="464"/>
                  </a:lnTo>
                  <a:lnTo>
                    <a:pt x="867" y="456"/>
                  </a:lnTo>
                  <a:lnTo>
                    <a:pt x="867" y="464"/>
                  </a:lnTo>
                  <a:lnTo>
                    <a:pt x="867" y="456"/>
                  </a:lnTo>
                  <a:lnTo>
                    <a:pt x="871" y="452"/>
                  </a:lnTo>
                  <a:lnTo>
                    <a:pt x="874" y="452"/>
                  </a:lnTo>
                  <a:lnTo>
                    <a:pt x="874" y="449"/>
                  </a:lnTo>
                  <a:lnTo>
                    <a:pt x="874" y="452"/>
                  </a:lnTo>
                  <a:lnTo>
                    <a:pt x="874" y="449"/>
                  </a:lnTo>
                  <a:lnTo>
                    <a:pt x="878" y="449"/>
                  </a:lnTo>
                  <a:lnTo>
                    <a:pt x="882" y="449"/>
                  </a:lnTo>
                  <a:lnTo>
                    <a:pt x="886" y="452"/>
                  </a:lnTo>
                  <a:lnTo>
                    <a:pt x="886" y="456"/>
                  </a:lnTo>
                  <a:lnTo>
                    <a:pt x="890" y="456"/>
                  </a:lnTo>
                  <a:lnTo>
                    <a:pt x="893" y="452"/>
                  </a:lnTo>
                  <a:lnTo>
                    <a:pt x="893" y="449"/>
                  </a:lnTo>
                  <a:lnTo>
                    <a:pt x="893" y="452"/>
                  </a:lnTo>
                  <a:lnTo>
                    <a:pt x="893" y="449"/>
                  </a:lnTo>
                  <a:lnTo>
                    <a:pt x="897" y="445"/>
                  </a:lnTo>
                  <a:lnTo>
                    <a:pt x="897" y="441"/>
                  </a:lnTo>
                  <a:lnTo>
                    <a:pt x="897" y="445"/>
                  </a:lnTo>
                  <a:lnTo>
                    <a:pt x="897" y="441"/>
                  </a:lnTo>
                  <a:lnTo>
                    <a:pt x="901" y="441"/>
                  </a:lnTo>
                  <a:lnTo>
                    <a:pt x="901" y="445"/>
                  </a:lnTo>
                  <a:lnTo>
                    <a:pt x="905" y="449"/>
                  </a:lnTo>
                  <a:lnTo>
                    <a:pt x="909" y="445"/>
                  </a:lnTo>
                  <a:lnTo>
                    <a:pt x="909" y="422"/>
                  </a:lnTo>
                  <a:lnTo>
                    <a:pt x="909" y="445"/>
                  </a:lnTo>
                  <a:lnTo>
                    <a:pt x="909" y="422"/>
                  </a:lnTo>
                  <a:lnTo>
                    <a:pt x="912" y="403"/>
                  </a:lnTo>
                  <a:lnTo>
                    <a:pt x="912" y="388"/>
                  </a:lnTo>
                  <a:lnTo>
                    <a:pt x="912" y="403"/>
                  </a:lnTo>
                  <a:lnTo>
                    <a:pt x="912" y="388"/>
                  </a:lnTo>
                  <a:lnTo>
                    <a:pt x="916" y="376"/>
                  </a:lnTo>
                  <a:lnTo>
                    <a:pt x="916" y="365"/>
                  </a:lnTo>
                  <a:lnTo>
                    <a:pt x="916" y="376"/>
                  </a:lnTo>
                  <a:lnTo>
                    <a:pt x="916" y="365"/>
                  </a:lnTo>
                  <a:lnTo>
                    <a:pt x="920" y="357"/>
                  </a:lnTo>
                  <a:lnTo>
                    <a:pt x="920" y="354"/>
                  </a:lnTo>
                  <a:lnTo>
                    <a:pt x="920" y="357"/>
                  </a:lnTo>
                  <a:lnTo>
                    <a:pt x="920" y="354"/>
                  </a:lnTo>
                  <a:lnTo>
                    <a:pt x="924" y="354"/>
                  </a:lnTo>
                  <a:lnTo>
                    <a:pt x="924" y="357"/>
                  </a:lnTo>
                  <a:lnTo>
                    <a:pt x="928" y="365"/>
                  </a:lnTo>
                  <a:lnTo>
                    <a:pt x="928" y="357"/>
                  </a:lnTo>
                  <a:lnTo>
                    <a:pt x="928" y="365"/>
                  </a:lnTo>
                  <a:lnTo>
                    <a:pt x="928" y="357"/>
                  </a:lnTo>
                  <a:lnTo>
                    <a:pt x="931" y="354"/>
                  </a:lnTo>
                  <a:lnTo>
                    <a:pt x="931" y="361"/>
                  </a:lnTo>
                  <a:lnTo>
                    <a:pt x="935" y="365"/>
                  </a:lnTo>
                  <a:lnTo>
                    <a:pt x="935" y="373"/>
                  </a:lnTo>
                  <a:lnTo>
                    <a:pt x="939" y="384"/>
                  </a:lnTo>
                  <a:lnTo>
                    <a:pt x="939" y="403"/>
                  </a:lnTo>
                  <a:lnTo>
                    <a:pt x="943" y="407"/>
                  </a:lnTo>
                  <a:lnTo>
                    <a:pt x="943" y="411"/>
                  </a:lnTo>
                  <a:lnTo>
                    <a:pt x="947" y="411"/>
                  </a:lnTo>
                  <a:lnTo>
                    <a:pt x="947" y="392"/>
                  </a:lnTo>
                  <a:lnTo>
                    <a:pt x="947" y="411"/>
                  </a:lnTo>
                  <a:lnTo>
                    <a:pt x="947" y="392"/>
                  </a:lnTo>
                  <a:lnTo>
                    <a:pt x="950" y="357"/>
                  </a:lnTo>
                  <a:lnTo>
                    <a:pt x="950" y="270"/>
                  </a:lnTo>
                  <a:lnTo>
                    <a:pt x="950" y="357"/>
                  </a:lnTo>
                  <a:lnTo>
                    <a:pt x="950" y="270"/>
                  </a:lnTo>
                  <a:lnTo>
                    <a:pt x="954" y="232"/>
                  </a:lnTo>
                  <a:lnTo>
                    <a:pt x="954" y="213"/>
                  </a:lnTo>
                  <a:lnTo>
                    <a:pt x="954" y="232"/>
                  </a:lnTo>
                  <a:lnTo>
                    <a:pt x="954" y="213"/>
                  </a:lnTo>
                  <a:lnTo>
                    <a:pt x="958" y="209"/>
                  </a:lnTo>
                  <a:lnTo>
                    <a:pt x="958" y="201"/>
                  </a:lnTo>
                  <a:lnTo>
                    <a:pt x="958" y="209"/>
                  </a:lnTo>
                  <a:lnTo>
                    <a:pt x="958" y="201"/>
                  </a:lnTo>
                  <a:lnTo>
                    <a:pt x="962" y="217"/>
                  </a:lnTo>
                  <a:lnTo>
                    <a:pt x="962" y="239"/>
                  </a:lnTo>
                  <a:lnTo>
                    <a:pt x="966" y="228"/>
                  </a:lnTo>
                  <a:lnTo>
                    <a:pt x="966" y="179"/>
                  </a:lnTo>
                  <a:lnTo>
                    <a:pt x="966" y="228"/>
                  </a:lnTo>
                  <a:lnTo>
                    <a:pt x="966" y="179"/>
                  </a:lnTo>
                  <a:lnTo>
                    <a:pt x="969" y="129"/>
                  </a:lnTo>
                  <a:lnTo>
                    <a:pt x="969" y="30"/>
                  </a:lnTo>
                  <a:lnTo>
                    <a:pt x="969" y="129"/>
                  </a:lnTo>
                  <a:lnTo>
                    <a:pt x="969" y="30"/>
                  </a:lnTo>
                  <a:lnTo>
                    <a:pt x="973" y="19"/>
                  </a:lnTo>
                  <a:lnTo>
                    <a:pt x="973" y="15"/>
                  </a:lnTo>
                  <a:lnTo>
                    <a:pt x="973" y="19"/>
                  </a:lnTo>
                  <a:lnTo>
                    <a:pt x="973" y="15"/>
                  </a:lnTo>
                  <a:lnTo>
                    <a:pt x="977" y="15"/>
                  </a:lnTo>
                  <a:lnTo>
                    <a:pt x="977" y="30"/>
                  </a:lnTo>
                  <a:lnTo>
                    <a:pt x="981" y="49"/>
                  </a:lnTo>
                  <a:lnTo>
                    <a:pt x="981" y="118"/>
                  </a:lnTo>
                  <a:lnTo>
                    <a:pt x="985" y="160"/>
                  </a:lnTo>
                  <a:lnTo>
                    <a:pt x="985" y="198"/>
                  </a:lnTo>
                  <a:lnTo>
                    <a:pt x="988" y="243"/>
                  </a:lnTo>
                  <a:lnTo>
                    <a:pt x="988" y="281"/>
                  </a:lnTo>
                  <a:lnTo>
                    <a:pt x="992" y="304"/>
                  </a:lnTo>
                  <a:lnTo>
                    <a:pt x="992" y="346"/>
                  </a:lnTo>
                  <a:lnTo>
                    <a:pt x="996" y="357"/>
                  </a:lnTo>
                  <a:lnTo>
                    <a:pt x="1000" y="357"/>
                  </a:lnTo>
                  <a:lnTo>
                    <a:pt x="1000" y="342"/>
                  </a:lnTo>
                  <a:lnTo>
                    <a:pt x="1000" y="357"/>
                  </a:lnTo>
                  <a:lnTo>
                    <a:pt x="1000" y="342"/>
                  </a:lnTo>
                  <a:lnTo>
                    <a:pt x="1004" y="331"/>
                  </a:lnTo>
                  <a:lnTo>
                    <a:pt x="1004" y="312"/>
                  </a:lnTo>
                  <a:lnTo>
                    <a:pt x="1004" y="331"/>
                  </a:lnTo>
                  <a:lnTo>
                    <a:pt x="1004" y="312"/>
                  </a:lnTo>
                  <a:lnTo>
                    <a:pt x="1007" y="312"/>
                  </a:lnTo>
                  <a:lnTo>
                    <a:pt x="1007" y="319"/>
                  </a:lnTo>
                  <a:lnTo>
                    <a:pt x="1011" y="331"/>
                  </a:lnTo>
                  <a:lnTo>
                    <a:pt x="1011" y="365"/>
                  </a:lnTo>
                  <a:lnTo>
                    <a:pt x="1015" y="380"/>
                  </a:lnTo>
                  <a:lnTo>
                    <a:pt x="1015" y="395"/>
                  </a:lnTo>
                  <a:lnTo>
                    <a:pt x="1019" y="411"/>
                  </a:lnTo>
                  <a:lnTo>
                    <a:pt x="1019" y="418"/>
                  </a:lnTo>
                  <a:lnTo>
                    <a:pt x="1023" y="422"/>
                  </a:lnTo>
                  <a:lnTo>
                    <a:pt x="1023" y="426"/>
                  </a:lnTo>
                  <a:lnTo>
                    <a:pt x="1026" y="430"/>
                  </a:lnTo>
                  <a:lnTo>
                    <a:pt x="1026" y="433"/>
                  </a:lnTo>
                  <a:lnTo>
                    <a:pt x="1030" y="433"/>
                  </a:lnTo>
                  <a:lnTo>
                    <a:pt x="1034" y="433"/>
                  </a:lnTo>
                  <a:lnTo>
                    <a:pt x="1034" y="437"/>
                  </a:lnTo>
                  <a:lnTo>
                    <a:pt x="1038" y="422"/>
                  </a:lnTo>
                  <a:lnTo>
                    <a:pt x="1038" y="418"/>
                  </a:lnTo>
                  <a:lnTo>
                    <a:pt x="1038" y="422"/>
                  </a:lnTo>
                  <a:lnTo>
                    <a:pt x="1038" y="418"/>
                  </a:lnTo>
                  <a:lnTo>
                    <a:pt x="1042" y="414"/>
                  </a:lnTo>
                  <a:lnTo>
                    <a:pt x="1042" y="407"/>
                  </a:lnTo>
                  <a:lnTo>
                    <a:pt x="1042" y="414"/>
                  </a:lnTo>
                  <a:lnTo>
                    <a:pt x="1042" y="407"/>
                  </a:lnTo>
                  <a:lnTo>
                    <a:pt x="1045" y="407"/>
                  </a:lnTo>
                  <a:lnTo>
                    <a:pt x="1045" y="403"/>
                  </a:lnTo>
                  <a:lnTo>
                    <a:pt x="1045" y="407"/>
                  </a:lnTo>
                  <a:lnTo>
                    <a:pt x="1045" y="403"/>
                  </a:lnTo>
                  <a:lnTo>
                    <a:pt x="1049" y="407"/>
                  </a:lnTo>
                  <a:lnTo>
                    <a:pt x="1049" y="411"/>
                  </a:lnTo>
                  <a:lnTo>
                    <a:pt x="1053" y="411"/>
                  </a:lnTo>
                  <a:lnTo>
                    <a:pt x="1053" y="414"/>
                  </a:lnTo>
                  <a:lnTo>
                    <a:pt x="1057" y="407"/>
                  </a:lnTo>
                  <a:lnTo>
                    <a:pt x="1057" y="392"/>
                  </a:lnTo>
                  <a:lnTo>
                    <a:pt x="1057" y="407"/>
                  </a:lnTo>
                  <a:lnTo>
                    <a:pt x="1057" y="392"/>
                  </a:lnTo>
                  <a:lnTo>
                    <a:pt x="1061" y="369"/>
                  </a:lnTo>
                  <a:lnTo>
                    <a:pt x="1061" y="338"/>
                  </a:lnTo>
                  <a:lnTo>
                    <a:pt x="1061" y="369"/>
                  </a:lnTo>
                  <a:lnTo>
                    <a:pt x="1061" y="338"/>
                  </a:lnTo>
                  <a:lnTo>
                    <a:pt x="1064" y="300"/>
                  </a:lnTo>
                  <a:lnTo>
                    <a:pt x="1064" y="243"/>
                  </a:lnTo>
                  <a:lnTo>
                    <a:pt x="1064" y="300"/>
                  </a:lnTo>
                  <a:lnTo>
                    <a:pt x="1064" y="243"/>
                  </a:lnTo>
                  <a:lnTo>
                    <a:pt x="1068" y="217"/>
                  </a:lnTo>
                  <a:lnTo>
                    <a:pt x="1068" y="205"/>
                  </a:lnTo>
                  <a:lnTo>
                    <a:pt x="1068" y="217"/>
                  </a:lnTo>
                  <a:lnTo>
                    <a:pt x="1068" y="205"/>
                  </a:lnTo>
                  <a:lnTo>
                    <a:pt x="1072" y="179"/>
                  </a:lnTo>
                  <a:lnTo>
                    <a:pt x="1072" y="152"/>
                  </a:lnTo>
                  <a:lnTo>
                    <a:pt x="1072" y="179"/>
                  </a:lnTo>
                  <a:lnTo>
                    <a:pt x="1072" y="152"/>
                  </a:lnTo>
                  <a:lnTo>
                    <a:pt x="1076" y="122"/>
                  </a:lnTo>
                  <a:lnTo>
                    <a:pt x="1076" y="99"/>
                  </a:lnTo>
                  <a:lnTo>
                    <a:pt x="1076" y="122"/>
                  </a:lnTo>
                  <a:lnTo>
                    <a:pt x="1076" y="99"/>
                  </a:lnTo>
                  <a:lnTo>
                    <a:pt x="1080" y="122"/>
                  </a:lnTo>
                  <a:lnTo>
                    <a:pt x="1080" y="141"/>
                  </a:lnTo>
                  <a:lnTo>
                    <a:pt x="1083" y="163"/>
                  </a:lnTo>
                  <a:lnTo>
                    <a:pt x="1083" y="201"/>
                  </a:lnTo>
                  <a:lnTo>
                    <a:pt x="1087" y="236"/>
                  </a:lnTo>
                  <a:lnTo>
                    <a:pt x="1087" y="289"/>
                  </a:lnTo>
                  <a:lnTo>
                    <a:pt x="1091" y="281"/>
                  </a:lnTo>
                  <a:lnTo>
                    <a:pt x="1091" y="258"/>
                  </a:lnTo>
                  <a:lnTo>
                    <a:pt x="1091" y="281"/>
                  </a:lnTo>
                  <a:lnTo>
                    <a:pt x="1091" y="258"/>
                  </a:lnTo>
                  <a:lnTo>
                    <a:pt x="1095" y="232"/>
                  </a:lnTo>
                  <a:lnTo>
                    <a:pt x="1095" y="194"/>
                  </a:lnTo>
                  <a:lnTo>
                    <a:pt x="1095" y="232"/>
                  </a:lnTo>
                  <a:lnTo>
                    <a:pt x="1095" y="194"/>
                  </a:lnTo>
                  <a:lnTo>
                    <a:pt x="1099" y="182"/>
                  </a:lnTo>
                  <a:lnTo>
                    <a:pt x="1099" y="190"/>
                  </a:lnTo>
                  <a:lnTo>
                    <a:pt x="1103" y="198"/>
                  </a:lnTo>
                  <a:lnTo>
                    <a:pt x="1103" y="224"/>
                  </a:lnTo>
                  <a:lnTo>
                    <a:pt x="1106" y="251"/>
                  </a:lnTo>
                  <a:lnTo>
                    <a:pt x="1106" y="319"/>
                  </a:lnTo>
                  <a:lnTo>
                    <a:pt x="1110" y="346"/>
                  </a:lnTo>
                  <a:lnTo>
                    <a:pt x="1110" y="373"/>
                  </a:lnTo>
                  <a:lnTo>
                    <a:pt x="1114" y="395"/>
                  </a:lnTo>
                  <a:lnTo>
                    <a:pt x="1114" y="414"/>
                  </a:lnTo>
                  <a:lnTo>
                    <a:pt x="1118" y="426"/>
                  </a:lnTo>
                  <a:lnTo>
                    <a:pt x="1118" y="441"/>
                  </a:lnTo>
                  <a:lnTo>
                    <a:pt x="1122" y="445"/>
                  </a:lnTo>
                  <a:lnTo>
                    <a:pt x="1122" y="437"/>
                  </a:lnTo>
                  <a:lnTo>
                    <a:pt x="1122" y="445"/>
                  </a:lnTo>
                  <a:lnTo>
                    <a:pt x="1122" y="437"/>
                  </a:lnTo>
                  <a:lnTo>
                    <a:pt x="1125" y="430"/>
                  </a:lnTo>
                  <a:lnTo>
                    <a:pt x="1125" y="418"/>
                  </a:lnTo>
                  <a:lnTo>
                    <a:pt x="1125" y="430"/>
                  </a:lnTo>
                  <a:lnTo>
                    <a:pt x="1125" y="418"/>
                  </a:lnTo>
                  <a:lnTo>
                    <a:pt x="1129" y="411"/>
                  </a:lnTo>
                  <a:lnTo>
                    <a:pt x="1129" y="395"/>
                  </a:lnTo>
                  <a:lnTo>
                    <a:pt x="1129" y="411"/>
                  </a:lnTo>
                  <a:lnTo>
                    <a:pt x="1129" y="395"/>
                  </a:lnTo>
                  <a:lnTo>
                    <a:pt x="1133" y="395"/>
                  </a:lnTo>
                  <a:lnTo>
                    <a:pt x="1137" y="399"/>
                  </a:lnTo>
                  <a:lnTo>
                    <a:pt x="1137" y="414"/>
                  </a:lnTo>
                  <a:lnTo>
                    <a:pt x="1141" y="418"/>
                  </a:lnTo>
                  <a:lnTo>
                    <a:pt x="1141" y="411"/>
                  </a:lnTo>
                  <a:lnTo>
                    <a:pt x="1141" y="418"/>
                  </a:lnTo>
                  <a:lnTo>
                    <a:pt x="1141" y="411"/>
                  </a:lnTo>
                  <a:lnTo>
                    <a:pt x="1144" y="388"/>
                  </a:lnTo>
                  <a:lnTo>
                    <a:pt x="1144" y="361"/>
                  </a:lnTo>
                  <a:lnTo>
                    <a:pt x="1144" y="388"/>
                  </a:lnTo>
                  <a:lnTo>
                    <a:pt x="1144" y="361"/>
                  </a:lnTo>
                  <a:lnTo>
                    <a:pt x="1148" y="335"/>
                  </a:lnTo>
                  <a:lnTo>
                    <a:pt x="1148" y="293"/>
                  </a:lnTo>
                  <a:lnTo>
                    <a:pt x="1148" y="335"/>
                  </a:lnTo>
                  <a:lnTo>
                    <a:pt x="1148" y="293"/>
                  </a:lnTo>
                  <a:lnTo>
                    <a:pt x="1152" y="285"/>
                  </a:lnTo>
                  <a:lnTo>
                    <a:pt x="1152" y="289"/>
                  </a:lnTo>
                  <a:lnTo>
                    <a:pt x="1156" y="297"/>
                  </a:lnTo>
                  <a:lnTo>
                    <a:pt x="1156" y="316"/>
                  </a:lnTo>
                  <a:lnTo>
                    <a:pt x="1160" y="342"/>
                  </a:lnTo>
                  <a:lnTo>
                    <a:pt x="1160" y="392"/>
                  </a:lnTo>
                  <a:lnTo>
                    <a:pt x="1163" y="411"/>
                  </a:lnTo>
                  <a:lnTo>
                    <a:pt x="1163" y="426"/>
                  </a:lnTo>
                  <a:lnTo>
                    <a:pt x="1167" y="433"/>
                  </a:lnTo>
                  <a:lnTo>
                    <a:pt x="1167" y="441"/>
                  </a:lnTo>
                  <a:lnTo>
                    <a:pt x="1171" y="445"/>
                  </a:lnTo>
                  <a:lnTo>
                    <a:pt x="1171" y="449"/>
                  </a:lnTo>
                  <a:lnTo>
                    <a:pt x="1175" y="449"/>
                  </a:lnTo>
                  <a:lnTo>
                    <a:pt x="1175" y="452"/>
                  </a:lnTo>
                  <a:lnTo>
                    <a:pt x="1179" y="452"/>
                  </a:lnTo>
                  <a:lnTo>
                    <a:pt x="1179" y="456"/>
                  </a:lnTo>
                  <a:lnTo>
                    <a:pt x="1182" y="456"/>
                  </a:lnTo>
                  <a:lnTo>
                    <a:pt x="1186" y="452"/>
                  </a:lnTo>
                  <a:lnTo>
                    <a:pt x="1186" y="449"/>
                  </a:lnTo>
                  <a:lnTo>
                    <a:pt x="1186" y="452"/>
                  </a:lnTo>
                  <a:lnTo>
                    <a:pt x="1186" y="449"/>
                  </a:lnTo>
                  <a:lnTo>
                    <a:pt x="1190" y="441"/>
                  </a:lnTo>
                  <a:lnTo>
                    <a:pt x="1190" y="426"/>
                  </a:lnTo>
                  <a:lnTo>
                    <a:pt x="1190" y="441"/>
                  </a:lnTo>
                  <a:lnTo>
                    <a:pt x="1190" y="426"/>
                  </a:lnTo>
                  <a:lnTo>
                    <a:pt x="1194" y="418"/>
                  </a:lnTo>
                  <a:lnTo>
                    <a:pt x="1194" y="411"/>
                  </a:lnTo>
                  <a:lnTo>
                    <a:pt x="1194" y="418"/>
                  </a:lnTo>
                  <a:lnTo>
                    <a:pt x="1194" y="411"/>
                  </a:lnTo>
                  <a:lnTo>
                    <a:pt x="1198" y="407"/>
                  </a:lnTo>
                  <a:lnTo>
                    <a:pt x="1198" y="411"/>
                  </a:lnTo>
                  <a:lnTo>
                    <a:pt x="1201" y="414"/>
                  </a:lnTo>
                  <a:lnTo>
                    <a:pt x="1201" y="422"/>
                  </a:lnTo>
                  <a:lnTo>
                    <a:pt x="1205" y="430"/>
                  </a:lnTo>
                  <a:lnTo>
                    <a:pt x="1205" y="437"/>
                  </a:lnTo>
                  <a:lnTo>
                    <a:pt x="1209" y="441"/>
                  </a:lnTo>
                  <a:lnTo>
                    <a:pt x="1209" y="449"/>
                  </a:lnTo>
                  <a:lnTo>
                    <a:pt x="1213" y="449"/>
                  </a:lnTo>
                  <a:lnTo>
                    <a:pt x="1213" y="452"/>
                  </a:lnTo>
                  <a:lnTo>
                    <a:pt x="1217" y="452"/>
                  </a:lnTo>
                  <a:lnTo>
                    <a:pt x="1217" y="456"/>
                  </a:lnTo>
                  <a:lnTo>
                    <a:pt x="1220" y="456"/>
                  </a:lnTo>
                  <a:lnTo>
                    <a:pt x="1220" y="460"/>
                  </a:lnTo>
                  <a:lnTo>
                    <a:pt x="1224" y="460"/>
                  </a:lnTo>
                  <a:lnTo>
                    <a:pt x="1224" y="464"/>
                  </a:lnTo>
                  <a:lnTo>
                    <a:pt x="1228" y="468"/>
                  </a:lnTo>
                  <a:lnTo>
                    <a:pt x="1232" y="471"/>
                  </a:lnTo>
                  <a:lnTo>
                    <a:pt x="1232" y="475"/>
                  </a:lnTo>
                  <a:lnTo>
                    <a:pt x="1236" y="475"/>
                  </a:lnTo>
                  <a:lnTo>
                    <a:pt x="1239" y="475"/>
                  </a:lnTo>
                  <a:lnTo>
                    <a:pt x="1243" y="471"/>
                  </a:lnTo>
                  <a:lnTo>
                    <a:pt x="1247" y="471"/>
                  </a:lnTo>
                  <a:lnTo>
                    <a:pt x="1247" y="475"/>
                  </a:lnTo>
                  <a:lnTo>
                    <a:pt x="1251" y="475"/>
                  </a:lnTo>
                  <a:lnTo>
                    <a:pt x="1255" y="475"/>
                  </a:lnTo>
                  <a:lnTo>
                    <a:pt x="1258" y="471"/>
                  </a:lnTo>
                  <a:lnTo>
                    <a:pt x="1262" y="471"/>
                  </a:lnTo>
                  <a:lnTo>
                    <a:pt x="1266" y="471"/>
                  </a:lnTo>
                  <a:lnTo>
                    <a:pt x="1266" y="468"/>
                  </a:lnTo>
                  <a:lnTo>
                    <a:pt x="1266" y="471"/>
                  </a:lnTo>
                  <a:lnTo>
                    <a:pt x="1266" y="468"/>
                  </a:lnTo>
                  <a:lnTo>
                    <a:pt x="1270" y="468"/>
                  </a:lnTo>
                  <a:lnTo>
                    <a:pt x="1274" y="468"/>
                  </a:lnTo>
                  <a:lnTo>
                    <a:pt x="1277" y="468"/>
                  </a:lnTo>
                  <a:lnTo>
                    <a:pt x="1277" y="471"/>
                  </a:lnTo>
                  <a:lnTo>
                    <a:pt x="1281" y="471"/>
                  </a:lnTo>
                  <a:lnTo>
                    <a:pt x="1285" y="471"/>
                  </a:lnTo>
                  <a:lnTo>
                    <a:pt x="1289" y="471"/>
                  </a:lnTo>
                  <a:lnTo>
                    <a:pt x="1289" y="475"/>
                  </a:lnTo>
                  <a:lnTo>
                    <a:pt x="1293" y="475"/>
                  </a:lnTo>
                  <a:lnTo>
                    <a:pt x="1293" y="471"/>
                  </a:lnTo>
                  <a:lnTo>
                    <a:pt x="1293" y="475"/>
                  </a:lnTo>
                  <a:lnTo>
                    <a:pt x="1293" y="471"/>
                  </a:lnTo>
                  <a:lnTo>
                    <a:pt x="1296" y="471"/>
                  </a:lnTo>
                  <a:lnTo>
                    <a:pt x="1296" y="460"/>
                  </a:lnTo>
                  <a:lnTo>
                    <a:pt x="1296" y="471"/>
                  </a:lnTo>
                  <a:lnTo>
                    <a:pt x="1296" y="460"/>
                  </a:lnTo>
                  <a:lnTo>
                    <a:pt x="1300" y="452"/>
                  </a:lnTo>
                  <a:lnTo>
                    <a:pt x="1300" y="445"/>
                  </a:lnTo>
                  <a:lnTo>
                    <a:pt x="1300" y="452"/>
                  </a:lnTo>
                  <a:lnTo>
                    <a:pt x="1300" y="445"/>
                  </a:lnTo>
                  <a:lnTo>
                    <a:pt x="1304" y="441"/>
                  </a:lnTo>
                  <a:lnTo>
                    <a:pt x="1304" y="430"/>
                  </a:lnTo>
                  <a:lnTo>
                    <a:pt x="1304" y="441"/>
                  </a:lnTo>
                  <a:lnTo>
                    <a:pt x="1304" y="430"/>
                  </a:lnTo>
                  <a:lnTo>
                    <a:pt x="1308" y="426"/>
                  </a:lnTo>
                  <a:lnTo>
                    <a:pt x="1308" y="430"/>
                  </a:lnTo>
                  <a:lnTo>
                    <a:pt x="1312" y="430"/>
                  </a:lnTo>
                  <a:lnTo>
                    <a:pt x="1312" y="437"/>
                  </a:lnTo>
                  <a:lnTo>
                    <a:pt x="1315" y="441"/>
                  </a:lnTo>
                  <a:lnTo>
                    <a:pt x="1315" y="452"/>
                  </a:lnTo>
                  <a:lnTo>
                    <a:pt x="1319" y="456"/>
                  </a:lnTo>
                  <a:lnTo>
                    <a:pt x="1319" y="460"/>
                  </a:lnTo>
                  <a:lnTo>
                    <a:pt x="1323" y="460"/>
                  </a:lnTo>
                  <a:lnTo>
                    <a:pt x="1323" y="464"/>
                  </a:lnTo>
                  <a:lnTo>
                    <a:pt x="1327" y="464"/>
                  </a:lnTo>
                  <a:lnTo>
                    <a:pt x="1331" y="464"/>
                  </a:lnTo>
                  <a:lnTo>
                    <a:pt x="1331" y="468"/>
                  </a:lnTo>
                  <a:lnTo>
                    <a:pt x="1335" y="468"/>
                  </a:lnTo>
                  <a:lnTo>
                    <a:pt x="1338" y="468"/>
                  </a:lnTo>
                  <a:lnTo>
                    <a:pt x="1338" y="471"/>
                  </a:lnTo>
                  <a:lnTo>
                    <a:pt x="1342" y="471"/>
                  </a:lnTo>
                  <a:lnTo>
                    <a:pt x="1346" y="471"/>
                  </a:lnTo>
                  <a:lnTo>
                    <a:pt x="1346" y="475"/>
                  </a:lnTo>
                  <a:lnTo>
                    <a:pt x="1350" y="471"/>
                  </a:lnTo>
                  <a:lnTo>
                    <a:pt x="1354" y="471"/>
                  </a:lnTo>
                  <a:lnTo>
                    <a:pt x="1354" y="468"/>
                  </a:lnTo>
                  <a:lnTo>
                    <a:pt x="1354" y="471"/>
                  </a:lnTo>
                  <a:lnTo>
                    <a:pt x="1354" y="468"/>
                  </a:lnTo>
                  <a:lnTo>
                    <a:pt x="1357" y="468"/>
                  </a:lnTo>
                  <a:lnTo>
                    <a:pt x="1357" y="471"/>
                  </a:lnTo>
                  <a:lnTo>
                    <a:pt x="1361" y="471"/>
                  </a:lnTo>
                  <a:lnTo>
                    <a:pt x="1365" y="471"/>
                  </a:lnTo>
                  <a:lnTo>
                    <a:pt x="1365" y="475"/>
                  </a:lnTo>
                  <a:lnTo>
                    <a:pt x="1369" y="471"/>
                  </a:lnTo>
                  <a:lnTo>
                    <a:pt x="1373" y="471"/>
                  </a:lnTo>
                  <a:lnTo>
                    <a:pt x="1376" y="471"/>
                  </a:lnTo>
                  <a:lnTo>
                    <a:pt x="1376" y="468"/>
                  </a:lnTo>
                  <a:lnTo>
                    <a:pt x="1376" y="471"/>
                  </a:lnTo>
                  <a:lnTo>
                    <a:pt x="1376" y="468"/>
                  </a:lnTo>
                  <a:lnTo>
                    <a:pt x="1380" y="468"/>
                  </a:lnTo>
                  <a:lnTo>
                    <a:pt x="1384" y="471"/>
                  </a:lnTo>
                  <a:lnTo>
                    <a:pt x="1388" y="471"/>
                  </a:lnTo>
                  <a:lnTo>
                    <a:pt x="1392" y="471"/>
                  </a:lnTo>
                  <a:lnTo>
                    <a:pt x="1392" y="475"/>
                  </a:lnTo>
                  <a:lnTo>
                    <a:pt x="1395" y="475"/>
                  </a:lnTo>
                  <a:lnTo>
                    <a:pt x="1399" y="475"/>
                  </a:lnTo>
                  <a:lnTo>
                    <a:pt x="1403" y="475"/>
                  </a:lnTo>
                  <a:lnTo>
                    <a:pt x="1403" y="471"/>
                  </a:lnTo>
                  <a:lnTo>
                    <a:pt x="1403" y="475"/>
                  </a:lnTo>
                  <a:lnTo>
                    <a:pt x="1403" y="471"/>
                  </a:lnTo>
                  <a:lnTo>
                    <a:pt x="1407" y="471"/>
                  </a:lnTo>
                  <a:lnTo>
                    <a:pt x="1411" y="471"/>
                  </a:lnTo>
                  <a:lnTo>
                    <a:pt x="1414" y="475"/>
                  </a:lnTo>
                  <a:lnTo>
                    <a:pt x="1418" y="475"/>
                  </a:lnTo>
                  <a:lnTo>
                    <a:pt x="1422" y="475"/>
                  </a:lnTo>
                  <a:lnTo>
                    <a:pt x="1422" y="479"/>
                  </a:lnTo>
                  <a:lnTo>
                    <a:pt x="1426" y="479"/>
                  </a:lnTo>
                  <a:lnTo>
                    <a:pt x="1430" y="475"/>
                  </a:lnTo>
                  <a:lnTo>
                    <a:pt x="1433" y="475"/>
                  </a:lnTo>
                  <a:lnTo>
                    <a:pt x="1433" y="471"/>
                  </a:lnTo>
                  <a:lnTo>
                    <a:pt x="1433" y="475"/>
                  </a:lnTo>
                  <a:lnTo>
                    <a:pt x="1433" y="471"/>
                  </a:lnTo>
                  <a:lnTo>
                    <a:pt x="1437" y="468"/>
                  </a:lnTo>
                  <a:lnTo>
                    <a:pt x="1441" y="468"/>
                  </a:lnTo>
                  <a:lnTo>
                    <a:pt x="1445" y="468"/>
                  </a:lnTo>
                  <a:lnTo>
                    <a:pt x="1449" y="471"/>
                  </a:lnTo>
                  <a:lnTo>
                    <a:pt x="1452" y="471"/>
                  </a:lnTo>
                  <a:lnTo>
                    <a:pt x="1452" y="475"/>
                  </a:lnTo>
                  <a:lnTo>
                    <a:pt x="1456" y="475"/>
                  </a:lnTo>
                  <a:lnTo>
                    <a:pt x="1460" y="475"/>
                  </a:lnTo>
                  <a:lnTo>
                    <a:pt x="1464" y="475"/>
                  </a:lnTo>
                  <a:lnTo>
                    <a:pt x="1468" y="475"/>
                  </a:lnTo>
                  <a:lnTo>
                    <a:pt x="1471" y="475"/>
                  </a:lnTo>
                  <a:lnTo>
                    <a:pt x="1475" y="471"/>
                  </a:lnTo>
                  <a:lnTo>
                    <a:pt x="1475" y="468"/>
                  </a:lnTo>
                  <a:lnTo>
                    <a:pt x="1475" y="471"/>
                  </a:lnTo>
                  <a:lnTo>
                    <a:pt x="1475" y="468"/>
                  </a:lnTo>
                  <a:lnTo>
                    <a:pt x="1479" y="468"/>
                  </a:lnTo>
                  <a:lnTo>
                    <a:pt x="1483" y="468"/>
                  </a:lnTo>
                  <a:lnTo>
                    <a:pt x="1487" y="468"/>
                  </a:lnTo>
                  <a:lnTo>
                    <a:pt x="1487" y="471"/>
                  </a:lnTo>
                  <a:lnTo>
                    <a:pt x="1490" y="471"/>
                  </a:lnTo>
                  <a:lnTo>
                    <a:pt x="1494" y="475"/>
                  </a:lnTo>
                  <a:lnTo>
                    <a:pt x="1498" y="475"/>
                  </a:lnTo>
                  <a:lnTo>
                    <a:pt x="1502" y="475"/>
                  </a:lnTo>
                  <a:lnTo>
                    <a:pt x="1506" y="475"/>
                  </a:lnTo>
                  <a:lnTo>
                    <a:pt x="1509" y="475"/>
                  </a:lnTo>
                  <a:lnTo>
                    <a:pt x="1513" y="475"/>
                  </a:lnTo>
                  <a:lnTo>
                    <a:pt x="1517" y="475"/>
                  </a:lnTo>
                  <a:lnTo>
                    <a:pt x="1517" y="479"/>
                  </a:lnTo>
                  <a:lnTo>
                    <a:pt x="1521" y="479"/>
                  </a:lnTo>
                  <a:lnTo>
                    <a:pt x="1525" y="479"/>
                  </a:lnTo>
                  <a:lnTo>
                    <a:pt x="1528" y="479"/>
                  </a:lnTo>
                  <a:lnTo>
                    <a:pt x="1532" y="479"/>
                  </a:lnTo>
                  <a:lnTo>
                    <a:pt x="1536" y="479"/>
                  </a:lnTo>
                  <a:lnTo>
                    <a:pt x="1540" y="479"/>
                  </a:lnTo>
                  <a:lnTo>
                    <a:pt x="1544" y="479"/>
                  </a:lnTo>
                  <a:lnTo>
                    <a:pt x="1547" y="479"/>
                  </a:lnTo>
                  <a:lnTo>
                    <a:pt x="1551" y="479"/>
                  </a:lnTo>
                  <a:lnTo>
                    <a:pt x="1551" y="475"/>
                  </a:lnTo>
                  <a:lnTo>
                    <a:pt x="1551" y="479"/>
                  </a:lnTo>
                  <a:lnTo>
                    <a:pt x="1551" y="475"/>
                  </a:lnTo>
                  <a:lnTo>
                    <a:pt x="1555" y="475"/>
                  </a:lnTo>
                  <a:lnTo>
                    <a:pt x="1559" y="475"/>
                  </a:lnTo>
                  <a:lnTo>
                    <a:pt x="1563" y="475"/>
                  </a:lnTo>
                  <a:lnTo>
                    <a:pt x="1567" y="475"/>
                  </a:lnTo>
                  <a:lnTo>
                    <a:pt x="1570" y="475"/>
                  </a:lnTo>
                  <a:lnTo>
                    <a:pt x="1574" y="475"/>
                  </a:lnTo>
                  <a:lnTo>
                    <a:pt x="1578" y="475"/>
                  </a:lnTo>
                  <a:lnTo>
                    <a:pt x="1582" y="475"/>
                  </a:lnTo>
                  <a:lnTo>
                    <a:pt x="1582" y="479"/>
                  </a:lnTo>
                  <a:lnTo>
                    <a:pt x="1586" y="479"/>
                  </a:lnTo>
                  <a:lnTo>
                    <a:pt x="1589" y="479"/>
                  </a:lnTo>
                  <a:lnTo>
                    <a:pt x="1593" y="479"/>
                  </a:lnTo>
                  <a:lnTo>
                    <a:pt x="1597" y="479"/>
                  </a:lnTo>
                  <a:lnTo>
                    <a:pt x="1597" y="475"/>
                  </a:lnTo>
                  <a:lnTo>
                    <a:pt x="1597" y="479"/>
                  </a:lnTo>
                  <a:lnTo>
                    <a:pt x="1597" y="475"/>
                  </a:lnTo>
                  <a:lnTo>
                    <a:pt x="1601" y="475"/>
                  </a:lnTo>
                  <a:lnTo>
                    <a:pt x="1605" y="475"/>
                  </a:lnTo>
                  <a:lnTo>
                    <a:pt x="1608" y="475"/>
                  </a:lnTo>
                  <a:lnTo>
                    <a:pt x="1612" y="475"/>
                  </a:lnTo>
                  <a:lnTo>
                    <a:pt x="1616" y="475"/>
                  </a:lnTo>
                  <a:lnTo>
                    <a:pt x="1620" y="475"/>
                  </a:lnTo>
                  <a:lnTo>
                    <a:pt x="1624" y="475"/>
                  </a:lnTo>
                  <a:lnTo>
                    <a:pt x="1627" y="475"/>
                  </a:lnTo>
                  <a:lnTo>
                    <a:pt x="1631" y="475"/>
                  </a:lnTo>
                  <a:lnTo>
                    <a:pt x="1635" y="475"/>
                  </a:lnTo>
                  <a:lnTo>
                    <a:pt x="1639" y="475"/>
                  </a:lnTo>
                  <a:lnTo>
                    <a:pt x="1643" y="475"/>
                  </a:lnTo>
                  <a:lnTo>
                    <a:pt x="1646" y="475"/>
                  </a:lnTo>
                  <a:lnTo>
                    <a:pt x="1650" y="475"/>
                  </a:lnTo>
                  <a:lnTo>
                    <a:pt x="1654" y="475"/>
                  </a:lnTo>
                  <a:lnTo>
                    <a:pt x="1658" y="475"/>
                  </a:lnTo>
                  <a:lnTo>
                    <a:pt x="1658" y="479"/>
                  </a:lnTo>
                  <a:lnTo>
                    <a:pt x="1662" y="479"/>
                  </a:lnTo>
                  <a:lnTo>
                    <a:pt x="1665" y="479"/>
                  </a:lnTo>
                  <a:lnTo>
                    <a:pt x="1669" y="479"/>
                  </a:lnTo>
                  <a:lnTo>
                    <a:pt x="1673" y="479"/>
                  </a:lnTo>
                  <a:lnTo>
                    <a:pt x="1677" y="479"/>
                  </a:lnTo>
                  <a:lnTo>
                    <a:pt x="1681" y="479"/>
                  </a:lnTo>
                  <a:lnTo>
                    <a:pt x="1684" y="479"/>
                  </a:lnTo>
                  <a:lnTo>
                    <a:pt x="1688" y="479"/>
                  </a:lnTo>
                  <a:lnTo>
                    <a:pt x="1692" y="479"/>
                  </a:lnTo>
                  <a:lnTo>
                    <a:pt x="1692" y="475"/>
                  </a:lnTo>
                  <a:lnTo>
                    <a:pt x="1692" y="479"/>
                  </a:lnTo>
                  <a:lnTo>
                    <a:pt x="1692" y="475"/>
                  </a:lnTo>
                  <a:lnTo>
                    <a:pt x="1696" y="479"/>
                  </a:lnTo>
                  <a:lnTo>
                    <a:pt x="1700" y="479"/>
                  </a:lnTo>
                  <a:lnTo>
                    <a:pt x="1703" y="479"/>
                  </a:lnTo>
                  <a:lnTo>
                    <a:pt x="1707" y="479"/>
                  </a:lnTo>
                  <a:lnTo>
                    <a:pt x="1711" y="479"/>
                  </a:lnTo>
                  <a:lnTo>
                    <a:pt x="1715" y="479"/>
                  </a:lnTo>
                  <a:lnTo>
                    <a:pt x="1719" y="479"/>
                  </a:lnTo>
                  <a:lnTo>
                    <a:pt x="1722" y="479"/>
                  </a:lnTo>
                  <a:lnTo>
                    <a:pt x="1726" y="479"/>
                  </a:lnTo>
                  <a:lnTo>
                    <a:pt x="1730" y="479"/>
                  </a:lnTo>
                  <a:lnTo>
                    <a:pt x="1734" y="475"/>
                  </a:lnTo>
                  <a:lnTo>
                    <a:pt x="1738" y="475"/>
                  </a:lnTo>
                  <a:lnTo>
                    <a:pt x="1741" y="475"/>
                  </a:lnTo>
                  <a:lnTo>
                    <a:pt x="1745" y="475"/>
                  </a:lnTo>
                  <a:lnTo>
                    <a:pt x="1745" y="479"/>
                  </a:lnTo>
                  <a:lnTo>
                    <a:pt x="1749" y="479"/>
                  </a:lnTo>
                  <a:lnTo>
                    <a:pt x="1753" y="479"/>
                  </a:lnTo>
                  <a:lnTo>
                    <a:pt x="1757" y="479"/>
                  </a:lnTo>
                  <a:lnTo>
                    <a:pt x="1760" y="479"/>
                  </a:lnTo>
                  <a:lnTo>
                    <a:pt x="1764" y="479"/>
                  </a:lnTo>
                  <a:lnTo>
                    <a:pt x="1768" y="475"/>
                  </a:lnTo>
                  <a:lnTo>
                    <a:pt x="1772" y="475"/>
                  </a:lnTo>
                  <a:lnTo>
                    <a:pt x="1776" y="475"/>
                  </a:lnTo>
                  <a:lnTo>
                    <a:pt x="1779" y="475"/>
                  </a:lnTo>
                  <a:lnTo>
                    <a:pt x="1783" y="475"/>
                  </a:lnTo>
                  <a:lnTo>
                    <a:pt x="1787" y="475"/>
                  </a:lnTo>
                  <a:lnTo>
                    <a:pt x="1791" y="475"/>
                  </a:lnTo>
                  <a:lnTo>
                    <a:pt x="1795" y="475"/>
                  </a:lnTo>
                  <a:lnTo>
                    <a:pt x="1799" y="475"/>
                  </a:lnTo>
                  <a:lnTo>
                    <a:pt x="1802" y="475"/>
                  </a:lnTo>
                  <a:lnTo>
                    <a:pt x="1806" y="475"/>
                  </a:lnTo>
                  <a:lnTo>
                    <a:pt x="1810" y="475"/>
                  </a:lnTo>
                  <a:lnTo>
                    <a:pt x="1810" y="471"/>
                  </a:lnTo>
                  <a:lnTo>
                    <a:pt x="1810" y="475"/>
                  </a:lnTo>
                  <a:lnTo>
                    <a:pt x="1810" y="471"/>
                  </a:lnTo>
                  <a:lnTo>
                    <a:pt x="1814" y="471"/>
                  </a:lnTo>
                  <a:lnTo>
                    <a:pt x="1818" y="471"/>
                  </a:lnTo>
                  <a:lnTo>
                    <a:pt x="1821" y="471"/>
                  </a:lnTo>
                  <a:lnTo>
                    <a:pt x="1825" y="471"/>
                  </a:lnTo>
                  <a:lnTo>
                    <a:pt x="1829" y="471"/>
                  </a:lnTo>
                  <a:lnTo>
                    <a:pt x="1833" y="471"/>
                  </a:lnTo>
                  <a:lnTo>
                    <a:pt x="1837" y="471"/>
                  </a:lnTo>
                  <a:lnTo>
                    <a:pt x="1840" y="471"/>
                  </a:lnTo>
                  <a:lnTo>
                    <a:pt x="1844" y="471"/>
                  </a:lnTo>
                  <a:lnTo>
                    <a:pt x="1848" y="471"/>
                  </a:lnTo>
                  <a:lnTo>
                    <a:pt x="1852" y="471"/>
                  </a:lnTo>
                  <a:lnTo>
                    <a:pt x="1856" y="471"/>
                  </a:lnTo>
                  <a:lnTo>
                    <a:pt x="1859" y="471"/>
                  </a:lnTo>
                  <a:lnTo>
                    <a:pt x="1863" y="471"/>
                  </a:lnTo>
                  <a:lnTo>
                    <a:pt x="1863" y="468"/>
                  </a:lnTo>
                  <a:lnTo>
                    <a:pt x="1863" y="471"/>
                  </a:lnTo>
                  <a:lnTo>
                    <a:pt x="1863" y="468"/>
                  </a:lnTo>
                  <a:lnTo>
                    <a:pt x="1867" y="468"/>
                  </a:lnTo>
                  <a:lnTo>
                    <a:pt x="1871" y="468"/>
                  </a:lnTo>
                  <a:lnTo>
                    <a:pt x="1875" y="464"/>
                  </a:lnTo>
                  <a:lnTo>
                    <a:pt x="1878" y="464"/>
                  </a:lnTo>
                  <a:lnTo>
                    <a:pt x="1878" y="460"/>
                  </a:lnTo>
                  <a:lnTo>
                    <a:pt x="1878" y="464"/>
                  </a:lnTo>
                  <a:lnTo>
                    <a:pt x="1878" y="460"/>
                  </a:lnTo>
                  <a:lnTo>
                    <a:pt x="1882" y="460"/>
                  </a:lnTo>
                  <a:lnTo>
                    <a:pt x="1882" y="456"/>
                  </a:lnTo>
                  <a:lnTo>
                    <a:pt x="1882" y="460"/>
                  </a:lnTo>
                  <a:lnTo>
                    <a:pt x="1882" y="456"/>
                  </a:lnTo>
                  <a:lnTo>
                    <a:pt x="1886" y="456"/>
                  </a:lnTo>
                  <a:lnTo>
                    <a:pt x="1890" y="456"/>
                  </a:lnTo>
                  <a:lnTo>
                    <a:pt x="1894" y="456"/>
                  </a:lnTo>
                  <a:lnTo>
                    <a:pt x="1894" y="452"/>
                  </a:lnTo>
                  <a:lnTo>
                    <a:pt x="1894" y="456"/>
                  </a:lnTo>
                  <a:lnTo>
                    <a:pt x="1894" y="452"/>
                  </a:lnTo>
                  <a:lnTo>
                    <a:pt x="1897" y="449"/>
                  </a:lnTo>
                  <a:lnTo>
                    <a:pt x="1901" y="445"/>
                  </a:lnTo>
                  <a:lnTo>
                    <a:pt x="1905" y="445"/>
                  </a:lnTo>
                  <a:lnTo>
                    <a:pt x="1905" y="449"/>
                  </a:lnTo>
                  <a:lnTo>
                    <a:pt x="1909" y="445"/>
                  </a:lnTo>
                  <a:lnTo>
                    <a:pt x="1909" y="449"/>
                  </a:lnTo>
                  <a:lnTo>
                    <a:pt x="1913" y="452"/>
                  </a:lnTo>
                  <a:lnTo>
                    <a:pt x="1916" y="452"/>
                  </a:lnTo>
                  <a:lnTo>
                    <a:pt x="1916" y="456"/>
                  </a:lnTo>
                  <a:lnTo>
                    <a:pt x="1920" y="456"/>
                  </a:lnTo>
                  <a:lnTo>
                    <a:pt x="1924" y="452"/>
                  </a:lnTo>
                  <a:lnTo>
                    <a:pt x="1924" y="456"/>
                  </a:lnTo>
                  <a:lnTo>
                    <a:pt x="1928" y="456"/>
                  </a:lnTo>
                  <a:lnTo>
                    <a:pt x="1932" y="456"/>
                  </a:lnTo>
                  <a:lnTo>
                    <a:pt x="1932" y="460"/>
                  </a:lnTo>
                  <a:lnTo>
                    <a:pt x="1935" y="460"/>
                  </a:lnTo>
                  <a:lnTo>
                    <a:pt x="1935" y="456"/>
                  </a:lnTo>
                  <a:lnTo>
                    <a:pt x="1935" y="460"/>
                  </a:lnTo>
                  <a:lnTo>
                    <a:pt x="1935" y="456"/>
                  </a:lnTo>
                  <a:lnTo>
                    <a:pt x="1939" y="452"/>
                  </a:lnTo>
                  <a:lnTo>
                    <a:pt x="1939" y="449"/>
                  </a:lnTo>
                  <a:lnTo>
                    <a:pt x="1939" y="452"/>
                  </a:lnTo>
                  <a:lnTo>
                    <a:pt x="1939" y="449"/>
                  </a:lnTo>
                  <a:lnTo>
                    <a:pt x="1943" y="441"/>
                  </a:lnTo>
                  <a:lnTo>
                    <a:pt x="1943" y="433"/>
                  </a:lnTo>
                  <a:lnTo>
                    <a:pt x="1943" y="441"/>
                  </a:lnTo>
                  <a:lnTo>
                    <a:pt x="1943" y="433"/>
                  </a:lnTo>
                  <a:lnTo>
                    <a:pt x="1947" y="426"/>
                  </a:lnTo>
                  <a:lnTo>
                    <a:pt x="1947" y="414"/>
                  </a:lnTo>
                  <a:lnTo>
                    <a:pt x="1947" y="426"/>
                  </a:lnTo>
                  <a:lnTo>
                    <a:pt x="1947" y="414"/>
                  </a:lnTo>
                  <a:lnTo>
                    <a:pt x="1951" y="407"/>
                  </a:lnTo>
                  <a:lnTo>
                    <a:pt x="1951" y="399"/>
                  </a:lnTo>
                  <a:lnTo>
                    <a:pt x="1951" y="407"/>
                  </a:lnTo>
                  <a:lnTo>
                    <a:pt x="1951" y="399"/>
                  </a:lnTo>
                  <a:lnTo>
                    <a:pt x="1954" y="395"/>
                  </a:lnTo>
                  <a:lnTo>
                    <a:pt x="1954" y="380"/>
                  </a:lnTo>
                  <a:lnTo>
                    <a:pt x="1954" y="395"/>
                  </a:lnTo>
                  <a:lnTo>
                    <a:pt x="1954" y="380"/>
                  </a:lnTo>
                  <a:lnTo>
                    <a:pt x="1958" y="376"/>
                  </a:lnTo>
                  <a:lnTo>
                    <a:pt x="1958" y="369"/>
                  </a:lnTo>
                  <a:lnTo>
                    <a:pt x="1958" y="376"/>
                  </a:lnTo>
                  <a:lnTo>
                    <a:pt x="1958" y="369"/>
                  </a:lnTo>
                  <a:lnTo>
                    <a:pt x="1962" y="373"/>
                  </a:lnTo>
                  <a:lnTo>
                    <a:pt x="1966" y="361"/>
                  </a:lnTo>
                  <a:lnTo>
                    <a:pt x="1966" y="327"/>
                  </a:lnTo>
                  <a:lnTo>
                    <a:pt x="1966" y="361"/>
                  </a:lnTo>
                  <a:lnTo>
                    <a:pt x="1966" y="327"/>
                  </a:lnTo>
                  <a:lnTo>
                    <a:pt x="1970" y="312"/>
                  </a:lnTo>
                  <a:lnTo>
                    <a:pt x="1970" y="289"/>
                  </a:lnTo>
                  <a:lnTo>
                    <a:pt x="1970" y="312"/>
                  </a:lnTo>
                  <a:lnTo>
                    <a:pt x="1970" y="289"/>
                  </a:lnTo>
                  <a:lnTo>
                    <a:pt x="1973" y="270"/>
                  </a:lnTo>
                  <a:lnTo>
                    <a:pt x="1973" y="251"/>
                  </a:lnTo>
                  <a:lnTo>
                    <a:pt x="1973" y="270"/>
                  </a:lnTo>
                  <a:lnTo>
                    <a:pt x="1973" y="251"/>
                  </a:lnTo>
                  <a:lnTo>
                    <a:pt x="1977" y="247"/>
                  </a:lnTo>
                  <a:lnTo>
                    <a:pt x="1977" y="266"/>
                  </a:lnTo>
                  <a:lnTo>
                    <a:pt x="1981" y="281"/>
                  </a:lnTo>
                  <a:lnTo>
                    <a:pt x="1981" y="304"/>
                  </a:lnTo>
                  <a:lnTo>
                    <a:pt x="1985" y="323"/>
                  </a:lnTo>
                  <a:lnTo>
                    <a:pt x="1985" y="346"/>
                  </a:lnTo>
                  <a:lnTo>
                    <a:pt x="1989" y="361"/>
                  </a:lnTo>
                  <a:lnTo>
                    <a:pt x="1989" y="392"/>
                  </a:lnTo>
                  <a:lnTo>
                    <a:pt x="1992" y="403"/>
                  </a:lnTo>
                  <a:lnTo>
                    <a:pt x="1992" y="411"/>
                  </a:lnTo>
                  <a:lnTo>
                    <a:pt x="1996" y="422"/>
                  </a:lnTo>
                  <a:lnTo>
                    <a:pt x="1996" y="437"/>
                  </a:lnTo>
                  <a:lnTo>
                    <a:pt x="2000" y="441"/>
                  </a:lnTo>
                  <a:lnTo>
                    <a:pt x="2004" y="445"/>
                  </a:lnTo>
                  <a:lnTo>
                    <a:pt x="2008" y="445"/>
                  </a:lnTo>
                  <a:lnTo>
                    <a:pt x="2011" y="441"/>
                  </a:lnTo>
                  <a:lnTo>
                    <a:pt x="2011" y="433"/>
                  </a:lnTo>
                  <a:lnTo>
                    <a:pt x="2011" y="441"/>
                  </a:lnTo>
                  <a:lnTo>
                    <a:pt x="2011" y="433"/>
                  </a:lnTo>
                  <a:lnTo>
                    <a:pt x="2015" y="426"/>
                  </a:lnTo>
                  <a:lnTo>
                    <a:pt x="2015" y="418"/>
                  </a:lnTo>
                  <a:lnTo>
                    <a:pt x="2015" y="426"/>
                  </a:lnTo>
                  <a:lnTo>
                    <a:pt x="2015" y="418"/>
                  </a:lnTo>
                  <a:lnTo>
                    <a:pt x="2019" y="411"/>
                  </a:lnTo>
                  <a:lnTo>
                    <a:pt x="2019" y="384"/>
                  </a:lnTo>
                  <a:lnTo>
                    <a:pt x="2019" y="411"/>
                  </a:lnTo>
                  <a:lnTo>
                    <a:pt x="2019" y="384"/>
                  </a:lnTo>
                  <a:lnTo>
                    <a:pt x="2023" y="361"/>
                  </a:lnTo>
                  <a:lnTo>
                    <a:pt x="2023" y="331"/>
                  </a:lnTo>
                  <a:lnTo>
                    <a:pt x="2023" y="361"/>
                  </a:lnTo>
                  <a:lnTo>
                    <a:pt x="2023" y="331"/>
                  </a:lnTo>
                  <a:lnTo>
                    <a:pt x="2027" y="304"/>
                  </a:lnTo>
                  <a:lnTo>
                    <a:pt x="2027" y="281"/>
                  </a:lnTo>
                  <a:lnTo>
                    <a:pt x="2027" y="304"/>
                  </a:lnTo>
                  <a:lnTo>
                    <a:pt x="2027" y="281"/>
                  </a:lnTo>
                  <a:lnTo>
                    <a:pt x="2030" y="255"/>
                  </a:lnTo>
                  <a:lnTo>
                    <a:pt x="2030" y="213"/>
                  </a:lnTo>
                  <a:lnTo>
                    <a:pt x="2030" y="255"/>
                  </a:lnTo>
                  <a:lnTo>
                    <a:pt x="2030" y="213"/>
                  </a:lnTo>
                  <a:lnTo>
                    <a:pt x="2034" y="194"/>
                  </a:lnTo>
                  <a:lnTo>
                    <a:pt x="2034" y="160"/>
                  </a:lnTo>
                  <a:lnTo>
                    <a:pt x="2034" y="194"/>
                  </a:lnTo>
                  <a:lnTo>
                    <a:pt x="2034" y="160"/>
                  </a:lnTo>
                  <a:lnTo>
                    <a:pt x="2038" y="122"/>
                  </a:lnTo>
                  <a:lnTo>
                    <a:pt x="2038" y="42"/>
                  </a:lnTo>
                  <a:lnTo>
                    <a:pt x="2038" y="122"/>
                  </a:lnTo>
                  <a:lnTo>
                    <a:pt x="2038" y="42"/>
                  </a:lnTo>
                  <a:lnTo>
                    <a:pt x="2042" y="11"/>
                  </a:lnTo>
                  <a:lnTo>
                    <a:pt x="2042" y="0"/>
                  </a:lnTo>
                  <a:lnTo>
                    <a:pt x="2042" y="11"/>
                  </a:lnTo>
                  <a:lnTo>
                    <a:pt x="2042" y="0"/>
                  </a:lnTo>
                  <a:lnTo>
                    <a:pt x="2046" y="11"/>
                  </a:lnTo>
                  <a:lnTo>
                    <a:pt x="2046" y="26"/>
                  </a:lnTo>
                  <a:lnTo>
                    <a:pt x="2050" y="45"/>
                  </a:lnTo>
                  <a:lnTo>
                    <a:pt x="2050" y="125"/>
                  </a:lnTo>
                  <a:lnTo>
                    <a:pt x="2053" y="175"/>
                  </a:lnTo>
                  <a:lnTo>
                    <a:pt x="2053" y="224"/>
                  </a:lnTo>
                  <a:lnTo>
                    <a:pt x="2057" y="270"/>
                  </a:lnTo>
                  <a:lnTo>
                    <a:pt x="2057" y="304"/>
                  </a:lnTo>
                  <a:lnTo>
                    <a:pt x="2061" y="342"/>
                  </a:lnTo>
                  <a:lnTo>
                    <a:pt x="2061" y="384"/>
                  </a:lnTo>
                  <a:lnTo>
                    <a:pt x="2065" y="392"/>
                  </a:lnTo>
                  <a:lnTo>
                    <a:pt x="2065" y="407"/>
                  </a:lnTo>
                  <a:lnTo>
                    <a:pt x="2069" y="414"/>
                  </a:lnTo>
                  <a:lnTo>
                    <a:pt x="2069" y="422"/>
                  </a:lnTo>
                  <a:lnTo>
                    <a:pt x="2072" y="426"/>
                  </a:lnTo>
                  <a:lnTo>
                    <a:pt x="2072" y="430"/>
                  </a:lnTo>
                  <a:lnTo>
                    <a:pt x="2076" y="433"/>
                  </a:lnTo>
                  <a:lnTo>
                    <a:pt x="2076" y="437"/>
                  </a:lnTo>
                  <a:lnTo>
                    <a:pt x="2080" y="437"/>
                  </a:lnTo>
                  <a:lnTo>
                    <a:pt x="2080" y="441"/>
                  </a:lnTo>
                  <a:lnTo>
                    <a:pt x="2084" y="445"/>
                  </a:lnTo>
                  <a:lnTo>
                    <a:pt x="2084" y="449"/>
                  </a:lnTo>
                  <a:lnTo>
                    <a:pt x="2088" y="449"/>
                  </a:lnTo>
                  <a:lnTo>
                    <a:pt x="2091" y="449"/>
                  </a:lnTo>
                  <a:lnTo>
                    <a:pt x="2091" y="452"/>
                  </a:lnTo>
                  <a:lnTo>
                    <a:pt x="2095" y="449"/>
                  </a:lnTo>
                  <a:lnTo>
                    <a:pt x="2099" y="445"/>
                  </a:lnTo>
                  <a:lnTo>
                    <a:pt x="2099" y="433"/>
                  </a:lnTo>
                  <a:lnTo>
                    <a:pt x="2099" y="445"/>
                  </a:lnTo>
                  <a:lnTo>
                    <a:pt x="2099" y="433"/>
                  </a:lnTo>
                  <a:lnTo>
                    <a:pt x="2103" y="418"/>
                  </a:lnTo>
                  <a:lnTo>
                    <a:pt x="2103" y="323"/>
                  </a:lnTo>
                </a:path>
              </a:pathLst>
            </a:custGeom>
            <a:noFill/>
            <a:ln w="0">
              <a:solidFill>
                <a:srgbClr val="008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9"/>
            <p:cNvSpPr>
              <a:spLocks/>
            </p:cNvSpPr>
            <p:nvPr/>
          </p:nvSpPr>
          <p:spPr bwMode="auto">
            <a:xfrm>
              <a:off x="6805613" y="787400"/>
              <a:ext cx="754063" cy="760413"/>
            </a:xfrm>
            <a:custGeom>
              <a:avLst/>
              <a:gdLst>
                <a:gd name="T0" fmla="*/ 4 w 475"/>
                <a:gd name="T1" fmla="*/ 251 h 479"/>
                <a:gd name="T2" fmla="*/ 7 w 475"/>
                <a:gd name="T3" fmla="*/ 83 h 479"/>
                <a:gd name="T4" fmla="*/ 11 w 475"/>
                <a:gd name="T5" fmla="*/ 11 h 479"/>
                <a:gd name="T6" fmla="*/ 15 w 475"/>
                <a:gd name="T7" fmla="*/ 57 h 479"/>
                <a:gd name="T8" fmla="*/ 23 w 475"/>
                <a:gd name="T9" fmla="*/ 255 h 479"/>
                <a:gd name="T10" fmla="*/ 30 w 475"/>
                <a:gd name="T11" fmla="*/ 414 h 479"/>
                <a:gd name="T12" fmla="*/ 42 w 475"/>
                <a:gd name="T13" fmla="*/ 433 h 479"/>
                <a:gd name="T14" fmla="*/ 49 w 475"/>
                <a:gd name="T15" fmla="*/ 449 h 479"/>
                <a:gd name="T16" fmla="*/ 57 w 475"/>
                <a:gd name="T17" fmla="*/ 471 h 479"/>
                <a:gd name="T18" fmla="*/ 72 w 475"/>
                <a:gd name="T19" fmla="*/ 471 h 479"/>
                <a:gd name="T20" fmla="*/ 76 w 475"/>
                <a:gd name="T21" fmla="*/ 452 h 479"/>
                <a:gd name="T22" fmla="*/ 80 w 475"/>
                <a:gd name="T23" fmla="*/ 422 h 479"/>
                <a:gd name="T24" fmla="*/ 83 w 475"/>
                <a:gd name="T25" fmla="*/ 395 h 479"/>
                <a:gd name="T26" fmla="*/ 87 w 475"/>
                <a:gd name="T27" fmla="*/ 388 h 479"/>
                <a:gd name="T28" fmla="*/ 95 w 475"/>
                <a:gd name="T29" fmla="*/ 430 h 479"/>
                <a:gd name="T30" fmla="*/ 102 w 475"/>
                <a:gd name="T31" fmla="*/ 460 h 479"/>
                <a:gd name="T32" fmla="*/ 114 w 475"/>
                <a:gd name="T33" fmla="*/ 471 h 479"/>
                <a:gd name="T34" fmla="*/ 129 w 475"/>
                <a:gd name="T35" fmla="*/ 475 h 479"/>
                <a:gd name="T36" fmla="*/ 144 w 475"/>
                <a:gd name="T37" fmla="*/ 471 h 479"/>
                <a:gd name="T38" fmla="*/ 148 w 475"/>
                <a:gd name="T39" fmla="*/ 464 h 479"/>
                <a:gd name="T40" fmla="*/ 163 w 475"/>
                <a:gd name="T41" fmla="*/ 468 h 479"/>
                <a:gd name="T42" fmla="*/ 167 w 475"/>
                <a:gd name="T43" fmla="*/ 460 h 479"/>
                <a:gd name="T44" fmla="*/ 171 w 475"/>
                <a:gd name="T45" fmla="*/ 388 h 479"/>
                <a:gd name="T46" fmla="*/ 175 w 475"/>
                <a:gd name="T47" fmla="*/ 338 h 479"/>
                <a:gd name="T48" fmla="*/ 179 w 475"/>
                <a:gd name="T49" fmla="*/ 319 h 479"/>
                <a:gd name="T50" fmla="*/ 186 w 475"/>
                <a:gd name="T51" fmla="*/ 392 h 479"/>
                <a:gd name="T52" fmla="*/ 194 w 475"/>
                <a:gd name="T53" fmla="*/ 445 h 479"/>
                <a:gd name="T54" fmla="*/ 209 w 475"/>
                <a:gd name="T55" fmla="*/ 449 h 479"/>
                <a:gd name="T56" fmla="*/ 213 w 475"/>
                <a:gd name="T57" fmla="*/ 449 h 479"/>
                <a:gd name="T58" fmla="*/ 224 w 475"/>
                <a:gd name="T59" fmla="*/ 452 h 479"/>
                <a:gd name="T60" fmla="*/ 236 w 475"/>
                <a:gd name="T61" fmla="*/ 456 h 479"/>
                <a:gd name="T62" fmla="*/ 243 w 475"/>
                <a:gd name="T63" fmla="*/ 464 h 479"/>
                <a:gd name="T64" fmla="*/ 255 w 475"/>
                <a:gd name="T65" fmla="*/ 468 h 479"/>
                <a:gd name="T66" fmla="*/ 266 w 475"/>
                <a:gd name="T67" fmla="*/ 471 h 479"/>
                <a:gd name="T68" fmla="*/ 281 w 475"/>
                <a:gd name="T69" fmla="*/ 475 h 479"/>
                <a:gd name="T70" fmla="*/ 293 w 475"/>
                <a:gd name="T71" fmla="*/ 479 h 479"/>
                <a:gd name="T72" fmla="*/ 304 w 475"/>
                <a:gd name="T73" fmla="*/ 475 h 479"/>
                <a:gd name="T74" fmla="*/ 308 w 475"/>
                <a:gd name="T75" fmla="*/ 475 h 479"/>
                <a:gd name="T76" fmla="*/ 315 w 475"/>
                <a:gd name="T77" fmla="*/ 475 h 479"/>
                <a:gd name="T78" fmla="*/ 331 w 475"/>
                <a:gd name="T79" fmla="*/ 471 h 479"/>
                <a:gd name="T80" fmla="*/ 334 w 475"/>
                <a:gd name="T81" fmla="*/ 460 h 479"/>
                <a:gd name="T82" fmla="*/ 338 w 475"/>
                <a:gd name="T83" fmla="*/ 445 h 479"/>
                <a:gd name="T84" fmla="*/ 350 w 475"/>
                <a:gd name="T85" fmla="*/ 468 h 479"/>
                <a:gd name="T86" fmla="*/ 361 w 475"/>
                <a:gd name="T87" fmla="*/ 475 h 479"/>
                <a:gd name="T88" fmla="*/ 376 w 475"/>
                <a:gd name="T89" fmla="*/ 475 h 479"/>
                <a:gd name="T90" fmla="*/ 391 w 475"/>
                <a:gd name="T91" fmla="*/ 475 h 479"/>
                <a:gd name="T92" fmla="*/ 407 w 475"/>
                <a:gd name="T93" fmla="*/ 475 h 479"/>
                <a:gd name="T94" fmla="*/ 422 w 475"/>
                <a:gd name="T95" fmla="*/ 475 h 479"/>
                <a:gd name="T96" fmla="*/ 437 w 475"/>
                <a:gd name="T97" fmla="*/ 475 h 479"/>
                <a:gd name="T98" fmla="*/ 452 w 475"/>
                <a:gd name="T99" fmla="*/ 475 h 479"/>
                <a:gd name="T100" fmla="*/ 468 w 475"/>
                <a:gd name="T101" fmla="*/ 475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75" h="479">
                  <a:moveTo>
                    <a:pt x="0" y="323"/>
                  </a:moveTo>
                  <a:lnTo>
                    <a:pt x="0" y="418"/>
                  </a:lnTo>
                  <a:lnTo>
                    <a:pt x="0" y="323"/>
                  </a:lnTo>
                  <a:lnTo>
                    <a:pt x="4" y="251"/>
                  </a:lnTo>
                  <a:lnTo>
                    <a:pt x="4" y="160"/>
                  </a:lnTo>
                  <a:lnTo>
                    <a:pt x="4" y="251"/>
                  </a:lnTo>
                  <a:lnTo>
                    <a:pt x="4" y="160"/>
                  </a:lnTo>
                  <a:lnTo>
                    <a:pt x="7" y="83"/>
                  </a:lnTo>
                  <a:lnTo>
                    <a:pt x="7" y="30"/>
                  </a:lnTo>
                  <a:lnTo>
                    <a:pt x="7" y="83"/>
                  </a:lnTo>
                  <a:lnTo>
                    <a:pt x="7" y="30"/>
                  </a:lnTo>
                  <a:lnTo>
                    <a:pt x="11" y="11"/>
                  </a:lnTo>
                  <a:lnTo>
                    <a:pt x="11" y="0"/>
                  </a:lnTo>
                  <a:lnTo>
                    <a:pt x="11" y="15"/>
                  </a:lnTo>
                  <a:lnTo>
                    <a:pt x="15" y="38"/>
                  </a:lnTo>
                  <a:lnTo>
                    <a:pt x="15" y="57"/>
                  </a:lnTo>
                  <a:lnTo>
                    <a:pt x="19" y="102"/>
                  </a:lnTo>
                  <a:lnTo>
                    <a:pt x="19" y="137"/>
                  </a:lnTo>
                  <a:lnTo>
                    <a:pt x="23" y="179"/>
                  </a:lnTo>
                  <a:lnTo>
                    <a:pt x="23" y="255"/>
                  </a:lnTo>
                  <a:lnTo>
                    <a:pt x="26" y="297"/>
                  </a:lnTo>
                  <a:lnTo>
                    <a:pt x="26" y="335"/>
                  </a:lnTo>
                  <a:lnTo>
                    <a:pt x="30" y="369"/>
                  </a:lnTo>
                  <a:lnTo>
                    <a:pt x="30" y="414"/>
                  </a:lnTo>
                  <a:lnTo>
                    <a:pt x="34" y="426"/>
                  </a:lnTo>
                  <a:lnTo>
                    <a:pt x="34" y="430"/>
                  </a:lnTo>
                  <a:lnTo>
                    <a:pt x="38" y="433"/>
                  </a:lnTo>
                  <a:lnTo>
                    <a:pt x="42" y="433"/>
                  </a:lnTo>
                  <a:lnTo>
                    <a:pt x="45" y="437"/>
                  </a:lnTo>
                  <a:lnTo>
                    <a:pt x="45" y="441"/>
                  </a:lnTo>
                  <a:lnTo>
                    <a:pt x="49" y="445"/>
                  </a:lnTo>
                  <a:lnTo>
                    <a:pt x="49" y="449"/>
                  </a:lnTo>
                  <a:lnTo>
                    <a:pt x="53" y="452"/>
                  </a:lnTo>
                  <a:lnTo>
                    <a:pt x="53" y="464"/>
                  </a:lnTo>
                  <a:lnTo>
                    <a:pt x="57" y="468"/>
                  </a:lnTo>
                  <a:lnTo>
                    <a:pt x="57" y="471"/>
                  </a:lnTo>
                  <a:lnTo>
                    <a:pt x="61" y="471"/>
                  </a:lnTo>
                  <a:lnTo>
                    <a:pt x="64" y="475"/>
                  </a:lnTo>
                  <a:lnTo>
                    <a:pt x="68" y="475"/>
                  </a:lnTo>
                  <a:lnTo>
                    <a:pt x="72" y="471"/>
                  </a:lnTo>
                  <a:lnTo>
                    <a:pt x="72" y="464"/>
                  </a:lnTo>
                  <a:lnTo>
                    <a:pt x="72" y="471"/>
                  </a:lnTo>
                  <a:lnTo>
                    <a:pt x="72" y="464"/>
                  </a:lnTo>
                  <a:lnTo>
                    <a:pt x="76" y="452"/>
                  </a:lnTo>
                  <a:lnTo>
                    <a:pt x="76" y="437"/>
                  </a:lnTo>
                  <a:lnTo>
                    <a:pt x="76" y="452"/>
                  </a:lnTo>
                  <a:lnTo>
                    <a:pt x="76" y="437"/>
                  </a:lnTo>
                  <a:lnTo>
                    <a:pt x="80" y="422"/>
                  </a:lnTo>
                  <a:lnTo>
                    <a:pt x="80" y="411"/>
                  </a:lnTo>
                  <a:lnTo>
                    <a:pt x="80" y="422"/>
                  </a:lnTo>
                  <a:lnTo>
                    <a:pt x="80" y="411"/>
                  </a:lnTo>
                  <a:lnTo>
                    <a:pt x="83" y="395"/>
                  </a:lnTo>
                  <a:lnTo>
                    <a:pt x="83" y="384"/>
                  </a:lnTo>
                  <a:lnTo>
                    <a:pt x="83" y="395"/>
                  </a:lnTo>
                  <a:lnTo>
                    <a:pt x="83" y="384"/>
                  </a:lnTo>
                  <a:lnTo>
                    <a:pt x="87" y="388"/>
                  </a:lnTo>
                  <a:lnTo>
                    <a:pt x="87" y="395"/>
                  </a:lnTo>
                  <a:lnTo>
                    <a:pt x="91" y="407"/>
                  </a:lnTo>
                  <a:lnTo>
                    <a:pt x="91" y="418"/>
                  </a:lnTo>
                  <a:lnTo>
                    <a:pt x="95" y="430"/>
                  </a:lnTo>
                  <a:lnTo>
                    <a:pt x="95" y="449"/>
                  </a:lnTo>
                  <a:lnTo>
                    <a:pt x="99" y="452"/>
                  </a:lnTo>
                  <a:lnTo>
                    <a:pt x="99" y="456"/>
                  </a:lnTo>
                  <a:lnTo>
                    <a:pt x="102" y="460"/>
                  </a:lnTo>
                  <a:lnTo>
                    <a:pt x="106" y="464"/>
                  </a:lnTo>
                  <a:lnTo>
                    <a:pt x="110" y="468"/>
                  </a:lnTo>
                  <a:lnTo>
                    <a:pt x="114" y="468"/>
                  </a:lnTo>
                  <a:lnTo>
                    <a:pt x="114" y="471"/>
                  </a:lnTo>
                  <a:lnTo>
                    <a:pt x="118" y="471"/>
                  </a:lnTo>
                  <a:lnTo>
                    <a:pt x="121" y="475"/>
                  </a:lnTo>
                  <a:lnTo>
                    <a:pt x="125" y="475"/>
                  </a:lnTo>
                  <a:lnTo>
                    <a:pt x="129" y="475"/>
                  </a:lnTo>
                  <a:lnTo>
                    <a:pt x="133" y="475"/>
                  </a:lnTo>
                  <a:lnTo>
                    <a:pt x="137" y="475"/>
                  </a:lnTo>
                  <a:lnTo>
                    <a:pt x="140" y="475"/>
                  </a:lnTo>
                  <a:lnTo>
                    <a:pt x="144" y="471"/>
                  </a:lnTo>
                  <a:lnTo>
                    <a:pt x="148" y="468"/>
                  </a:lnTo>
                  <a:lnTo>
                    <a:pt x="148" y="464"/>
                  </a:lnTo>
                  <a:lnTo>
                    <a:pt x="148" y="468"/>
                  </a:lnTo>
                  <a:lnTo>
                    <a:pt x="148" y="464"/>
                  </a:lnTo>
                  <a:lnTo>
                    <a:pt x="152" y="464"/>
                  </a:lnTo>
                  <a:lnTo>
                    <a:pt x="156" y="464"/>
                  </a:lnTo>
                  <a:lnTo>
                    <a:pt x="159" y="464"/>
                  </a:lnTo>
                  <a:lnTo>
                    <a:pt x="163" y="468"/>
                  </a:lnTo>
                  <a:lnTo>
                    <a:pt x="163" y="464"/>
                  </a:lnTo>
                  <a:lnTo>
                    <a:pt x="163" y="468"/>
                  </a:lnTo>
                  <a:lnTo>
                    <a:pt x="163" y="464"/>
                  </a:lnTo>
                  <a:lnTo>
                    <a:pt x="167" y="460"/>
                  </a:lnTo>
                  <a:lnTo>
                    <a:pt x="167" y="418"/>
                  </a:lnTo>
                  <a:lnTo>
                    <a:pt x="167" y="460"/>
                  </a:lnTo>
                  <a:lnTo>
                    <a:pt x="167" y="418"/>
                  </a:lnTo>
                  <a:lnTo>
                    <a:pt x="171" y="388"/>
                  </a:lnTo>
                  <a:lnTo>
                    <a:pt x="171" y="357"/>
                  </a:lnTo>
                  <a:lnTo>
                    <a:pt x="171" y="388"/>
                  </a:lnTo>
                  <a:lnTo>
                    <a:pt x="171" y="357"/>
                  </a:lnTo>
                  <a:lnTo>
                    <a:pt x="175" y="338"/>
                  </a:lnTo>
                  <a:lnTo>
                    <a:pt x="175" y="327"/>
                  </a:lnTo>
                  <a:lnTo>
                    <a:pt x="175" y="338"/>
                  </a:lnTo>
                  <a:lnTo>
                    <a:pt x="175" y="327"/>
                  </a:lnTo>
                  <a:lnTo>
                    <a:pt x="179" y="319"/>
                  </a:lnTo>
                  <a:lnTo>
                    <a:pt x="179" y="331"/>
                  </a:lnTo>
                  <a:lnTo>
                    <a:pt x="182" y="354"/>
                  </a:lnTo>
                  <a:lnTo>
                    <a:pt x="182" y="373"/>
                  </a:lnTo>
                  <a:lnTo>
                    <a:pt x="186" y="392"/>
                  </a:lnTo>
                  <a:lnTo>
                    <a:pt x="186" y="407"/>
                  </a:lnTo>
                  <a:lnTo>
                    <a:pt x="190" y="422"/>
                  </a:lnTo>
                  <a:lnTo>
                    <a:pt x="190" y="441"/>
                  </a:lnTo>
                  <a:lnTo>
                    <a:pt x="194" y="445"/>
                  </a:lnTo>
                  <a:lnTo>
                    <a:pt x="198" y="445"/>
                  </a:lnTo>
                  <a:lnTo>
                    <a:pt x="201" y="445"/>
                  </a:lnTo>
                  <a:lnTo>
                    <a:pt x="205" y="445"/>
                  </a:lnTo>
                  <a:lnTo>
                    <a:pt x="209" y="449"/>
                  </a:lnTo>
                  <a:lnTo>
                    <a:pt x="213" y="452"/>
                  </a:lnTo>
                  <a:lnTo>
                    <a:pt x="213" y="449"/>
                  </a:lnTo>
                  <a:lnTo>
                    <a:pt x="213" y="452"/>
                  </a:lnTo>
                  <a:lnTo>
                    <a:pt x="213" y="449"/>
                  </a:lnTo>
                  <a:lnTo>
                    <a:pt x="217" y="449"/>
                  </a:lnTo>
                  <a:lnTo>
                    <a:pt x="220" y="449"/>
                  </a:lnTo>
                  <a:lnTo>
                    <a:pt x="220" y="452"/>
                  </a:lnTo>
                  <a:lnTo>
                    <a:pt x="224" y="452"/>
                  </a:lnTo>
                  <a:lnTo>
                    <a:pt x="224" y="456"/>
                  </a:lnTo>
                  <a:lnTo>
                    <a:pt x="228" y="456"/>
                  </a:lnTo>
                  <a:lnTo>
                    <a:pt x="232" y="456"/>
                  </a:lnTo>
                  <a:lnTo>
                    <a:pt x="236" y="456"/>
                  </a:lnTo>
                  <a:lnTo>
                    <a:pt x="236" y="460"/>
                  </a:lnTo>
                  <a:lnTo>
                    <a:pt x="239" y="460"/>
                  </a:lnTo>
                  <a:lnTo>
                    <a:pt x="239" y="464"/>
                  </a:lnTo>
                  <a:lnTo>
                    <a:pt x="243" y="464"/>
                  </a:lnTo>
                  <a:lnTo>
                    <a:pt x="247" y="464"/>
                  </a:lnTo>
                  <a:lnTo>
                    <a:pt x="251" y="464"/>
                  </a:lnTo>
                  <a:lnTo>
                    <a:pt x="251" y="468"/>
                  </a:lnTo>
                  <a:lnTo>
                    <a:pt x="255" y="468"/>
                  </a:lnTo>
                  <a:lnTo>
                    <a:pt x="258" y="468"/>
                  </a:lnTo>
                  <a:lnTo>
                    <a:pt x="262" y="468"/>
                  </a:lnTo>
                  <a:lnTo>
                    <a:pt x="262" y="471"/>
                  </a:lnTo>
                  <a:lnTo>
                    <a:pt x="266" y="471"/>
                  </a:lnTo>
                  <a:lnTo>
                    <a:pt x="270" y="475"/>
                  </a:lnTo>
                  <a:lnTo>
                    <a:pt x="274" y="475"/>
                  </a:lnTo>
                  <a:lnTo>
                    <a:pt x="277" y="475"/>
                  </a:lnTo>
                  <a:lnTo>
                    <a:pt x="281" y="475"/>
                  </a:lnTo>
                  <a:lnTo>
                    <a:pt x="281" y="479"/>
                  </a:lnTo>
                  <a:lnTo>
                    <a:pt x="285" y="479"/>
                  </a:lnTo>
                  <a:lnTo>
                    <a:pt x="289" y="479"/>
                  </a:lnTo>
                  <a:lnTo>
                    <a:pt x="293" y="479"/>
                  </a:lnTo>
                  <a:lnTo>
                    <a:pt x="296" y="479"/>
                  </a:lnTo>
                  <a:lnTo>
                    <a:pt x="300" y="479"/>
                  </a:lnTo>
                  <a:lnTo>
                    <a:pt x="304" y="479"/>
                  </a:lnTo>
                  <a:lnTo>
                    <a:pt x="304" y="475"/>
                  </a:lnTo>
                  <a:lnTo>
                    <a:pt x="304" y="479"/>
                  </a:lnTo>
                  <a:lnTo>
                    <a:pt x="304" y="475"/>
                  </a:lnTo>
                  <a:lnTo>
                    <a:pt x="308" y="479"/>
                  </a:lnTo>
                  <a:lnTo>
                    <a:pt x="308" y="475"/>
                  </a:lnTo>
                  <a:lnTo>
                    <a:pt x="308" y="479"/>
                  </a:lnTo>
                  <a:lnTo>
                    <a:pt x="308" y="475"/>
                  </a:lnTo>
                  <a:lnTo>
                    <a:pt x="312" y="475"/>
                  </a:lnTo>
                  <a:lnTo>
                    <a:pt x="315" y="475"/>
                  </a:lnTo>
                  <a:lnTo>
                    <a:pt x="319" y="475"/>
                  </a:lnTo>
                  <a:lnTo>
                    <a:pt x="323" y="475"/>
                  </a:lnTo>
                  <a:lnTo>
                    <a:pt x="327" y="471"/>
                  </a:lnTo>
                  <a:lnTo>
                    <a:pt x="331" y="471"/>
                  </a:lnTo>
                  <a:lnTo>
                    <a:pt x="334" y="468"/>
                  </a:lnTo>
                  <a:lnTo>
                    <a:pt x="334" y="460"/>
                  </a:lnTo>
                  <a:lnTo>
                    <a:pt x="334" y="468"/>
                  </a:lnTo>
                  <a:lnTo>
                    <a:pt x="334" y="460"/>
                  </a:lnTo>
                  <a:lnTo>
                    <a:pt x="338" y="456"/>
                  </a:lnTo>
                  <a:lnTo>
                    <a:pt x="338" y="445"/>
                  </a:lnTo>
                  <a:lnTo>
                    <a:pt x="338" y="456"/>
                  </a:lnTo>
                  <a:lnTo>
                    <a:pt x="338" y="445"/>
                  </a:lnTo>
                  <a:lnTo>
                    <a:pt x="342" y="437"/>
                  </a:lnTo>
                  <a:lnTo>
                    <a:pt x="346" y="441"/>
                  </a:lnTo>
                  <a:lnTo>
                    <a:pt x="346" y="460"/>
                  </a:lnTo>
                  <a:lnTo>
                    <a:pt x="350" y="468"/>
                  </a:lnTo>
                  <a:lnTo>
                    <a:pt x="350" y="471"/>
                  </a:lnTo>
                  <a:lnTo>
                    <a:pt x="353" y="471"/>
                  </a:lnTo>
                  <a:lnTo>
                    <a:pt x="357" y="471"/>
                  </a:lnTo>
                  <a:lnTo>
                    <a:pt x="361" y="475"/>
                  </a:lnTo>
                  <a:lnTo>
                    <a:pt x="365" y="475"/>
                  </a:lnTo>
                  <a:lnTo>
                    <a:pt x="369" y="475"/>
                  </a:lnTo>
                  <a:lnTo>
                    <a:pt x="372" y="475"/>
                  </a:lnTo>
                  <a:lnTo>
                    <a:pt x="376" y="475"/>
                  </a:lnTo>
                  <a:lnTo>
                    <a:pt x="380" y="475"/>
                  </a:lnTo>
                  <a:lnTo>
                    <a:pt x="384" y="475"/>
                  </a:lnTo>
                  <a:lnTo>
                    <a:pt x="388" y="475"/>
                  </a:lnTo>
                  <a:lnTo>
                    <a:pt x="391" y="475"/>
                  </a:lnTo>
                  <a:lnTo>
                    <a:pt x="395" y="475"/>
                  </a:lnTo>
                  <a:lnTo>
                    <a:pt x="399" y="475"/>
                  </a:lnTo>
                  <a:lnTo>
                    <a:pt x="403" y="475"/>
                  </a:lnTo>
                  <a:lnTo>
                    <a:pt x="407" y="475"/>
                  </a:lnTo>
                  <a:lnTo>
                    <a:pt x="411" y="475"/>
                  </a:lnTo>
                  <a:lnTo>
                    <a:pt x="414" y="475"/>
                  </a:lnTo>
                  <a:lnTo>
                    <a:pt x="418" y="475"/>
                  </a:lnTo>
                  <a:lnTo>
                    <a:pt x="422" y="475"/>
                  </a:lnTo>
                  <a:lnTo>
                    <a:pt x="426" y="475"/>
                  </a:lnTo>
                  <a:lnTo>
                    <a:pt x="430" y="475"/>
                  </a:lnTo>
                  <a:lnTo>
                    <a:pt x="433" y="475"/>
                  </a:lnTo>
                  <a:lnTo>
                    <a:pt x="437" y="475"/>
                  </a:lnTo>
                  <a:lnTo>
                    <a:pt x="441" y="475"/>
                  </a:lnTo>
                  <a:lnTo>
                    <a:pt x="445" y="475"/>
                  </a:lnTo>
                  <a:lnTo>
                    <a:pt x="449" y="475"/>
                  </a:lnTo>
                  <a:lnTo>
                    <a:pt x="452" y="475"/>
                  </a:lnTo>
                  <a:lnTo>
                    <a:pt x="456" y="475"/>
                  </a:lnTo>
                  <a:lnTo>
                    <a:pt x="460" y="475"/>
                  </a:lnTo>
                  <a:lnTo>
                    <a:pt x="464" y="475"/>
                  </a:lnTo>
                  <a:lnTo>
                    <a:pt x="468" y="475"/>
                  </a:lnTo>
                  <a:lnTo>
                    <a:pt x="471" y="475"/>
                  </a:lnTo>
                  <a:lnTo>
                    <a:pt x="471" y="479"/>
                  </a:lnTo>
                  <a:lnTo>
                    <a:pt x="475" y="479"/>
                  </a:lnTo>
                </a:path>
              </a:pathLst>
            </a:custGeom>
            <a:noFill/>
            <a:ln w="0">
              <a:solidFill>
                <a:srgbClr val="008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34"/>
            <p:cNvSpPr>
              <a:spLocks noChangeShapeType="1"/>
            </p:cNvSpPr>
            <p:nvPr/>
          </p:nvSpPr>
          <p:spPr bwMode="auto">
            <a:xfrm>
              <a:off x="3454401" y="1674813"/>
              <a:ext cx="4606925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35"/>
            <p:cNvSpPr>
              <a:spLocks noChangeShapeType="1"/>
            </p:cNvSpPr>
            <p:nvPr/>
          </p:nvSpPr>
          <p:spPr bwMode="auto">
            <a:xfrm>
              <a:off x="3454401" y="1674813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36"/>
            <p:cNvSpPr>
              <a:spLocks noChangeShapeType="1"/>
            </p:cNvSpPr>
            <p:nvPr/>
          </p:nvSpPr>
          <p:spPr bwMode="auto">
            <a:xfrm>
              <a:off x="3762376" y="1674813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37"/>
            <p:cNvSpPr>
              <a:spLocks noChangeArrowheads="1"/>
            </p:cNvSpPr>
            <p:nvPr/>
          </p:nvSpPr>
          <p:spPr bwMode="auto">
            <a:xfrm>
              <a:off x="3738563" y="1704975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Line 38"/>
            <p:cNvSpPr>
              <a:spLocks noChangeShapeType="1"/>
            </p:cNvSpPr>
            <p:nvPr/>
          </p:nvSpPr>
          <p:spPr bwMode="auto">
            <a:xfrm>
              <a:off x="4070351" y="1674813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4" name="Rectangle 39"/>
            <p:cNvSpPr>
              <a:spLocks noChangeArrowheads="1"/>
            </p:cNvSpPr>
            <p:nvPr/>
          </p:nvSpPr>
          <p:spPr bwMode="auto">
            <a:xfrm>
              <a:off x="4046538" y="1704975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2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45" name="Line 40"/>
            <p:cNvSpPr>
              <a:spLocks noChangeShapeType="1"/>
            </p:cNvSpPr>
            <p:nvPr/>
          </p:nvSpPr>
          <p:spPr bwMode="auto">
            <a:xfrm>
              <a:off x="4378326" y="1674813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2" name="Rectangle 41"/>
            <p:cNvSpPr>
              <a:spLocks noChangeArrowheads="1"/>
            </p:cNvSpPr>
            <p:nvPr/>
          </p:nvSpPr>
          <p:spPr bwMode="auto">
            <a:xfrm>
              <a:off x="4354513" y="1704975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3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53" name="Line 42"/>
            <p:cNvSpPr>
              <a:spLocks noChangeShapeType="1"/>
            </p:cNvSpPr>
            <p:nvPr/>
          </p:nvSpPr>
          <p:spPr bwMode="auto">
            <a:xfrm>
              <a:off x="4679951" y="1674813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4" name="Rectangle 43"/>
            <p:cNvSpPr>
              <a:spLocks noChangeArrowheads="1"/>
            </p:cNvSpPr>
            <p:nvPr/>
          </p:nvSpPr>
          <p:spPr bwMode="auto">
            <a:xfrm>
              <a:off x="4656138" y="1704975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4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55" name="Line 44"/>
            <p:cNvSpPr>
              <a:spLocks noChangeShapeType="1"/>
            </p:cNvSpPr>
            <p:nvPr/>
          </p:nvSpPr>
          <p:spPr bwMode="auto">
            <a:xfrm>
              <a:off x="4987926" y="1674813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6" name="Rectangle 45"/>
            <p:cNvSpPr>
              <a:spLocks noChangeArrowheads="1"/>
            </p:cNvSpPr>
            <p:nvPr/>
          </p:nvSpPr>
          <p:spPr bwMode="auto">
            <a:xfrm>
              <a:off x="4964113" y="1704975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57" name="Line 46"/>
            <p:cNvSpPr>
              <a:spLocks noChangeShapeType="1"/>
            </p:cNvSpPr>
            <p:nvPr/>
          </p:nvSpPr>
          <p:spPr bwMode="auto">
            <a:xfrm>
              <a:off x="5295901" y="1674813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8" name="Rectangle 47"/>
            <p:cNvSpPr>
              <a:spLocks noChangeArrowheads="1"/>
            </p:cNvSpPr>
            <p:nvPr/>
          </p:nvSpPr>
          <p:spPr bwMode="auto">
            <a:xfrm>
              <a:off x="5272088" y="1704975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6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59" name="Line 48"/>
            <p:cNvSpPr>
              <a:spLocks noChangeShapeType="1"/>
            </p:cNvSpPr>
            <p:nvPr/>
          </p:nvSpPr>
          <p:spPr bwMode="auto">
            <a:xfrm>
              <a:off x="5603876" y="1674813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0" name="Rectangle 49"/>
            <p:cNvSpPr>
              <a:spLocks noChangeArrowheads="1"/>
            </p:cNvSpPr>
            <p:nvPr/>
          </p:nvSpPr>
          <p:spPr bwMode="auto">
            <a:xfrm>
              <a:off x="5580063" y="1704975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7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61" name="Line 50"/>
            <p:cNvSpPr>
              <a:spLocks noChangeShapeType="1"/>
            </p:cNvSpPr>
            <p:nvPr/>
          </p:nvSpPr>
          <p:spPr bwMode="auto">
            <a:xfrm>
              <a:off x="5911851" y="1674813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2" name="Rectangle 51"/>
            <p:cNvSpPr>
              <a:spLocks noChangeArrowheads="1"/>
            </p:cNvSpPr>
            <p:nvPr/>
          </p:nvSpPr>
          <p:spPr bwMode="auto">
            <a:xfrm>
              <a:off x="5888038" y="1704975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8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63" name="Line 52"/>
            <p:cNvSpPr>
              <a:spLocks noChangeShapeType="1"/>
            </p:cNvSpPr>
            <p:nvPr/>
          </p:nvSpPr>
          <p:spPr bwMode="auto">
            <a:xfrm>
              <a:off x="6219826" y="1674813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4" name="Rectangle 53"/>
            <p:cNvSpPr>
              <a:spLocks noChangeArrowheads="1"/>
            </p:cNvSpPr>
            <p:nvPr/>
          </p:nvSpPr>
          <p:spPr bwMode="auto">
            <a:xfrm>
              <a:off x="6196013" y="1704975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9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65" name="Line 54"/>
            <p:cNvSpPr>
              <a:spLocks noChangeShapeType="1"/>
            </p:cNvSpPr>
            <p:nvPr/>
          </p:nvSpPr>
          <p:spPr bwMode="auto">
            <a:xfrm>
              <a:off x="6527801" y="1674813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6" name="Rectangle 55"/>
            <p:cNvSpPr>
              <a:spLocks noChangeArrowheads="1"/>
            </p:cNvSpPr>
            <p:nvPr/>
          </p:nvSpPr>
          <p:spPr bwMode="auto">
            <a:xfrm>
              <a:off x="6484938" y="1704975"/>
              <a:ext cx="14446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67" name="Line 56"/>
            <p:cNvSpPr>
              <a:spLocks noChangeShapeType="1"/>
            </p:cNvSpPr>
            <p:nvPr/>
          </p:nvSpPr>
          <p:spPr bwMode="auto">
            <a:xfrm>
              <a:off x="6835776" y="1674813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8" name="Rectangle 57"/>
            <p:cNvSpPr>
              <a:spLocks noChangeArrowheads="1"/>
            </p:cNvSpPr>
            <p:nvPr/>
          </p:nvSpPr>
          <p:spPr bwMode="auto">
            <a:xfrm>
              <a:off x="6792913" y="1704975"/>
              <a:ext cx="14446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69" name="Line 58"/>
            <p:cNvSpPr>
              <a:spLocks noChangeShapeType="1"/>
            </p:cNvSpPr>
            <p:nvPr/>
          </p:nvSpPr>
          <p:spPr bwMode="auto">
            <a:xfrm>
              <a:off x="7137401" y="1674813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0" name="Rectangle 59"/>
            <p:cNvSpPr>
              <a:spLocks noChangeArrowheads="1"/>
            </p:cNvSpPr>
            <p:nvPr/>
          </p:nvSpPr>
          <p:spPr bwMode="auto">
            <a:xfrm>
              <a:off x="7094538" y="1704975"/>
              <a:ext cx="14446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12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71" name="Line 60"/>
            <p:cNvSpPr>
              <a:spLocks noChangeShapeType="1"/>
            </p:cNvSpPr>
            <p:nvPr/>
          </p:nvSpPr>
          <p:spPr bwMode="auto">
            <a:xfrm>
              <a:off x="7445376" y="1674813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2" name="Rectangle 61"/>
            <p:cNvSpPr>
              <a:spLocks noChangeArrowheads="1"/>
            </p:cNvSpPr>
            <p:nvPr/>
          </p:nvSpPr>
          <p:spPr bwMode="auto">
            <a:xfrm>
              <a:off x="7402513" y="1704975"/>
              <a:ext cx="14446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13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73" name="Line 62"/>
            <p:cNvSpPr>
              <a:spLocks noChangeShapeType="1"/>
            </p:cNvSpPr>
            <p:nvPr/>
          </p:nvSpPr>
          <p:spPr bwMode="auto">
            <a:xfrm>
              <a:off x="7753351" y="1674813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4" name="Rectangle 63"/>
            <p:cNvSpPr>
              <a:spLocks noChangeArrowheads="1"/>
            </p:cNvSpPr>
            <p:nvPr/>
          </p:nvSpPr>
          <p:spPr bwMode="auto">
            <a:xfrm>
              <a:off x="7710488" y="1704975"/>
              <a:ext cx="14446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14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75" name="Line 64"/>
            <p:cNvSpPr>
              <a:spLocks noChangeShapeType="1"/>
            </p:cNvSpPr>
            <p:nvPr/>
          </p:nvSpPr>
          <p:spPr bwMode="auto">
            <a:xfrm>
              <a:off x="8061326" y="1674813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61" name="Group 6360"/>
          <p:cNvGrpSpPr/>
          <p:nvPr/>
        </p:nvGrpSpPr>
        <p:grpSpPr>
          <a:xfrm>
            <a:off x="281838" y="4173426"/>
            <a:ext cx="3973513" cy="955054"/>
            <a:chOff x="3411538" y="2260600"/>
            <a:chExt cx="4649788" cy="1117600"/>
          </a:xfrm>
        </p:grpSpPr>
        <p:sp>
          <p:nvSpPr>
            <p:cNvPr id="6178" name="Line 68"/>
            <p:cNvSpPr>
              <a:spLocks noChangeShapeType="1"/>
            </p:cNvSpPr>
            <p:nvPr/>
          </p:nvSpPr>
          <p:spPr bwMode="auto">
            <a:xfrm flipV="1">
              <a:off x="3436938" y="2260600"/>
              <a:ext cx="0" cy="923925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1" name="Line 71"/>
            <p:cNvSpPr>
              <a:spLocks noChangeShapeType="1"/>
            </p:cNvSpPr>
            <p:nvPr/>
          </p:nvSpPr>
          <p:spPr bwMode="auto">
            <a:xfrm flipH="1">
              <a:off x="3411538" y="3100388"/>
              <a:ext cx="254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3" name="Line 73"/>
            <p:cNvSpPr>
              <a:spLocks noChangeShapeType="1"/>
            </p:cNvSpPr>
            <p:nvPr/>
          </p:nvSpPr>
          <p:spPr bwMode="auto">
            <a:xfrm flipH="1">
              <a:off x="3411538" y="2949575"/>
              <a:ext cx="254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5" name="Line 75"/>
            <p:cNvSpPr>
              <a:spLocks noChangeShapeType="1"/>
            </p:cNvSpPr>
            <p:nvPr/>
          </p:nvSpPr>
          <p:spPr bwMode="auto">
            <a:xfrm flipH="1">
              <a:off x="3411538" y="2798763"/>
              <a:ext cx="254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7" name="Line 77"/>
            <p:cNvSpPr>
              <a:spLocks noChangeShapeType="1"/>
            </p:cNvSpPr>
            <p:nvPr/>
          </p:nvSpPr>
          <p:spPr bwMode="auto">
            <a:xfrm flipH="1">
              <a:off x="3411538" y="2641600"/>
              <a:ext cx="254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9" name="Line 79"/>
            <p:cNvSpPr>
              <a:spLocks noChangeShapeType="1"/>
            </p:cNvSpPr>
            <p:nvPr/>
          </p:nvSpPr>
          <p:spPr bwMode="auto">
            <a:xfrm flipH="1">
              <a:off x="3411538" y="2490788"/>
              <a:ext cx="254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1" name="Line 81"/>
            <p:cNvSpPr>
              <a:spLocks noChangeShapeType="1"/>
            </p:cNvSpPr>
            <p:nvPr/>
          </p:nvSpPr>
          <p:spPr bwMode="auto">
            <a:xfrm flipH="1">
              <a:off x="3411538" y="2339975"/>
              <a:ext cx="254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7" name="Freeform 87"/>
            <p:cNvSpPr>
              <a:spLocks/>
            </p:cNvSpPr>
            <p:nvPr/>
          </p:nvSpPr>
          <p:spPr bwMode="auto">
            <a:xfrm>
              <a:off x="3467101" y="2339975"/>
              <a:ext cx="3114675" cy="760413"/>
            </a:xfrm>
            <a:custGeom>
              <a:avLst/>
              <a:gdLst>
                <a:gd name="T0" fmla="*/ 34 w 1962"/>
                <a:gd name="T1" fmla="*/ 479 h 479"/>
                <a:gd name="T2" fmla="*/ 76 w 1962"/>
                <a:gd name="T3" fmla="*/ 479 h 479"/>
                <a:gd name="T4" fmla="*/ 117 w 1962"/>
                <a:gd name="T5" fmla="*/ 479 h 479"/>
                <a:gd name="T6" fmla="*/ 144 w 1962"/>
                <a:gd name="T7" fmla="*/ 479 h 479"/>
                <a:gd name="T8" fmla="*/ 182 w 1962"/>
                <a:gd name="T9" fmla="*/ 471 h 479"/>
                <a:gd name="T10" fmla="*/ 201 w 1962"/>
                <a:gd name="T11" fmla="*/ 152 h 479"/>
                <a:gd name="T12" fmla="*/ 235 w 1962"/>
                <a:gd name="T13" fmla="*/ 471 h 479"/>
                <a:gd name="T14" fmla="*/ 254 w 1962"/>
                <a:gd name="T15" fmla="*/ 471 h 479"/>
                <a:gd name="T16" fmla="*/ 289 w 1962"/>
                <a:gd name="T17" fmla="*/ 475 h 479"/>
                <a:gd name="T18" fmla="*/ 319 w 1962"/>
                <a:gd name="T19" fmla="*/ 475 h 479"/>
                <a:gd name="T20" fmla="*/ 353 w 1962"/>
                <a:gd name="T21" fmla="*/ 475 h 479"/>
                <a:gd name="T22" fmla="*/ 395 w 1962"/>
                <a:gd name="T23" fmla="*/ 475 h 479"/>
                <a:gd name="T24" fmla="*/ 433 w 1962"/>
                <a:gd name="T25" fmla="*/ 479 h 479"/>
                <a:gd name="T26" fmla="*/ 467 w 1962"/>
                <a:gd name="T27" fmla="*/ 479 h 479"/>
                <a:gd name="T28" fmla="*/ 505 w 1962"/>
                <a:gd name="T29" fmla="*/ 479 h 479"/>
                <a:gd name="T30" fmla="*/ 532 w 1962"/>
                <a:gd name="T31" fmla="*/ 475 h 479"/>
                <a:gd name="T32" fmla="*/ 559 w 1962"/>
                <a:gd name="T33" fmla="*/ 479 h 479"/>
                <a:gd name="T34" fmla="*/ 597 w 1962"/>
                <a:gd name="T35" fmla="*/ 475 h 479"/>
                <a:gd name="T36" fmla="*/ 631 w 1962"/>
                <a:gd name="T37" fmla="*/ 475 h 479"/>
                <a:gd name="T38" fmla="*/ 658 w 1962"/>
                <a:gd name="T39" fmla="*/ 479 h 479"/>
                <a:gd name="T40" fmla="*/ 684 w 1962"/>
                <a:gd name="T41" fmla="*/ 475 h 479"/>
                <a:gd name="T42" fmla="*/ 718 w 1962"/>
                <a:gd name="T43" fmla="*/ 479 h 479"/>
                <a:gd name="T44" fmla="*/ 760 w 1962"/>
                <a:gd name="T45" fmla="*/ 475 h 479"/>
                <a:gd name="T46" fmla="*/ 791 w 1962"/>
                <a:gd name="T47" fmla="*/ 475 h 479"/>
                <a:gd name="T48" fmla="*/ 829 w 1962"/>
                <a:gd name="T49" fmla="*/ 475 h 479"/>
                <a:gd name="T50" fmla="*/ 863 w 1962"/>
                <a:gd name="T51" fmla="*/ 475 h 479"/>
                <a:gd name="T52" fmla="*/ 886 w 1962"/>
                <a:gd name="T53" fmla="*/ 479 h 479"/>
                <a:gd name="T54" fmla="*/ 931 w 1962"/>
                <a:gd name="T55" fmla="*/ 479 h 479"/>
                <a:gd name="T56" fmla="*/ 977 w 1962"/>
                <a:gd name="T57" fmla="*/ 479 h 479"/>
                <a:gd name="T58" fmla="*/ 1015 w 1962"/>
                <a:gd name="T59" fmla="*/ 479 h 479"/>
                <a:gd name="T60" fmla="*/ 1042 w 1962"/>
                <a:gd name="T61" fmla="*/ 479 h 479"/>
                <a:gd name="T62" fmla="*/ 1072 w 1962"/>
                <a:gd name="T63" fmla="*/ 479 h 479"/>
                <a:gd name="T64" fmla="*/ 1114 w 1962"/>
                <a:gd name="T65" fmla="*/ 479 h 479"/>
                <a:gd name="T66" fmla="*/ 1148 w 1962"/>
                <a:gd name="T67" fmla="*/ 475 h 479"/>
                <a:gd name="T68" fmla="*/ 1179 w 1962"/>
                <a:gd name="T69" fmla="*/ 479 h 479"/>
                <a:gd name="T70" fmla="*/ 1217 w 1962"/>
                <a:gd name="T71" fmla="*/ 475 h 479"/>
                <a:gd name="T72" fmla="*/ 1247 w 1962"/>
                <a:gd name="T73" fmla="*/ 475 h 479"/>
                <a:gd name="T74" fmla="*/ 1266 w 1962"/>
                <a:gd name="T75" fmla="*/ 475 h 479"/>
                <a:gd name="T76" fmla="*/ 1296 w 1962"/>
                <a:gd name="T77" fmla="*/ 475 h 479"/>
                <a:gd name="T78" fmla="*/ 1335 w 1962"/>
                <a:gd name="T79" fmla="*/ 479 h 479"/>
                <a:gd name="T80" fmla="*/ 1369 w 1962"/>
                <a:gd name="T81" fmla="*/ 479 h 479"/>
                <a:gd name="T82" fmla="*/ 1392 w 1962"/>
                <a:gd name="T83" fmla="*/ 479 h 479"/>
                <a:gd name="T84" fmla="*/ 1422 w 1962"/>
                <a:gd name="T85" fmla="*/ 475 h 479"/>
                <a:gd name="T86" fmla="*/ 1464 w 1962"/>
                <a:gd name="T87" fmla="*/ 479 h 479"/>
                <a:gd name="T88" fmla="*/ 1487 w 1962"/>
                <a:gd name="T89" fmla="*/ 479 h 479"/>
                <a:gd name="T90" fmla="*/ 1528 w 1962"/>
                <a:gd name="T91" fmla="*/ 479 h 479"/>
                <a:gd name="T92" fmla="*/ 1559 w 1962"/>
                <a:gd name="T93" fmla="*/ 479 h 479"/>
                <a:gd name="T94" fmla="*/ 1582 w 1962"/>
                <a:gd name="T95" fmla="*/ 475 h 479"/>
                <a:gd name="T96" fmla="*/ 1620 w 1962"/>
                <a:gd name="T97" fmla="*/ 479 h 479"/>
                <a:gd name="T98" fmla="*/ 1650 w 1962"/>
                <a:gd name="T99" fmla="*/ 475 h 479"/>
                <a:gd name="T100" fmla="*/ 1684 w 1962"/>
                <a:gd name="T101" fmla="*/ 479 h 479"/>
                <a:gd name="T102" fmla="*/ 1715 w 1962"/>
                <a:gd name="T103" fmla="*/ 479 h 479"/>
                <a:gd name="T104" fmla="*/ 1738 w 1962"/>
                <a:gd name="T105" fmla="*/ 479 h 479"/>
                <a:gd name="T106" fmla="*/ 1768 w 1962"/>
                <a:gd name="T107" fmla="*/ 479 h 479"/>
                <a:gd name="T108" fmla="*/ 1806 w 1962"/>
                <a:gd name="T109" fmla="*/ 475 h 479"/>
                <a:gd name="T110" fmla="*/ 1837 w 1962"/>
                <a:gd name="T111" fmla="*/ 479 h 479"/>
                <a:gd name="T112" fmla="*/ 1863 w 1962"/>
                <a:gd name="T113" fmla="*/ 479 h 479"/>
                <a:gd name="T114" fmla="*/ 1894 w 1962"/>
                <a:gd name="T115" fmla="*/ 479 h 479"/>
                <a:gd name="T116" fmla="*/ 1924 w 1962"/>
                <a:gd name="T117" fmla="*/ 479 h 479"/>
                <a:gd name="T118" fmla="*/ 1954 w 1962"/>
                <a:gd name="T119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62" h="479">
                  <a:moveTo>
                    <a:pt x="0" y="475"/>
                  </a:moveTo>
                  <a:lnTo>
                    <a:pt x="0" y="479"/>
                  </a:lnTo>
                  <a:lnTo>
                    <a:pt x="3" y="479"/>
                  </a:lnTo>
                  <a:lnTo>
                    <a:pt x="7" y="479"/>
                  </a:lnTo>
                  <a:lnTo>
                    <a:pt x="7" y="475"/>
                  </a:lnTo>
                  <a:lnTo>
                    <a:pt x="7" y="479"/>
                  </a:lnTo>
                  <a:lnTo>
                    <a:pt x="11" y="475"/>
                  </a:lnTo>
                  <a:lnTo>
                    <a:pt x="11" y="479"/>
                  </a:lnTo>
                  <a:lnTo>
                    <a:pt x="15" y="479"/>
                  </a:lnTo>
                  <a:lnTo>
                    <a:pt x="15" y="475"/>
                  </a:lnTo>
                  <a:lnTo>
                    <a:pt x="15" y="479"/>
                  </a:lnTo>
                  <a:lnTo>
                    <a:pt x="15" y="475"/>
                  </a:lnTo>
                  <a:lnTo>
                    <a:pt x="19" y="475"/>
                  </a:lnTo>
                  <a:lnTo>
                    <a:pt x="22" y="479"/>
                  </a:lnTo>
                  <a:lnTo>
                    <a:pt x="26" y="479"/>
                  </a:lnTo>
                  <a:lnTo>
                    <a:pt x="30" y="479"/>
                  </a:lnTo>
                  <a:lnTo>
                    <a:pt x="34" y="479"/>
                  </a:lnTo>
                  <a:lnTo>
                    <a:pt x="34" y="475"/>
                  </a:lnTo>
                  <a:lnTo>
                    <a:pt x="34" y="479"/>
                  </a:lnTo>
                  <a:lnTo>
                    <a:pt x="34" y="475"/>
                  </a:lnTo>
                  <a:lnTo>
                    <a:pt x="38" y="479"/>
                  </a:lnTo>
                  <a:lnTo>
                    <a:pt x="41" y="479"/>
                  </a:lnTo>
                  <a:lnTo>
                    <a:pt x="45" y="479"/>
                  </a:lnTo>
                  <a:lnTo>
                    <a:pt x="49" y="479"/>
                  </a:lnTo>
                  <a:lnTo>
                    <a:pt x="53" y="475"/>
                  </a:lnTo>
                  <a:lnTo>
                    <a:pt x="53" y="479"/>
                  </a:lnTo>
                  <a:lnTo>
                    <a:pt x="57" y="479"/>
                  </a:lnTo>
                  <a:lnTo>
                    <a:pt x="60" y="479"/>
                  </a:lnTo>
                  <a:lnTo>
                    <a:pt x="64" y="479"/>
                  </a:lnTo>
                  <a:lnTo>
                    <a:pt x="68" y="479"/>
                  </a:lnTo>
                  <a:lnTo>
                    <a:pt x="72" y="479"/>
                  </a:lnTo>
                  <a:lnTo>
                    <a:pt x="76" y="479"/>
                  </a:lnTo>
                  <a:lnTo>
                    <a:pt x="76" y="475"/>
                  </a:lnTo>
                  <a:lnTo>
                    <a:pt x="76" y="479"/>
                  </a:lnTo>
                  <a:lnTo>
                    <a:pt x="76" y="475"/>
                  </a:lnTo>
                  <a:lnTo>
                    <a:pt x="79" y="479"/>
                  </a:lnTo>
                  <a:lnTo>
                    <a:pt x="83" y="479"/>
                  </a:lnTo>
                  <a:lnTo>
                    <a:pt x="87" y="479"/>
                  </a:lnTo>
                  <a:lnTo>
                    <a:pt x="91" y="479"/>
                  </a:lnTo>
                  <a:lnTo>
                    <a:pt x="95" y="479"/>
                  </a:lnTo>
                  <a:lnTo>
                    <a:pt x="98" y="479"/>
                  </a:lnTo>
                  <a:lnTo>
                    <a:pt x="98" y="475"/>
                  </a:lnTo>
                  <a:lnTo>
                    <a:pt x="98" y="479"/>
                  </a:lnTo>
                  <a:lnTo>
                    <a:pt x="102" y="475"/>
                  </a:lnTo>
                  <a:lnTo>
                    <a:pt x="102" y="479"/>
                  </a:lnTo>
                  <a:lnTo>
                    <a:pt x="106" y="479"/>
                  </a:lnTo>
                  <a:lnTo>
                    <a:pt x="110" y="475"/>
                  </a:lnTo>
                  <a:lnTo>
                    <a:pt x="110" y="479"/>
                  </a:lnTo>
                  <a:lnTo>
                    <a:pt x="114" y="475"/>
                  </a:lnTo>
                  <a:lnTo>
                    <a:pt x="114" y="479"/>
                  </a:lnTo>
                  <a:lnTo>
                    <a:pt x="117" y="479"/>
                  </a:lnTo>
                  <a:lnTo>
                    <a:pt x="121" y="475"/>
                  </a:lnTo>
                  <a:lnTo>
                    <a:pt x="121" y="479"/>
                  </a:lnTo>
                  <a:lnTo>
                    <a:pt x="125" y="479"/>
                  </a:lnTo>
                  <a:lnTo>
                    <a:pt x="125" y="471"/>
                  </a:lnTo>
                  <a:lnTo>
                    <a:pt x="125" y="479"/>
                  </a:lnTo>
                  <a:lnTo>
                    <a:pt x="125" y="471"/>
                  </a:lnTo>
                  <a:lnTo>
                    <a:pt x="129" y="464"/>
                  </a:lnTo>
                  <a:lnTo>
                    <a:pt x="129" y="468"/>
                  </a:lnTo>
                  <a:lnTo>
                    <a:pt x="133" y="468"/>
                  </a:lnTo>
                  <a:lnTo>
                    <a:pt x="133" y="471"/>
                  </a:lnTo>
                  <a:lnTo>
                    <a:pt x="137" y="475"/>
                  </a:lnTo>
                  <a:lnTo>
                    <a:pt x="137" y="479"/>
                  </a:lnTo>
                  <a:lnTo>
                    <a:pt x="140" y="479"/>
                  </a:lnTo>
                  <a:lnTo>
                    <a:pt x="140" y="475"/>
                  </a:lnTo>
                  <a:lnTo>
                    <a:pt x="140" y="479"/>
                  </a:lnTo>
                  <a:lnTo>
                    <a:pt x="140" y="475"/>
                  </a:lnTo>
                  <a:lnTo>
                    <a:pt x="144" y="479"/>
                  </a:lnTo>
                  <a:lnTo>
                    <a:pt x="148" y="475"/>
                  </a:lnTo>
                  <a:lnTo>
                    <a:pt x="152" y="475"/>
                  </a:lnTo>
                  <a:lnTo>
                    <a:pt x="152" y="479"/>
                  </a:lnTo>
                  <a:lnTo>
                    <a:pt x="152" y="475"/>
                  </a:lnTo>
                  <a:lnTo>
                    <a:pt x="156" y="479"/>
                  </a:lnTo>
                  <a:lnTo>
                    <a:pt x="159" y="479"/>
                  </a:lnTo>
                  <a:lnTo>
                    <a:pt x="163" y="479"/>
                  </a:lnTo>
                  <a:lnTo>
                    <a:pt x="167" y="479"/>
                  </a:lnTo>
                  <a:lnTo>
                    <a:pt x="171" y="475"/>
                  </a:lnTo>
                  <a:lnTo>
                    <a:pt x="171" y="479"/>
                  </a:lnTo>
                  <a:lnTo>
                    <a:pt x="175" y="475"/>
                  </a:lnTo>
                  <a:lnTo>
                    <a:pt x="175" y="479"/>
                  </a:lnTo>
                  <a:lnTo>
                    <a:pt x="178" y="479"/>
                  </a:lnTo>
                  <a:lnTo>
                    <a:pt x="178" y="475"/>
                  </a:lnTo>
                  <a:lnTo>
                    <a:pt x="178" y="479"/>
                  </a:lnTo>
                  <a:lnTo>
                    <a:pt x="178" y="475"/>
                  </a:lnTo>
                  <a:lnTo>
                    <a:pt x="182" y="471"/>
                  </a:lnTo>
                  <a:lnTo>
                    <a:pt x="182" y="475"/>
                  </a:lnTo>
                  <a:lnTo>
                    <a:pt x="186" y="471"/>
                  </a:lnTo>
                  <a:lnTo>
                    <a:pt x="186" y="433"/>
                  </a:lnTo>
                  <a:lnTo>
                    <a:pt x="186" y="471"/>
                  </a:lnTo>
                  <a:lnTo>
                    <a:pt x="186" y="433"/>
                  </a:lnTo>
                  <a:lnTo>
                    <a:pt x="190" y="376"/>
                  </a:lnTo>
                  <a:lnTo>
                    <a:pt x="190" y="297"/>
                  </a:lnTo>
                  <a:lnTo>
                    <a:pt x="190" y="376"/>
                  </a:lnTo>
                  <a:lnTo>
                    <a:pt x="190" y="297"/>
                  </a:lnTo>
                  <a:lnTo>
                    <a:pt x="194" y="186"/>
                  </a:lnTo>
                  <a:lnTo>
                    <a:pt x="194" y="0"/>
                  </a:lnTo>
                  <a:lnTo>
                    <a:pt x="194" y="186"/>
                  </a:lnTo>
                  <a:lnTo>
                    <a:pt x="194" y="0"/>
                  </a:lnTo>
                  <a:lnTo>
                    <a:pt x="197" y="26"/>
                  </a:lnTo>
                  <a:lnTo>
                    <a:pt x="197" y="49"/>
                  </a:lnTo>
                  <a:lnTo>
                    <a:pt x="201" y="72"/>
                  </a:lnTo>
                  <a:lnTo>
                    <a:pt x="201" y="152"/>
                  </a:lnTo>
                  <a:lnTo>
                    <a:pt x="205" y="251"/>
                  </a:lnTo>
                  <a:lnTo>
                    <a:pt x="205" y="380"/>
                  </a:lnTo>
                  <a:lnTo>
                    <a:pt x="209" y="403"/>
                  </a:lnTo>
                  <a:lnTo>
                    <a:pt x="209" y="426"/>
                  </a:lnTo>
                  <a:lnTo>
                    <a:pt x="213" y="445"/>
                  </a:lnTo>
                  <a:lnTo>
                    <a:pt x="213" y="449"/>
                  </a:lnTo>
                  <a:lnTo>
                    <a:pt x="216" y="449"/>
                  </a:lnTo>
                  <a:lnTo>
                    <a:pt x="216" y="456"/>
                  </a:lnTo>
                  <a:lnTo>
                    <a:pt x="220" y="464"/>
                  </a:lnTo>
                  <a:lnTo>
                    <a:pt x="224" y="468"/>
                  </a:lnTo>
                  <a:lnTo>
                    <a:pt x="228" y="471"/>
                  </a:lnTo>
                  <a:lnTo>
                    <a:pt x="228" y="468"/>
                  </a:lnTo>
                  <a:lnTo>
                    <a:pt x="228" y="471"/>
                  </a:lnTo>
                  <a:lnTo>
                    <a:pt x="232" y="471"/>
                  </a:lnTo>
                  <a:lnTo>
                    <a:pt x="235" y="471"/>
                  </a:lnTo>
                  <a:lnTo>
                    <a:pt x="235" y="468"/>
                  </a:lnTo>
                  <a:lnTo>
                    <a:pt x="235" y="471"/>
                  </a:lnTo>
                  <a:lnTo>
                    <a:pt x="235" y="468"/>
                  </a:lnTo>
                  <a:lnTo>
                    <a:pt x="239" y="479"/>
                  </a:lnTo>
                  <a:lnTo>
                    <a:pt x="239" y="471"/>
                  </a:lnTo>
                  <a:lnTo>
                    <a:pt x="239" y="479"/>
                  </a:lnTo>
                  <a:lnTo>
                    <a:pt x="239" y="471"/>
                  </a:lnTo>
                  <a:lnTo>
                    <a:pt x="243" y="468"/>
                  </a:lnTo>
                  <a:lnTo>
                    <a:pt x="243" y="475"/>
                  </a:lnTo>
                  <a:lnTo>
                    <a:pt x="247" y="479"/>
                  </a:lnTo>
                  <a:lnTo>
                    <a:pt x="247" y="471"/>
                  </a:lnTo>
                  <a:lnTo>
                    <a:pt x="247" y="479"/>
                  </a:lnTo>
                  <a:lnTo>
                    <a:pt x="247" y="471"/>
                  </a:lnTo>
                  <a:lnTo>
                    <a:pt x="251" y="475"/>
                  </a:lnTo>
                  <a:lnTo>
                    <a:pt x="251" y="471"/>
                  </a:lnTo>
                  <a:lnTo>
                    <a:pt x="251" y="475"/>
                  </a:lnTo>
                  <a:lnTo>
                    <a:pt x="251" y="471"/>
                  </a:lnTo>
                  <a:lnTo>
                    <a:pt x="254" y="475"/>
                  </a:lnTo>
                  <a:lnTo>
                    <a:pt x="254" y="471"/>
                  </a:lnTo>
                  <a:lnTo>
                    <a:pt x="254" y="475"/>
                  </a:lnTo>
                  <a:lnTo>
                    <a:pt x="254" y="471"/>
                  </a:lnTo>
                  <a:lnTo>
                    <a:pt x="258" y="475"/>
                  </a:lnTo>
                  <a:lnTo>
                    <a:pt x="262" y="475"/>
                  </a:lnTo>
                  <a:lnTo>
                    <a:pt x="266" y="479"/>
                  </a:lnTo>
                  <a:lnTo>
                    <a:pt x="270" y="475"/>
                  </a:lnTo>
                  <a:lnTo>
                    <a:pt x="270" y="479"/>
                  </a:lnTo>
                  <a:lnTo>
                    <a:pt x="273" y="471"/>
                  </a:lnTo>
                  <a:lnTo>
                    <a:pt x="273" y="479"/>
                  </a:lnTo>
                  <a:lnTo>
                    <a:pt x="277" y="475"/>
                  </a:lnTo>
                  <a:lnTo>
                    <a:pt x="277" y="479"/>
                  </a:lnTo>
                  <a:lnTo>
                    <a:pt x="281" y="479"/>
                  </a:lnTo>
                  <a:lnTo>
                    <a:pt x="281" y="475"/>
                  </a:lnTo>
                  <a:lnTo>
                    <a:pt x="281" y="479"/>
                  </a:lnTo>
                  <a:lnTo>
                    <a:pt x="281" y="475"/>
                  </a:lnTo>
                  <a:lnTo>
                    <a:pt x="285" y="475"/>
                  </a:lnTo>
                  <a:lnTo>
                    <a:pt x="289" y="475"/>
                  </a:lnTo>
                  <a:lnTo>
                    <a:pt x="289" y="479"/>
                  </a:lnTo>
                  <a:lnTo>
                    <a:pt x="292" y="475"/>
                  </a:lnTo>
                  <a:lnTo>
                    <a:pt x="296" y="475"/>
                  </a:lnTo>
                  <a:lnTo>
                    <a:pt x="300" y="479"/>
                  </a:lnTo>
                  <a:lnTo>
                    <a:pt x="300" y="475"/>
                  </a:lnTo>
                  <a:lnTo>
                    <a:pt x="300" y="479"/>
                  </a:lnTo>
                  <a:lnTo>
                    <a:pt x="300" y="475"/>
                  </a:lnTo>
                  <a:lnTo>
                    <a:pt x="304" y="471"/>
                  </a:lnTo>
                  <a:lnTo>
                    <a:pt x="304" y="479"/>
                  </a:lnTo>
                  <a:lnTo>
                    <a:pt x="308" y="479"/>
                  </a:lnTo>
                  <a:lnTo>
                    <a:pt x="311" y="475"/>
                  </a:lnTo>
                  <a:lnTo>
                    <a:pt x="311" y="479"/>
                  </a:lnTo>
                  <a:lnTo>
                    <a:pt x="315" y="475"/>
                  </a:lnTo>
                  <a:lnTo>
                    <a:pt x="315" y="479"/>
                  </a:lnTo>
                  <a:lnTo>
                    <a:pt x="319" y="475"/>
                  </a:lnTo>
                  <a:lnTo>
                    <a:pt x="319" y="479"/>
                  </a:lnTo>
                  <a:lnTo>
                    <a:pt x="319" y="475"/>
                  </a:lnTo>
                  <a:lnTo>
                    <a:pt x="323" y="479"/>
                  </a:lnTo>
                  <a:lnTo>
                    <a:pt x="327" y="479"/>
                  </a:lnTo>
                  <a:lnTo>
                    <a:pt x="327" y="475"/>
                  </a:lnTo>
                  <a:lnTo>
                    <a:pt x="327" y="479"/>
                  </a:lnTo>
                  <a:lnTo>
                    <a:pt x="327" y="475"/>
                  </a:lnTo>
                  <a:lnTo>
                    <a:pt x="330" y="479"/>
                  </a:lnTo>
                  <a:lnTo>
                    <a:pt x="330" y="475"/>
                  </a:lnTo>
                  <a:lnTo>
                    <a:pt x="330" y="479"/>
                  </a:lnTo>
                  <a:lnTo>
                    <a:pt x="334" y="471"/>
                  </a:lnTo>
                  <a:lnTo>
                    <a:pt x="334" y="479"/>
                  </a:lnTo>
                  <a:lnTo>
                    <a:pt x="338" y="475"/>
                  </a:lnTo>
                  <a:lnTo>
                    <a:pt x="342" y="475"/>
                  </a:lnTo>
                  <a:lnTo>
                    <a:pt x="342" y="479"/>
                  </a:lnTo>
                  <a:lnTo>
                    <a:pt x="346" y="479"/>
                  </a:lnTo>
                  <a:lnTo>
                    <a:pt x="349" y="475"/>
                  </a:lnTo>
                  <a:lnTo>
                    <a:pt x="349" y="479"/>
                  </a:lnTo>
                  <a:lnTo>
                    <a:pt x="353" y="475"/>
                  </a:lnTo>
                  <a:lnTo>
                    <a:pt x="353" y="479"/>
                  </a:lnTo>
                  <a:lnTo>
                    <a:pt x="357" y="475"/>
                  </a:lnTo>
                  <a:lnTo>
                    <a:pt x="361" y="475"/>
                  </a:lnTo>
                  <a:lnTo>
                    <a:pt x="361" y="479"/>
                  </a:lnTo>
                  <a:lnTo>
                    <a:pt x="365" y="479"/>
                  </a:lnTo>
                  <a:lnTo>
                    <a:pt x="368" y="479"/>
                  </a:lnTo>
                  <a:lnTo>
                    <a:pt x="372" y="475"/>
                  </a:lnTo>
                  <a:lnTo>
                    <a:pt x="372" y="479"/>
                  </a:lnTo>
                  <a:lnTo>
                    <a:pt x="376" y="479"/>
                  </a:lnTo>
                  <a:lnTo>
                    <a:pt x="380" y="479"/>
                  </a:lnTo>
                  <a:lnTo>
                    <a:pt x="384" y="475"/>
                  </a:lnTo>
                  <a:lnTo>
                    <a:pt x="388" y="479"/>
                  </a:lnTo>
                  <a:lnTo>
                    <a:pt x="391" y="479"/>
                  </a:lnTo>
                  <a:lnTo>
                    <a:pt x="395" y="479"/>
                  </a:lnTo>
                  <a:lnTo>
                    <a:pt x="395" y="475"/>
                  </a:lnTo>
                  <a:lnTo>
                    <a:pt x="395" y="479"/>
                  </a:lnTo>
                  <a:lnTo>
                    <a:pt x="395" y="475"/>
                  </a:lnTo>
                  <a:lnTo>
                    <a:pt x="399" y="479"/>
                  </a:lnTo>
                  <a:lnTo>
                    <a:pt x="403" y="479"/>
                  </a:lnTo>
                  <a:lnTo>
                    <a:pt x="403" y="475"/>
                  </a:lnTo>
                  <a:lnTo>
                    <a:pt x="403" y="479"/>
                  </a:lnTo>
                  <a:lnTo>
                    <a:pt x="403" y="475"/>
                  </a:lnTo>
                  <a:lnTo>
                    <a:pt x="407" y="479"/>
                  </a:lnTo>
                  <a:lnTo>
                    <a:pt x="410" y="475"/>
                  </a:lnTo>
                  <a:lnTo>
                    <a:pt x="410" y="479"/>
                  </a:lnTo>
                  <a:lnTo>
                    <a:pt x="414" y="479"/>
                  </a:lnTo>
                  <a:lnTo>
                    <a:pt x="414" y="475"/>
                  </a:lnTo>
                  <a:lnTo>
                    <a:pt x="414" y="479"/>
                  </a:lnTo>
                  <a:lnTo>
                    <a:pt x="414" y="475"/>
                  </a:lnTo>
                  <a:lnTo>
                    <a:pt x="418" y="479"/>
                  </a:lnTo>
                  <a:lnTo>
                    <a:pt x="422" y="479"/>
                  </a:lnTo>
                  <a:lnTo>
                    <a:pt x="426" y="479"/>
                  </a:lnTo>
                  <a:lnTo>
                    <a:pt x="429" y="479"/>
                  </a:lnTo>
                  <a:lnTo>
                    <a:pt x="433" y="479"/>
                  </a:lnTo>
                  <a:lnTo>
                    <a:pt x="437" y="479"/>
                  </a:lnTo>
                  <a:lnTo>
                    <a:pt x="437" y="475"/>
                  </a:lnTo>
                  <a:lnTo>
                    <a:pt x="437" y="479"/>
                  </a:lnTo>
                  <a:lnTo>
                    <a:pt x="437" y="475"/>
                  </a:lnTo>
                  <a:lnTo>
                    <a:pt x="441" y="479"/>
                  </a:lnTo>
                  <a:lnTo>
                    <a:pt x="441" y="475"/>
                  </a:lnTo>
                  <a:lnTo>
                    <a:pt x="441" y="479"/>
                  </a:lnTo>
                  <a:lnTo>
                    <a:pt x="441" y="475"/>
                  </a:lnTo>
                  <a:lnTo>
                    <a:pt x="445" y="479"/>
                  </a:lnTo>
                  <a:lnTo>
                    <a:pt x="448" y="475"/>
                  </a:lnTo>
                  <a:lnTo>
                    <a:pt x="448" y="479"/>
                  </a:lnTo>
                  <a:lnTo>
                    <a:pt x="452" y="479"/>
                  </a:lnTo>
                  <a:lnTo>
                    <a:pt x="456" y="479"/>
                  </a:lnTo>
                  <a:lnTo>
                    <a:pt x="460" y="479"/>
                  </a:lnTo>
                  <a:lnTo>
                    <a:pt x="464" y="479"/>
                  </a:lnTo>
                  <a:lnTo>
                    <a:pt x="467" y="475"/>
                  </a:lnTo>
                  <a:lnTo>
                    <a:pt x="467" y="479"/>
                  </a:lnTo>
                  <a:lnTo>
                    <a:pt x="471" y="479"/>
                  </a:lnTo>
                  <a:lnTo>
                    <a:pt x="471" y="475"/>
                  </a:lnTo>
                  <a:lnTo>
                    <a:pt x="471" y="479"/>
                  </a:lnTo>
                  <a:lnTo>
                    <a:pt x="471" y="475"/>
                  </a:lnTo>
                  <a:lnTo>
                    <a:pt x="475" y="479"/>
                  </a:lnTo>
                  <a:lnTo>
                    <a:pt x="479" y="479"/>
                  </a:lnTo>
                  <a:lnTo>
                    <a:pt x="483" y="475"/>
                  </a:lnTo>
                  <a:lnTo>
                    <a:pt x="483" y="479"/>
                  </a:lnTo>
                  <a:lnTo>
                    <a:pt x="486" y="479"/>
                  </a:lnTo>
                  <a:lnTo>
                    <a:pt x="490" y="479"/>
                  </a:lnTo>
                  <a:lnTo>
                    <a:pt x="494" y="479"/>
                  </a:lnTo>
                  <a:lnTo>
                    <a:pt x="498" y="479"/>
                  </a:lnTo>
                  <a:lnTo>
                    <a:pt x="498" y="475"/>
                  </a:lnTo>
                  <a:lnTo>
                    <a:pt x="498" y="479"/>
                  </a:lnTo>
                  <a:lnTo>
                    <a:pt x="498" y="475"/>
                  </a:lnTo>
                  <a:lnTo>
                    <a:pt x="502" y="479"/>
                  </a:lnTo>
                  <a:lnTo>
                    <a:pt x="505" y="479"/>
                  </a:lnTo>
                  <a:lnTo>
                    <a:pt x="505" y="475"/>
                  </a:lnTo>
                  <a:lnTo>
                    <a:pt x="505" y="479"/>
                  </a:lnTo>
                  <a:lnTo>
                    <a:pt x="505" y="475"/>
                  </a:lnTo>
                  <a:lnTo>
                    <a:pt x="509" y="479"/>
                  </a:lnTo>
                  <a:lnTo>
                    <a:pt x="509" y="475"/>
                  </a:lnTo>
                  <a:lnTo>
                    <a:pt x="509" y="479"/>
                  </a:lnTo>
                  <a:lnTo>
                    <a:pt x="509" y="475"/>
                  </a:lnTo>
                  <a:lnTo>
                    <a:pt x="513" y="479"/>
                  </a:lnTo>
                  <a:lnTo>
                    <a:pt x="513" y="475"/>
                  </a:lnTo>
                  <a:lnTo>
                    <a:pt x="513" y="479"/>
                  </a:lnTo>
                  <a:lnTo>
                    <a:pt x="513" y="475"/>
                  </a:lnTo>
                  <a:lnTo>
                    <a:pt x="517" y="479"/>
                  </a:lnTo>
                  <a:lnTo>
                    <a:pt x="521" y="479"/>
                  </a:lnTo>
                  <a:lnTo>
                    <a:pt x="524" y="479"/>
                  </a:lnTo>
                  <a:lnTo>
                    <a:pt x="528" y="475"/>
                  </a:lnTo>
                  <a:lnTo>
                    <a:pt x="528" y="479"/>
                  </a:lnTo>
                  <a:lnTo>
                    <a:pt x="532" y="475"/>
                  </a:lnTo>
                  <a:lnTo>
                    <a:pt x="532" y="479"/>
                  </a:lnTo>
                  <a:lnTo>
                    <a:pt x="536" y="479"/>
                  </a:lnTo>
                  <a:lnTo>
                    <a:pt x="536" y="475"/>
                  </a:lnTo>
                  <a:lnTo>
                    <a:pt x="536" y="479"/>
                  </a:lnTo>
                  <a:lnTo>
                    <a:pt x="536" y="475"/>
                  </a:lnTo>
                  <a:lnTo>
                    <a:pt x="540" y="479"/>
                  </a:lnTo>
                  <a:lnTo>
                    <a:pt x="543" y="479"/>
                  </a:lnTo>
                  <a:lnTo>
                    <a:pt x="543" y="475"/>
                  </a:lnTo>
                  <a:lnTo>
                    <a:pt x="543" y="479"/>
                  </a:lnTo>
                  <a:lnTo>
                    <a:pt x="543" y="475"/>
                  </a:lnTo>
                  <a:lnTo>
                    <a:pt x="547" y="475"/>
                  </a:lnTo>
                  <a:lnTo>
                    <a:pt x="547" y="479"/>
                  </a:lnTo>
                  <a:lnTo>
                    <a:pt x="551" y="475"/>
                  </a:lnTo>
                  <a:lnTo>
                    <a:pt x="551" y="471"/>
                  </a:lnTo>
                  <a:lnTo>
                    <a:pt x="551" y="479"/>
                  </a:lnTo>
                  <a:lnTo>
                    <a:pt x="555" y="479"/>
                  </a:lnTo>
                  <a:lnTo>
                    <a:pt x="559" y="479"/>
                  </a:lnTo>
                  <a:lnTo>
                    <a:pt x="562" y="479"/>
                  </a:lnTo>
                  <a:lnTo>
                    <a:pt x="562" y="475"/>
                  </a:lnTo>
                  <a:lnTo>
                    <a:pt x="562" y="479"/>
                  </a:lnTo>
                  <a:lnTo>
                    <a:pt x="566" y="479"/>
                  </a:lnTo>
                  <a:lnTo>
                    <a:pt x="570" y="479"/>
                  </a:lnTo>
                  <a:lnTo>
                    <a:pt x="574" y="479"/>
                  </a:lnTo>
                  <a:lnTo>
                    <a:pt x="574" y="475"/>
                  </a:lnTo>
                  <a:lnTo>
                    <a:pt x="574" y="479"/>
                  </a:lnTo>
                  <a:lnTo>
                    <a:pt x="578" y="479"/>
                  </a:lnTo>
                  <a:lnTo>
                    <a:pt x="581" y="479"/>
                  </a:lnTo>
                  <a:lnTo>
                    <a:pt x="585" y="479"/>
                  </a:lnTo>
                  <a:lnTo>
                    <a:pt x="585" y="475"/>
                  </a:lnTo>
                  <a:lnTo>
                    <a:pt x="585" y="479"/>
                  </a:lnTo>
                  <a:lnTo>
                    <a:pt x="585" y="475"/>
                  </a:lnTo>
                  <a:lnTo>
                    <a:pt x="589" y="479"/>
                  </a:lnTo>
                  <a:lnTo>
                    <a:pt x="593" y="479"/>
                  </a:lnTo>
                  <a:lnTo>
                    <a:pt x="597" y="475"/>
                  </a:lnTo>
                  <a:lnTo>
                    <a:pt x="597" y="479"/>
                  </a:lnTo>
                  <a:lnTo>
                    <a:pt x="600" y="475"/>
                  </a:lnTo>
                  <a:lnTo>
                    <a:pt x="600" y="479"/>
                  </a:lnTo>
                  <a:lnTo>
                    <a:pt x="604" y="479"/>
                  </a:lnTo>
                  <a:lnTo>
                    <a:pt x="608" y="479"/>
                  </a:lnTo>
                  <a:lnTo>
                    <a:pt x="612" y="475"/>
                  </a:lnTo>
                  <a:lnTo>
                    <a:pt x="612" y="471"/>
                  </a:lnTo>
                  <a:lnTo>
                    <a:pt x="612" y="475"/>
                  </a:lnTo>
                  <a:lnTo>
                    <a:pt x="612" y="471"/>
                  </a:lnTo>
                  <a:lnTo>
                    <a:pt x="616" y="479"/>
                  </a:lnTo>
                  <a:lnTo>
                    <a:pt x="620" y="475"/>
                  </a:lnTo>
                  <a:lnTo>
                    <a:pt x="623" y="475"/>
                  </a:lnTo>
                  <a:lnTo>
                    <a:pt x="623" y="471"/>
                  </a:lnTo>
                  <a:lnTo>
                    <a:pt x="623" y="475"/>
                  </a:lnTo>
                  <a:lnTo>
                    <a:pt x="623" y="471"/>
                  </a:lnTo>
                  <a:lnTo>
                    <a:pt x="627" y="479"/>
                  </a:lnTo>
                  <a:lnTo>
                    <a:pt x="631" y="475"/>
                  </a:lnTo>
                  <a:lnTo>
                    <a:pt x="635" y="479"/>
                  </a:lnTo>
                  <a:lnTo>
                    <a:pt x="635" y="475"/>
                  </a:lnTo>
                  <a:lnTo>
                    <a:pt x="635" y="479"/>
                  </a:lnTo>
                  <a:lnTo>
                    <a:pt x="635" y="475"/>
                  </a:lnTo>
                  <a:lnTo>
                    <a:pt x="639" y="479"/>
                  </a:lnTo>
                  <a:lnTo>
                    <a:pt x="639" y="475"/>
                  </a:lnTo>
                  <a:lnTo>
                    <a:pt x="639" y="479"/>
                  </a:lnTo>
                  <a:lnTo>
                    <a:pt x="639" y="475"/>
                  </a:lnTo>
                  <a:lnTo>
                    <a:pt x="642" y="475"/>
                  </a:lnTo>
                  <a:lnTo>
                    <a:pt x="642" y="479"/>
                  </a:lnTo>
                  <a:lnTo>
                    <a:pt x="646" y="479"/>
                  </a:lnTo>
                  <a:lnTo>
                    <a:pt x="646" y="475"/>
                  </a:lnTo>
                  <a:lnTo>
                    <a:pt x="646" y="479"/>
                  </a:lnTo>
                  <a:lnTo>
                    <a:pt x="650" y="479"/>
                  </a:lnTo>
                  <a:lnTo>
                    <a:pt x="654" y="475"/>
                  </a:lnTo>
                  <a:lnTo>
                    <a:pt x="654" y="479"/>
                  </a:lnTo>
                  <a:lnTo>
                    <a:pt x="658" y="479"/>
                  </a:lnTo>
                  <a:lnTo>
                    <a:pt x="658" y="475"/>
                  </a:lnTo>
                  <a:lnTo>
                    <a:pt x="658" y="479"/>
                  </a:lnTo>
                  <a:lnTo>
                    <a:pt x="658" y="475"/>
                  </a:lnTo>
                  <a:lnTo>
                    <a:pt x="661" y="479"/>
                  </a:lnTo>
                  <a:lnTo>
                    <a:pt x="665" y="479"/>
                  </a:lnTo>
                  <a:lnTo>
                    <a:pt x="669" y="479"/>
                  </a:lnTo>
                  <a:lnTo>
                    <a:pt x="673" y="475"/>
                  </a:lnTo>
                  <a:lnTo>
                    <a:pt x="673" y="479"/>
                  </a:lnTo>
                  <a:lnTo>
                    <a:pt x="677" y="479"/>
                  </a:lnTo>
                  <a:lnTo>
                    <a:pt x="677" y="475"/>
                  </a:lnTo>
                  <a:lnTo>
                    <a:pt x="677" y="479"/>
                  </a:lnTo>
                  <a:lnTo>
                    <a:pt x="680" y="479"/>
                  </a:lnTo>
                  <a:lnTo>
                    <a:pt x="680" y="475"/>
                  </a:lnTo>
                  <a:lnTo>
                    <a:pt x="680" y="479"/>
                  </a:lnTo>
                  <a:lnTo>
                    <a:pt x="680" y="475"/>
                  </a:lnTo>
                  <a:lnTo>
                    <a:pt x="684" y="479"/>
                  </a:lnTo>
                  <a:lnTo>
                    <a:pt x="684" y="475"/>
                  </a:lnTo>
                  <a:lnTo>
                    <a:pt x="684" y="479"/>
                  </a:lnTo>
                  <a:lnTo>
                    <a:pt x="684" y="475"/>
                  </a:lnTo>
                  <a:lnTo>
                    <a:pt x="688" y="479"/>
                  </a:lnTo>
                  <a:lnTo>
                    <a:pt x="692" y="479"/>
                  </a:lnTo>
                  <a:lnTo>
                    <a:pt x="696" y="479"/>
                  </a:lnTo>
                  <a:lnTo>
                    <a:pt x="699" y="475"/>
                  </a:lnTo>
                  <a:lnTo>
                    <a:pt x="699" y="479"/>
                  </a:lnTo>
                  <a:lnTo>
                    <a:pt x="699" y="475"/>
                  </a:lnTo>
                  <a:lnTo>
                    <a:pt x="703" y="479"/>
                  </a:lnTo>
                  <a:lnTo>
                    <a:pt x="707" y="475"/>
                  </a:lnTo>
                  <a:lnTo>
                    <a:pt x="707" y="479"/>
                  </a:lnTo>
                  <a:lnTo>
                    <a:pt x="711" y="479"/>
                  </a:lnTo>
                  <a:lnTo>
                    <a:pt x="711" y="475"/>
                  </a:lnTo>
                  <a:lnTo>
                    <a:pt x="711" y="479"/>
                  </a:lnTo>
                  <a:lnTo>
                    <a:pt x="711" y="475"/>
                  </a:lnTo>
                  <a:lnTo>
                    <a:pt x="715" y="475"/>
                  </a:lnTo>
                  <a:lnTo>
                    <a:pt x="718" y="479"/>
                  </a:lnTo>
                  <a:lnTo>
                    <a:pt x="722" y="479"/>
                  </a:lnTo>
                  <a:lnTo>
                    <a:pt x="726" y="475"/>
                  </a:lnTo>
                  <a:lnTo>
                    <a:pt x="730" y="475"/>
                  </a:lnTo>
                  <a:lnTo>
                    <a:pt x="734" y="479"/>
                  </a:lnTo>
                  <a:lnTo>
                    <a:pt x="734" y="475"/>
                  </a:lnTo>
                  <a:lnTo>
                    <a:pt x="734" y="479"/>
                  </a:lnTo>
                  <a:lnTo>
                    <a:pt x="734" y="475"/>
                  </a:lnTo>
                  <a:lnTo>
                    <a:pt x="737" y="479"/>
                  </a:lnTo>
                  <a:lnTo>
                    <a:pt x="741" y="479"/>
                  </a:lnTo>
                  <a:lnTo>
                    <a:pt x="745" y="479"/>
                  </a:lnTo>
                  <a:lnTo>
                    <a:pt x="749" y="479"/>
                  </a:lnTo>
                  <a:lnTo>
                    <a:pt x="749" y="475"/>
                  </a:lnTo>
                  <a:lnTo>
                    <a:pt x="749" y="479"/>
                  </a:lnTo>
                  <a:lnTo>
                    <a:pt x="749" y="475"/>
                  </a:lnTo>
                  <a:lnTo>
                    <a:pt x="753" y="475"/>
                  </a:lnTo>
                  <a:lnTo>
                    <a:pt x="756" y="479"/>
                  </a:lnTo>
                  <a:lnTo>
                    <a:pt x="760" y="475"/>
                  </a:lnTo>
                  <a:lnTo>
                    <a:pt x="760" y="479"/>
                  </a:lnTo>
                  <a:lnTo>
                    <a:pt x="764" y="475"/>
                  </a:lnTo>
                  <a:lnTo>
                    <a:pt x="764" y="479"/>
                  </a:lnTo>
                  <a:lnTo>
                    <a:pt x="768" y="479"/>
                  </a:lnTo>
                  <a:lnTo>
                    <a:pt x="772" y="479"/>
                  </a:lnTo>
                  <a:lnTo>
                    <a:pt x="772" y="475"/>
                  </a:lnTo>
                  <a:lnTo>
                    <a:pt x="772" y="479"/>
                  </a:lnTo>
                  <a:lnTo>
                    <a:pt x="772" y="475"/>
                  </a:lnTo>
                  <a:lnTo>
                    <a:pt x="775" y="479"/>
                  </a:lnTo>
                  <a:lnTo>
                    <a:pt x="779" y="479"/>
                  </a:lnTo>
                  <a:lnTo>
                    <a:pt x="783" y="479"/>
                  </a:lnTo>
                  <a:lnTo>
                    <a:pt x="783" y="475"/>
                  </a:lnTo>
                  <a:lnTo>
                    <a:pt x="783" y="479"/>
                  </a:lnTo>
                  <a:lnTo>
                    <a:pt x="783" y="475"/>
                  </a:lnTo>
                  <a:lnTo>
                    <a:pt x="787" y="475"/>
                  </a:lnTo>
                  <a:lnTo>
                    <a:pt x="791" y="479"/>
                  </a:lnTo>
                  <a:lnTo>
                    <a:pt x="791" y="475"/>
                  </a:lnTo>
                  <a:lnTo>
                    <a:pt x="791" y="479"/>
                  </a:lnTo>
                  <a:lnTo>
                    <a:pt x="791" y="475"/>
                  </a:lnTo>
                  <a:lnTo>
                    <a:pt x="794" y="475"/>
                  </a:lnTo>
                  <a:lnTo>
                    <a:pt x="794" y="479"/>
                  </a:lnTo>
                  <a:lnTo>
                    <a:pt x="798" y="479"/>
                  </a:lnTo>
                  <a:lnTo>
                    <a:pt x="798" y="471"/>
                  </a:lnTo>
                  <a:lnTo>
                    <a:pt x="798" y="479"/>
                  </a:lnTo>
                  <a:lnTo>
                    <a:pt x="798" y="471"/>
                  </a:lnTo>
                  <a:lnTo>
                    <a:pt x="802" y="479"/>
                  </a:lnTo>
                  <a:lnTo>
                    <a:pt x="806" y="475"/>
                  </a:lnTo>
                  <a:lnTo>
                    <a:pt x="810" y="475"/>
                  </a:lnTo>
                  <a:lnTo>
                    <a:pt x="810" y="479"/>
                  </a:lnTo>
                  <a:lnTo>
                    <a:pt x="813" y="479"/>
                  </a:lnTo>
                  <a:lnTo>
                    <a:pt x="817" y="479"/>
                  </a:lnTo>
                  <a:lnTo>
                    <a:pt x="821" y="479"/>
                  </a:lnTo>
                  <a:lnTo>
                    <a:pt x="825" y="479"/>
                  </a:lnTo>
                  <a:lnTo>
                    <a:pt x="829" y="475"/>
                  </a:lnTo>
                  <a:lnTo>
                    <a:pt x="829" y="479"/>
                  </a:lnTo>
                  <a:lnTo>
                    <a:pt x="832" y="475"/>
                  </a:lnTo>
                  <a:lnTo>
                    <a:pt x="832" y="479"/>
                  </a:lnTo>
                  <a:lnTo>
                    <a:pt x="836" y="479"/>
                  </a:lnTo>
                  <a:lnTo>
                    <a:pt x="836" y="475"/>
                  </a:lnTo>
                  <a:lnTo>
                    <a:pt x="836" y="479"/>
                  </a:lnTo>
                  <a:lnTo>
                    <a:pt x="836" y="475"/>
                  </a:lnTo>
                  <a:lnTo>
                    <a:pt x="840" y="475"/>
                  </a:lnTo>
                  <a:lnTo>
                    <a:pt x="840" y="479"/>
                  </a:lnTo>
                  <a:lnTo>
                    <a:pt x="844" y="475"/>
                  </a:lnTo>
                  <a:lnTo>
                    <a:pt x="844" y="479"/>
                  </a:lnTo>
                  <a:lnTo>
                    <a:pt x="848" y="475"/>
                  </a:lnTo>
                  <a:lnTo>
                    <a:pt x="852" y="479"/>
                  </a:lnTo>
                  <a:lnTo>
                    <a:pt x="855" y="479"/>
                  </a:lnTo>
                  <a:lnTo>
                    <a:pt x="859" y="479"/>
                  </a:lnTo>
                  <a:lnTo>
                    <a:pt x="863" y="479"/>
                  </a:lnTo>
                  <a:lnTo>
                    <a:pt x="863" y="475"/>
                  </a:lnTo>
                  <a:lnTo>
                    <a:pt x="863" y="479"/>
                  </a:lnTo>
                  <a:lnTo>
                    <a:pt x="863" y="475"/>
                  </a:lnTo>
                  <a:lnTo>
                    <a:pt x="867" y="475"/>
                  </a:lnTo>
                  <a:lnTo>
                    <a:pt x="867" y="479"/>
                  </a:lnTo>
                  <a:lnTo>
                    <a:pt x="871" y="475"/>
                  </a:lnTo>
                  <a:lnTo>
                    <a:pt x="871" y="479"/>
                  </a:lnTo>
                  <a:lnTo>
                    <a:pt x="874" y="475"/>
                  </a:lnTo>
                  <a:lnTo>
                    <a:pt x="874" y="479"/>
                  </a:lnTo>
                  <a:lnTo>
                    <a:pt x="878" y="475"/>
                  </a:lnTo>
                  <a:lnTo>
                    <a:pt x="878" y="479"/>
                  </a:lnTo>
                  <a:lnTo>
                    <a:pt x="882" y="479"/>
                  </a:lnTo>
                  <a:lnTo>
                    <a:pt x="882" y="475"/>
                  </a:lnTo>
                  <a:lnTo>
                    <a:pt x="882" y="479"/>
                  </a:lnTo>
                  <a:lnTo>
                    <a:pt x="882" y="475"/>
                  </a:lnTo>
                  <a:lnTo>
                    <a:pt x="886" y="479"/>
                  </a:lnTo>
                  <a:lnTo>
                    <a:pt x="886" y="475"/>
                  </a:lnTo>
                  <a:lnTo>
                    <a:pt x="886" y="479"/>
                  </a:lnTo>
                  <a:lnTo>
                    <a:pt x="890" y="475"/>
                  </a:lnTo>
                  <a:lnTo>
                    <a:pt x="893" y="479"/>
                  </a:lnTo>
                  <a:lnTo>
                    <a:pt x="897" y="479"/>
                  </a:lnTo>
                  <a:lnTo>
                    <a:pt x="901" y="475"/>
                  </a:lnTo>
                  <a:lnTo>
                    <a:pt x="905" y="479"/>
                  </a:lnTo>
                  <a:lnTo>
                    <a:pt x="909" y="475"/>
                  </a:lnTo>
                  <a:lnTo>
                    <a:pt x="909" y="479"/>
                  </a:lnTo>
                  <a:lnTo>
                    <a:pt x="912" y="479"/>
                  </a:lnTo>
                  <a:lnTo>
                    <a:pt x="916" y="479"/>
                  </a:lnTo>
                  <a:lnTo>
                    <a:pt x="920" y="479"/>
                  </a:lnTo>
                  <a:lnTo>
                    <a:pt x="920" y="475"/>
                  </a:lnTo>
                  <a:lnTo>
                    <a:pt x="920" y="479"/>
                  </a:lnTo>
                  <a:lnTo>
                    <a:pt x="920" y="475"/>
                  </a:lnTo>
                  <a:lnTo>
                    <a:pt x="924" y="479"/>
                  </a:lnTo>
                  <a:lnTo>
                    <a:pt x="928" y="475"/>
                  </a:lnTo>
                  <a:lnTo>
                    <a:pt x="928" y="479"/>
                  </a:lnTo>
                  <a:lnTo>
                    <a:pt x="931" y="479"/>
                  </a:lnTo>
                  <a:lnTo>
                    <a:pt x="935" y="479"/>
                  </a:lnTo>
                  <a:lnTo>
                    <a:pt x="935" y="475"/>
                  </a:lnTo>
                  <a:lnTo>
                    <a:pt x="935" y="479"/>
                  </a:lnTo>
                  <a:lnTo>
                    <a:pt x="935" y="475"/>
                  </a:lnTo>
                  <a:lnTo>
                    <a:pt x="939" y="479"/>
                  </a:lnTo>
                  <a:lnTo>
                    <a:pt x="943" y="475"/>
                  </a:lnTo>
                  <a:lnTo>
                    <a:pt x="947" y="475"/>
                  </a:lnTo>
                  <a:lnTo>
                    <a:pt x="947" y="479"/>
                  </a:lnTo>
                  <a:lnTo>
                    <a:pt x="950" y="479"/>
                  </a:lnTo>
                  <a:lnTo>
                    <a:pt x="954" y="479"/>
                  </a:lnTo>
                  <a:lnTo>
                    <a:pt x="958" y="475"/>
                  </a:lnTo>
                  <a:lnTo>
                    <a:pt x="958" y="479"/>
                  </a:lnTo>
                  <a:lnTo>
                    <a:pt x="962" y="479"/>
                  </a:lnTo>
                  <a:lnTo>
                    <a:pt x="966" y="479"/>
                  </a:lnTo>
                  <a:lnTo>
                    <a:pt x="969" y="479"/>
                  </a:lnTo>
                  <a:lnTo>
                    <a:pt x="973" y="479"/>
                  </a:lnTo>
                  <a:lnTo>
                    <a:pt x="977" y="479"/>
                  </a:lnTo>
                  <a:lnTo>
                    <a:pt x="981" y="479"/>
                  </a:lnTo>
                  <a:lnTo>
                    <a:pt x="985" y="479"/>
                  </a:lnTo>
                  <a:lnTo>
                    <a:pt x="988" y="479"/>
                  </a:lnTo>
                  <a:lnTo>
                    <a:pt x="992" y="475"/>
                  </a:lnTo>
                  <a:lnTo>
                    <a:pt x="992" y="479"/>
                  </a:lnTo>
                  <a:lnTo>
                    <a:pt x="996" y="479"/>
                  </a:lnTo>
                  <a:lnTo>
                    <a:pt x="1000" y="475"/>
                  </a:lnTo>
                  <a:lnTo>
                    <a:pt x="1000" y="479"/>
                  </a:lnTo>
                  <a:lnTo>
                    <a:pt x="1004" y="479"/>
                  </a:lnTo>
                  <a:lnTo>
                    <a:pt x="1007" y="479"/>
                  </a:lnTo>
                  <a:lnTo>
                    <a:pt x="1007" y="475"/>
                  </a:lnTo>
                  <a:lnTo>
                    <a:pt x="1007" y="479"/>
                  </a:lnTo>
                  <a:lnTo>
                    <a:pt x="1007" y="475"/>
                  </a:lnTo>
                  <a:lnTo>
                    <a:pt x="1011" y="479"/>
                  </a:lnTo>
                  <a:lnTo>
                    <a:pt x="1011" y="475"/>
                  </a:lnTo>
                  <a:lnTo>
                    <a:pt x="1011" y="479"/>
                  </a:lnTo>
                  <a:lnTo>
                    <a:pt x="1015" y="479"/>
                  </a:lnTo>
                  <a:lnTo>
                    <a:pt x="1015" y="475"/>
                  </a:lnTo>
                  <a:lnTo>
                    <a:pt x="1015" y="479"/>
                  </a:lnTo>
                  <a:lnTo>
                    <a:pt x="1015" y="475"/>
                  </a:lnTo>
                  <a:lnTo>
                    <a:pt x="1019" y="479"/>
                  </a:lnTo>
                  <a:lnTo>
                    <a:pt x="1023" y="471"/>
                  </a:lnTo>
                  <a:lnTo>
                    <a:pt x="1023" y="479"/>
                  </a:lnTo>
                  <a:lnTo>
                    <a:pt x="1026" y="479"/>
                  </a:lnTo>
                  <a:lnTo>
                    <a:pt x="1026" y="475"/>
                  </a:lnTo>
                  <a:lnTo>
                    <a:pt x="1026" y="479"/>
                  </a:lnTo>
                  <a:lnTo>
                    <a:pt x="1026" y="475"/>
                  </a:lnTo>
                  <a:lnTo>
                    <a:pt x="1030" y="479"/>
                  </a:lnTo>
                  <a:lnTo>
                    <a:pt x="1034" y="475"/>
                  </a:lnTo>
                  <a:lnTo>
                    <a:pt x="1038" y="479"/>
                  </a:lnTo>
                  <a:lnTo>
                    <a:pt x="1038" y="475"/>
                  </a:lnTo>
                  <a:lnTo>
                    <a:pt x="1038" y="479"/>
                  </a:lnTo>
                  <a:lnTo>
                    <a:pt x="1038" y="475"/>
                  </a:lnTo>
                  <a:lnTo>
                    <a:pt x="1042" y="479"/>
                  </a:lnTo>
                  <a:lnTo>
                    <a:pt x="1042" y="475"/>
                  </a:lnTo>
                  <a:lnTo>
                    <a:pt x="1042" y="479"/>
                  </a:lnTo>
                  <a:lnTo>
                    <a:pt x="1042" y="475"/>
                  </a:lnTo>
                  <a:lnTo>
                    <a:pt x="1045" y="479"/>
                  </a:lnTo>
                  <a:lnTo>
                    <a:pt x="1045" y="475"/>
                  </a:lnTo>
                  <a:lnTo>
                    <a:pt x="1045" y="479"/>
                  </a:lnTo>
                  <a:lnTo>
                    <a:pt x="1045" y="475"/>
                  </a:lnTo>
                  <a:lnTo>
                    <a:pt x="1049" y="479"/>
                  </a:lnTo>
                  <a:lnTo>
                    <a:pt x="1053" y="479"/>
                  </a:lnTo>
                  <a:lnTo>
                    <a:pt x="1053" y="475"/>
                  </a:lnTo>
                  <a:lnTo>
                    <a:pt x="1053" y="479"/>
                  </a:lnTo>
                  <a:lnTo>
                    <a:pt x="1057" y="479"/>
                  </a:lnTo>
                  <a:lnTo>
                    <a:pt x="1061" y="479"/>
                  </a:lnTo>
                  <a:lnTo>
                    <a:pt x="1064" y="475"/>
                  </a:lnTo>
                  <a:lnTo>
                    <a:pt x="1064" y="479"/>
                  </a:lnTo>
                  <a:lnTo>
                    <a:pt x="1068" y="479"/>
                  </a:lnTo>
                  <a:lnTo>
                    <a:pt x="1072" y="479"/>
                  </a:lnTo>
                  <a:lnTo>
                    <a:pt x="1076" y="479"/>
                  </a:lnTo>
                  <a:lnTo>
                    <a:pt x="1080" y="479"/>
                  </a:lnTo>
                  <a:lnTo>
                    <a:pt x="1083" y="475"/>
                  </a:lnTo>
                  <a:lnTo>
                    <a:pt x="1083" y="479"/>
                  </a:lnTo>
                  <a:lnTo>
                    <a:pt x="1087" y="479"/>
                  </a:lnTo>
                  <a:lnTo>
                    <a:pt x="1087" y="475"/>
                  </a:lnTo>
                  <a:lnTo>
                    <a:pt x="1087" y="479"/>
                  </a:lnTo>
                  <a:lnTo>
                    <a:pt x="1091" y="479"/>
                  </a:lnTo>
                  <a:lnTo>
                    <a:pt x="1095" y="475"/>
                  </a:lnTo>
                  <a:lnTo>
                    <a:pt x="1095" y="479"/>
                  </a:lnTo>
                  <a:lnTo>
                    <a:pt x="1095" y="475"/>
                  </a:lnTo>
                  <a:lnTo>
                    <a:pt x="1099" y="479"/>
                  </a:lnTo>
                  <a:lnTo>
                    <a:pt x="1103" y="479"/>
                  </a:lnTo>
                  <a:lnTo>
                    <a:pt x="1106" y="475"/>
                  </a:lnTo>
                  <a:lnTo>
                    <a:pt x="1106" y="479"/>
                  </a:lnTo>
                  <a:lnTo>
                    <a:pt x="1110" y="479"/>
                  </a:lnTo>
                  <a:lnTo>
                    <a:pt x="1114" y="479"/>
                  </a:lnTo>
                  <a:lnTo>
                    <a:pt x="1118" y="479"/>
                  </a:lnTo>
                  <a:lnTo>
                    <a:pt x="1122" y="475"/>
                  </a:lnTo>
                  <a:lnTo>
                    <a:pt x="1125" y="479"/>
                  </a:lnTo>
                  <a:lnTo>
                    <a:pt x="1129" y="479"/>
                  </a:lnTo>
                  <a:lnTo>
                    <a:pt x="1129" y="475"/>
                  </a:lnTo>
                  <a:lnTo>
                    <a:pt x="1129" y="479"/>
                  </a:lnTo>
                  <a:lnTo>
                    <a:pt x="1129" y="475"/>
                  </a:lnTo>
                  <a:lnTo>
                    <a:pt x="1133" y="479"/>
                  </a:lnTo>
                  <a:lnTo>
                    <a:pt x="1137" y="475"/>
                  </a:lnTo>
                  <a:lnTo>
                    <a:pt x="1137" y="479"/>
                  </a:lnTo>
                  <a:lnTo>
                    <a:pt x="1137" y="475"/>
                  </a:lnTo>
                  <a:lnTo>
                    <a:pt x="1141" y="479"/>
                  </a:lnTo>
                  <a:lnTo>
                    <a:pt x="1141" y="475"/>
                  </a:lnTo>
                  <a:lnTo>
                    <a:pt x="1141" y="479"/>
                  </a:lnTo>
                  <a:lnTo>
                    <a:pt x="1141" y="475"/>
                  </a:lnTo>
                  <a:lnTo>
                    <a:pt x="1144" y="479"/>
                  </a:lnTo>
                  <a:lnTo>
                    <a:pt x="1148" y="475"/>
                  </a:lnTo>
                  <a:lnTo>
                    <a:pt x="1148" y="479"/>
                  </a:lnTo>
                  <a:lnTo>
                    <a:pt x="1148" y="475"/>
                  </a:lnTo>
                  <a:lnTo>
                    <a:pt x="1152" y="475"/>
                  </a:lnTo>
                  <a:lnTo>
                    <a:pt x="1152" y="479"/>
                  </a:lnTo>
                  <a:lnTo>
                    <a:pt x="1156" y="479"/>
                  </a:lnTo>
                  <a:lnTo>
                    <a:pt x="1156" y="475"/>
                  </a:lnTo>
                  <a:lnTo>
                    <a:pt x="1156" y="479"/>
                  </a:lnTo>
                  <a:lnTo>
                    <a:pt x="1156" y="475"/>
                  </a:lnTo>
                  <a:lnTo>
                    <a:pt x="1160" y="479"/>
                  </a:lnTo>
                  <a:lnTo>
                    <a:pt x="1163" y="479"/>
                  </a:lnTo>
                  <a:lnTo>
                    <a:pt x="1167" y="475"/>
                  </a:lnTo>
                  <a:lnTo>
                    <a:pt x="1167" y="479"/>
                  </a:lnTo>
                  <a:lnTo>
                    <a:pt x="1171" y="475"/>
                  </a:lnTo>
                  <a:lnTo>
                    <a:pt x="1171" y="479"/>
                  </a:lnTo>
                  <a:lnTo>
                    <a:pt x="1171" y="475"/>
                  </a:lnTo>
                  <a:lnTo>
                    <a:pt x="1175" y="475"/>
                  </a:lnTo>
                  <a:lnTo>
                    <a:pt x="1179" y="479"/>
                  </a:lnTo>
                  <a:lnTo>
                    <a:pt x="1179" y="475"/>
                  </a:lnTo>
                  <a:lnTo>
                    <a:pt x="1179" y="479"/>
                  </a:lnTo>
                  <a:lnTo>
                    <a:pt x="1182" y="479"/>
                  </a:lnTo>
                  <a:lnTo>
                    <a:pt x="1186" y="479"/>
                  </a:lnTo>
                  <a:lnTo>
                    <a:pt x="1190" y="479"/>
                  </a:lnTo>
                  <a:lnTo>
                    <a:pt x="1190" y="475"/>
                  </a:lnTo>
                  <a:lnTo>
                    <a:pt x="1190" y="479"/>
                  </a:lnTo>
                  <a:lnTo>
                    <a:pt x="1190" y="475"/>
                  </a:lnTo>
                  <a:lnTo>
                    <a:pt x="1194" y="479"/>
                  </a:lnTo>
                  <a:lnTo>
                    <a:pt x="1198" y="475"/>
                  </a:lnTo>
                  <a:lnTo>
                    <a:pt x="1201" y="479"/>
                  </a:lnTo>
                  <a:lnTo>
                    <a:pt x="1205" y="475"/>
                  </a:lnTo>
                  <a:lnTo>
                    <a:pt x="1205" y="479"/>
                  </a:lnTo>
                  <a:lnTo>
                    <a:pt x="1209" y="475"/>
                  </a:lnTo>
                  <a:lnTo>
                    <a:pt x="1213" y="479"/>
                  </a:lnTo>
                  <a:lnTo>
                    <a:pt x="1217" y="479"/>
                  </a:lnTo>
                  <a:lnTo>
                    <a:pt x="1217" y="475"/>
                  </a:lnTo>
                  <a:lnTo>
                    <a:pt x="1217" y="479"/>
                  </a:lnTo>
                  <a:lnTo>
                    <a:pt x="1217" y="475"/>
                  </a:lnTo>
                  <a:lnTo>
                    <a:pt x="1220" y="479"/>
                  </a:lnTo>
                  <a:lnTo>
                    <a:pt x="1224" y="479"/>
                  </a:lnTo>
                  <a:lnTo>
                    <a:pt x="1228" y="475"/>
                  </a:lnTo>
                  <a:lnTo>
                    <a:pt x="1228" y="479"/>
                  </a:lnTo>
                  <a:lnTo>
                    <a:pt x="1232" y="479"/>
                  </a:lnTo>
                  <a:lnTo>
                    <a:pt x="1232" y="475"/>
                  </a:lnTo>
                  <a:lnTo>
                    <a:pt x="1232" y="479"/>
                  </a:lnTo>
                  <a:lnTo>
                    <a:pt x="1236" y="479"/>
                  </a:lnTo>
                  <a:lnTo>
                    <a:pt x="1236" y="475"/>
                  </a:lnTo>
                  <a:lnTo>
                    <a:pt x="1236" y="479"/>
                  </a:lnTo>
                  <a:lnTo>
                    <a:pt x="1236" y="475"/>
                  </a:lnTo>
                  <a:lnTo>
                    <a:pt x="1239" y="475"/>
                  </a:lnTo>
                  <a:lnTo>
                    <a:pt x="1243" y="479"/>
                  </a:lnTo>
                  <a:lnTo>
                    <a:pt x="1247" y="479"/>
                  </a:lnTo>
                  <a:lnTo>
                    <a:pt x="1247" y="475"/>
                  </a:lnTo>
                  <a:lnTo>
                    <a:pt x="1247" y="479"/>
                  </a:lnTo>
                  <a:lnTo>
                    <a:pt x="1247" y="475"/>
                  </a:lnTo>
                  <a:lnTo>
                    <a:pt x="1251" y="475"/>
                  </a:lnTo>
                  <a:lnTo>
                    <a:pt x="1251" y="479"/>
                  </a:lnTo>
                  <a:lnTo>
                    <a:pt x="1255" y="479"/>
                  </a:lnTo>
                  <a:lnTo>
                    <a:pt x="1255" y="475"/>
                  </a:lnTo>
                  <a:lnTo>
                    <a:pt x="1255" y="479"/>
                  </a:lnTo>
                  <a:lnTo>
                    <a:pt x="1258" y="479"/>
                  </a:lnTo>
                  <a:lnTo>
                    <a:pt x="1258" y="475"/>
                  </a:lnTo>
                  <a:lnTo>
                    <a:pt x="1258" y="479"/>
                  </a:lnTo>
                  <a:lnTo>
                    <a:pt x="1258" y="475"/>
                  </a:lnTo>
                  <a:lnTo>
                    <a:pt x="1262" y="479"/>
                  </a:lnTo>
                  <a:lnTo>
                    <a:pt x="1262" y="475"/>
                  </a:lnTo>
                  <a:lnTo>
                    <a:pt x="1262" y="479"/>
                  </a:lnTo>
                  <a:lnTo>
                    <a:pt x="1262" y="475"/>
                  </a:lnTo>
                  <a:lnTo>
                    <a:pt x="1266" y="479"/>
                  </a:lnTo>
                  <a:lnTo>
                    <a:pt x="1266" y="475"/>
                  </a:lnTo>
                  <a:lnTo>
                    <a:pt x="1266" y="479"/>
                  </a:lnTo>
                  <a:lnTo>
                    <a:pt x="1266" y="475"/>
                  </a:lnTo>
                  <a:lnTo>
                    <a:pt x="1270" y="479"/>
                  </a:lnTo>
                  <a:lnTo>
                    <a:pt x="1274" y="475"/>
                  </a:lnTo>
                  <a:lnTo>
                    <a:pt x="1274" y="479"/>
                  </a:lnTo>
                  <a:lnTo>
                    <a:pt x="1277" y="479"/>
                  </a:lnTo>
                  <a:lnTo>
                    <a:pt x="1281" y="479"/>
                  </a:lnTo>
                  <a:lnTo>
                    <a:pt x="1285" y="475"/>
                  </a:lnTo>
                  <a:lnTo>
                    <a:pt x="1285" y="479"/>
                  </a:lnTo>
                  <a:lnTo>
                    <a:pt x="1285" y="475"/>
                  </a:lnTo>
                  <a:lnTo>
                    <a:pt x="1289" y="479"/>
                  </a:lnTo>
                  <a:lnTo>
                    <a:pt x="1289" y="475"/>
                  </a:lnTo>
                  <a:lnTo>
                    <a:pt x="1289" y="479"/>
                  </a:lnTo>
                  <a:lnTo>
                    <a:pt x="1289" y="475"/>
                  </a:lnTo>
                  <a:lnTo>
                    <a:pt x="1293" y="475"/>
                  </a:lnTo>
                  <a:lnTo>
                    <a:pt x="1296" y="479"/>
                  </a:lnTo>
                  <a:lnTo>
                    <a:pt x="1296" y="475"/>
                  </a:lnTo>
                  <a:lnTo>
                    <a:pt x="1296" y="479"/>
                  </a:lnTo>
                  <a:lnTo>
                    <a:pt x="1296" y="475"/>
                  </a:lnTo>
                  <a:lnTo>
                    <a:pt x="1300" y="475"/>
                  </a:lnTo>
                  <a:lnTo>
                    <a:pt x="1304" y="479"/>
                  </a:lnTo>
                  <a:lnTo>
                    <a:pt x="1308" y="479"/>
                  </a:lnTo>
                  <a:lnTo>
                    <a:pt x="1312" y="479"/>
                  </a:lnTo>
                  <a:lnTo>
                    <a:pt x="1315" y="479"/>
                  </a:lnTo>
                  <a:lnTo>
                    <a:pt x="1319" y="479"/>
                  </a:lnTo>
                  <a:lnTo>
                    <a:pt x="1323" y="479"/>
                  </a:lnTo>
                  <a:lnTo>
                    <a:pt x="1323" y="475"/>
                  </a:lnTo>
                  <a:lnTo>
                    <a:pt x="1323" y="479"/>
                  </a:lnTo>
                  <a:lnTo>
                    <a:pt x="1323" y="475"/>
                  </a:lnTo>
                  <a:lnTo>
                    <a:pt x="1327" y="479"/>
                  </a:lnTo>
                  <a:lnTo>
                    <a:pt x="1327" y="475"/>
                  </a:lnTo>
                  <a:lnTo>
                    <a:pt x="1327" y="479"/>
                  </a:lnTo>
                  <a:lnTo>
                    <a:pt x="1331" y="475"/>
                  </a:lnTo>
                  <a:lnTo>
                    <a:pt x="1335" y="479"/>
                  </a:lnTo>
                  <a:lnTo>
                    <a:pt x="1338" y="479"/>
                  </a:lnTo>
                  <a:lnTo>
                    <a:pt x="1338" y="475"/>
                  </a:lnTo>
                  <a:lnTo>
                    <a:pt x="1338" y="479"/>
                  </a:lnTo>
                  <a:lnTo>
                    <a:pt x="1342" y="479"/>
                  </a:lnTo>
                  <a:lnTo>
                    <a:pt x="1342" y="475"/>
                  </a:lnTo>
                  <a:lnTo>
                    <a:pt x="1342" y="479"/>
                  </a:lnTo>
                  <a:lnTo>
                    <a:pt x="1342" y="475"/>
                  </a:lnTo>
                  <a:lnTo>
                    <a:pt x="1346" y="479"/>
                  </a:lnTo>
                  <a:lnTo>
                    <a:pt x="1350" y="479"/>
                  </a:lnTo>
                  <a:lnTo>
                    <a:pt x="1354" y="479"/>
                  </a:lnTo>
                  <a:lnTo>
                    <a:pt x="1357" y="479"/>
                  </a:lnTo>
                  <a:lnTo>
                    <a:pt x="1357" y="475"/>
                  </a:lnTo>
                  <a:lnTo>
                    <a:pt x="1357" y="479"/>
                  </a:lnTo>
                  <a:lnTo>
                    <a:pt x="1357" y="475"/>
                  </a:lnTo>
                  <a:lnTo>
                    <a:pt x="1361" y="479"/>
                  </a:lnTo>
                  <a:lnTo>
                    <a:pt x="1365" y="479"/>
                  </a:lnTo>
                  <a:lnTo>
                    <a:pt x="1369" y="479"/>
                  </a:lnTo>
                  <a:lnTo>
                    <a:pt x="1369" y="475"/>
                  </a:lnTo>
                  <a:lnTo>
                    <a:pt x="1369" y="479"/>
                  </a:lnTo>
                  <a:lnTo>
                    <a:pt x="1373" y="479"/>
                  </a:lnTo>
                  <a:lnTo>
                    <a:pt x="1376" y="479"/>
                  </a:lnTo>
                  <a:lnTo>
                    <a:pt x="1380" y="479"/>
                  </a:lnTo>
                  <a:lnTo>
                    <a:pt x="1380" y="475"/>
                  </a:lnTo>
                  <a:lnTo>
                    <a:pt x="1380" y="479"/>
                  </a:lnTo>
                  <a:lnTo>
                    <a:pt x="1380" y="475"/>
                  </a:lnTo>
                  <a:lnTo>
                    <a:pt x="1384" y="479"/>
                  </a:lnTo>
                  <a:lnTo>
                    <a:pt x="1384" y="471"/>
                  </a:lnTo>
                  <a:lnTo>
                    <a:pt x="1384" y="479"/>
                  </a:lnTo>
                  <a:lnTo>
                    <a:pt x="1384" y="471"/>
                  </a:lnTo>
                  <a:lnTo>
                    <a:pt x="1388" y="475"/>
                  </a:lnTo>
                  <a:lnTo>
                    <a:pt x="1388" y="479"/>
                  </a:lnTo>
                  <a:lnTo>
                    <a:pt x="1392" y="479"/>
                  </a:lnTo>
                  <a:lnTo>
                    <a:pt x="1392" y="475"/>
                  </a:lnTo>
                  <a:lnTo>
                    <a:pt x="1392" y="479"/>
                  </a:lnTo>
                  <a:lnTo>
                    <a:pt x="1392" y="475"/>
                  </a:lnTo>
                  <a:lnTo>
                    <a:pt x="1395" y="475"/>
                  </a:lnTo>
                  <a:lnTo>
                    <a:pt x="1395" y="479"/>
                  </a:lnTo>
                  <a:lnTo>
                    <a:pt x="1399" y="475"/>
                  </a:lnTo>
                  <a:lnTo>
                    <a:pt x="1399" y="479"/>
                  </a:lnTo>
                  <a:lnTo>
                    <a:pt x="1403" y="479"/>
                  </a:lnTo>
                  <a:lnTo>
                    <a:pt x="1407" y="479"/>
                  </a:lnTo>
                  <a:lnTo>
                    <a:pt x="1407" y="475"/>
                  </a:lnTo>
                  <a:lnTo>
                    <a:pt x="1407" y="479"/>
                  </a:lnTo>
                  <a:lnTo>
                    <a:pt x="1407" y="475"/>
                  </a:lnTo>
                  <a:lnTo>
                    <a:pt x="1411" y="475"/>
                  </a:lnTo>
                  <a:lnTo>
                    <a:pt x="1411" y="479"/>
                  </a:lnTo>
                  <a:lnTo>
                    <a:pt x="1414" y="475"/>
                  </a:lnTo>
                  <a:lnTo>
                    <a:pt x="1414" y="479"/>
                  </a:lnTo>
                  <a:lnTo>
                    <a:pt x="1418" y="475"/>
                  </a:lnTo>
                  <a:lnTo>
                    <a:pt x="1418" y="479"/>
                  </a:lnTo>
                  <a:lnTo>
                    <a:pt x="1422" y="475"/>
                  </a:lnTo>
                  <a:lnTo>
                    <a:pt x="1422" y="479"/>
                  </a:lnTo>
                  <a:lnTo>
                    <a:pt x="1426" y="479"/>
                  </a:lnTo>
                  <a:lnTo>
                    <a:pt x="1430" y="479"/>
                  </a:lnTo>
                  <a:lnTo>
                    <a:pt x="1430" y="475"/>
                  </a:lnTo>
                  <a:lnTo>
                    <a:pt x="1430" y="479"/>
                  </a:lnTo>
                  <a:lnTo>
                    <a:pt x="1430" y="475"/>
                  </a:lnTo>
                  <a:lnTo>
                    <a:pt x="1433" y="479"/>
                  </a:lnTo>
                  <a:lnTo>
                    <a:pt x="1433" y="475"/>
                  </a:lnTo>
                  <a:lnTo>
                    <a:pt x="1433" y="479"/>
                  </a:lnTo>
                  <a:lnTo>
                    <a:pt x="1437" y="475"/>
                  </a:lnTo>
                  <a:lnTo>
                    <a:pt x="1441" y="479"/>
                  </a:lnTo>
                  <a:lnTo>
                    <a:pt x="1445" y="479"/>
                  </a:lnTo>
                  <a:lnTo>
                    <a:pt x="1449" y="479"/>
                  </a:lnTo>
                  <a:lnTo>
                    <a:pt x="1452" y="479"/>
                  </a:lnTo>
                  <a:lnTo>
                    <a:pt x="1456" y="479"/>
                  </a:lnTo>
                  <a:lnTo>
                    <a:pt x="1460" y="475"/>
                  </a:lnTo>
                  <a:lnTo>
                    <a:pt x="1464" y="479"/>
                  </a:lnTo>
                  <a:lnTo>
                    <a:pt x="1468" y="475"/>
                  </a:lnTo>
                  <a:lnTo>
                    <a:pt x="1471" y="479"/>
                  </a:lnTo>
                  <a:lnTo>
                    <a:pt x="1471" y="475"/>
                  </a:lnTo>
                  <a:lnTo>
                    <a:pt x="1471" y="479"/>
                  </a:lnTo>
                  <a:lnTo>
                    <a:pt x="1471" y="475"/>
                  </a:lnTo>
                  <a:lnTo>
                    <a:pt x="1475" y="475"/>
                  </a:lnTo>
                  <a:lnTo>
                    <a:pt x="1475" y="479"/>
                  </a:lnTo>
                  <a:lnTo>
                    <a:pt x="1475" y="475"/>
                  </a:lnTo>
                  <a:lnTo>
                    <a:pt x="1479" y="479"/>
                  </a:lnTo>
                  <a:lnTo>
                    <a:pt x="1479" y="475"/>
                  </a:lnTo>
                  <a:lnTo>
                    <a:pt x="1479" y="479"/>
                  </a:lnTo>
                  <a:lnTo>
                    <a:pt x="1479" y="475"/>
                  </a:lnTo>
                  <a:lnTo>
                    <a:pt x="1483" y="479"/>
                  </a:lnTo>
                  <a:lnTo>
                    <a:pt x="1483" y="475"/>
                  </a:lnTo>
                  <a:lnTo>
                    <a:pt x="1483" y="479"/>
                  </a:lnTo>
                  <a:lnTo>
                    <a:pt x="1483" y="475"/>
                  </a:lnTo>
                  <a:lnTo>
                    <a:pt x="1487" y="479"/>
                  </a:lnTo>
                  <a:lnTo>
                    <a:pt x="1490" y="475"/>
                  </a:lnTo>
                  <a:lnTo>
                    <a:pt x="1490" y="479"/>
                  </a:lnTo>
                  <a:lnTo>
                    <a:pt x="1494" y="479"/>
                  </a:lnTo>
                  <a:lnTo>
                    <a:pt x="1498" y="479"/>
                  </a:lnTo>
                  <a:lnTo>
                    <a:pt x="1502" y="475"/>
                  </a:lnTo>
                  <a:lnTo>
                    <a:pt x="1502" y="479"/>
                  </a:lnTo>
                  <a:lnTo>
                    <a:pt x="1506" y="479"/>
                  </a:lnTo>
                  <a:lnTo>
                    <a:pt x="1509" y="475"/>
                  </a:lnTo>
                  <a:lnTo>
                    <a:pt x="1513" y="479"/>
                  </a:lnTo>
                  <a:lnTo>
                    <a:pt x="1517" y="479"/>
                  </a:lnTo>
                  <a:lnTo>
                    <a:pt x="1517" y="475"/>
                  </a:lnTo>
                  <a:lnTo>
                    <a:pt x="1517" y="479"/>
                  </a:lnTo>
                  <a:lnTo>
                    <a:pt x="1521" y="475"/>
                  </a:lnTo>
                  <a:lnTo>
                    <a:pt x="1521" y="479"/>
                  </a:lnTo>
                  <a:lnTo>
                    <a:pt x="1525" y="475"/>
                  </a:lnTo>
                  <a:lnTo>
                    <a:pt x="1525" y="479"/>
                  </a:lnTo>
                  <a:lnTo>
                    <a:pt x="1528" y="479"/>
                  </a:lnTo>
                  <a:lnTo>
                    <a:pt x="1532" y="479"/>
                  </a:lnTo>
                  <a:lnTo>
                    <a:pt x="1536" y="475"/>
                  </a:lnTo>
                  <a:lnTo>
                    <a:pt x="1536" y="479"/>
                  </a:lnTo>
                  <a:lnTo>
                    <a:pt x="1540" y="475"/>
                  </a:lnTo>
                  <a:lnTo>
                    <a:pt x="1540" y="479"/>
                  </a:lnTo>
                  <a:lnTo>
                    <a:pt x="1544" y="475"/>
                  </a:lnTo>
                  <a:lnTo>
                    <a:pt x="1544" y="479"/>
                  </a:lnTo>
                  <a:lnTo>
                    <a:pt x="1547" y="479"/>
                  </a:lnTo>
                  <a:lnTo>
                    <a:pt x="1547" y="475"/>
                  </a:lnTo>
                  <a:lnTo>
                    <a:pt x="1547" y="479"/>
                  </a:lnTo>
                  <a:lnTo>
                    <a:pt x="1547" y="475"/>
                  </a:lnTo>
                  <a:lnTo>
                    <a:pt x="1551" y="479"/>
                  </a:lnTo>
                  <a:lnTo>
                    <a:pt x="1551" y="475"/>
                  </a:lnTo>
                  <a:lnTo>
                    <a:pt x="1551" y="479"/>
                  </a:lnTo>
                  <a:lnTo>
                    <a:pt x="1551" y="475"/>
                  </a:lnTo>
                  <a:lnTo>
                    <a:pt x="1555" y="479"/>
                  </a:lnTo>
                  <a:lnTo>
                    <a:pt x="1559" y="479"/>
                  </a:lnTo>
                  <a:lnTo>
                    <a:pt x="1559" y="475"/>
                  </a:lnTo>
                  <a:lnTo>
                    <a:pt x="1559" y="479"/>
                  </a:lnTo>
                  <a:lnTo>
                    <a:pt x="1563" y="479"/>
                  </a:lnTo>
                  <a:lnTo>
                    <a:pt x="1567" y="479"/>
                  </a:lnTo>
                  <a:lnTo>
                    <a:pt x="1570" y="479"/>
                  </a:lnTo>
                  <a:lnTo>
                    <a:pt x="1570" y="475"/>
                  </a:lnTo>
                  <a:lnTo>
                    <a:pt x="1570" y="479"/>
                  </a:lnTo>
                  <a:lnTo>
                    <a:pt x="1570" y="475"/>
                  </a:lnTo>
                  <a:lnTo>
                    <a:pt x="1574" y="479"/>
                  </a:lnTo>
                  <a:lnTo>
                    <a:pt x="1574" y="475"/>
                  </a:lnTo>
                  <a:lnTo>
                    <a:pt x="1574" y="479"/>
                  </a:lnTo>
                  <a:lnTo>
                    <a:pt x="1574" y="475"/>
                  </a:lnTo>
                  <a:lnTo>
                    <a:pt x="1578" y="479"/>
                  </a:lnTo>
                  <a:lnTo>
                    <a:pt x="1582" y="479"/>
                  </a:lnTo>
                  <a:lnTo>
                    <a:pt x="1582" y="475"/>
                  </a:lnTo>
                  <a:lnTo>
                    <a:pt x="1582" y="479"/>
                  </a:lnTo>
                  <a:lnTo>
                    <a:pt x="1582" y="475"/>
                  </a:lnTo>
                  <a:lnTo>
                    <a:pt x="1586" y="479"/>
                  </a:lnTo>
                  <a:lnTo>
                    <a:pt x="1589" y="479"/>
                  </a:lnTo>
                  <a:lnTo>
                    <a:pt x="1589" y="475"/>
                  </a:lnTo>
                  <a:lnTo>
                    <a:pt x="1589" y="479"/>
                  </a:lnTo>
                  <a:lnTo>
                    <a:pt x="1593" y="479"/>
                  </a:lnTo>
                  <a:lnTo>
                    <a:pt x="1593" y="475"/>
                  </a:lnTo>
                  <a:lnTo>
                    <a:pt x="1593" y="479"/>
                  </a:lnTo>
                  <a:lnTo>
                    <a:pt x="1593" y="475"/>
                  </a:lnTo>
                  <a:lnTo>
                    <a:pt x="1597" y="479"/>
                  </a:lnTo>
                  <a:lnTo>
                    <a:pt x="1601" y="475"/>
                  </a:lnTo>
                  <a:lnTo>
                    <a:pt x="1605" y="479"/>
                  </a:lnTo>
                  <a:lnTo>
                    <a:pt x="1608" y="475"/>
                  </a:lnTo>
                  <a:lnTo>
                    <a:pt x="1608" y="479"/>
                  </a:lnTo>
                  <a:lnTo>
                    <a:pt x="1612" y="475"/>
                  </a:lnTo>
                  <a:lnTo>
                    <a:pt x="1612" y="479"/>
                  </a:lnTo>
                  <a:lnTo>
                    <a:pt x="1616" y="479"/>
                  </a:lnTo>
                  <a:lnTo>
                    <a:pt x="1620" y="479"/>
                  </a:lnTo>
                  <a:lnTo>
                    <a:pt x="1620" y="475"/>
                  </a:lnTo>
                  <a:lnTo>
                    <a:pt x="1620" y="479"/>
                  </a:lnTo>
                  <a:lnTo>
                    <a:pt x="1624" y="479"/>
                  </a:lnTo>
                  <a:lnTo>
                    <a:pt x="1627" y="479"/>
                  </a:lnTo>
                  <a:lnTo>
                    <a:pt x="1627" y="475"/>
                  </a:lnTo>
                  <a:lnTo>
                    <a:pt x="1627" y="479"/>
                  </a:lnTo>
                  <a:lnTo>
                    <a:pt x="1627" y="475"/>
                  </a:lnTo>
                  <a:lnTo>
                    <a:pt x="1631" y="475"/>
                  </a:lnTo>
                  <a:lnTo>
                    <a:pt x="1635" y="475"/>
                  </a:lnTo>
                  <a:lnTo>
                    <a:pt x="1635" y="479"/>
                  </a:lnTo>
                  <a:lnTo>
                    <a:pt x="1639" y="479"/>
                  </a:lnTo>
                  <a:lnTo>
                    <a:pt x="1643" y="479"/>
                  </a:lnTo>
                  <a:lnTo>
                    <a:pt x="1643" y="475"/>
                  </a:lnTo>
                  <a:lnTo>
                    <a:pt x="1643" y="479"/>
                  </a:lnTo>
                  <a:lnTo>
                    <a:pt x="1643" y="475"/>
                  </a:lnTo>
                  <a:lnTo>
                    <a:pt x="1646" y="479"/>
                  </a:lnTo>
                  <a:lnTo>
                    <a:pt x="1650" y="475"/>
                  </a:lnTo>
                  <a:lnTo>
                    <a:pt x="1654" y="479"/>
                  </a:lnTo>
                  <a:lnTo>
                    <a:pt x="1654" y="475"/>
                  </a:lnTo>
                  <a:lnTo>
                    <a:pt x="1654" y="479"/>
                  </a:lnTo>
                  <a:lnTo>
                    <a:pt x="1654" y="475"/>
                  </a:lnTo>
                  <a:lnTo>
                    <a:pt x="1658" y="479"/>
                  </a:lnTo>
                  <a:lnTo>
                    <a:pt x="1658" y="475"/>
                  </a:lnTo>
                  <a:lnTo>
                    <a:pt x="1658" y="479"/>
                  </a:lnTo>
                  <a:lnTo>
                    <a:pt x="1658" y="475"/>
                  </a:lnTo>
                  <a:lnTo>
                    <a:pt x="1662" y="479"/>
                  </a:lnTo>
                  <a:lnTo>
                    <a:pt x="1662" y="475"/>
                  </a:lnTo>
                  <a:lnTo>
                    <a:pt x="1662" y="479"/>
                  </a:lnTo>
                  <a:lnTo>
                    <a:pt x="1665" y="479"/>
                  </a:lnTo>
                  <a:lnTo>
                    <a:pt x="1669" y="479"/>
                  </a:lnTo>
                  <a:lnTo>
                    <a:pt x="1673" y="479"/>
                  </a:lnTo>
                  <a:lnTo>
                    <a:pt x="1677" y="479"/>
                  </a:lnTo>
                  <a:lnTo>
                    <a:pt x="1681" y="479"/>
                  </a:lnTo>
                  <a:lnTo>
                    <a:pt x="1684" y="479"/>
                  </a:lnTo>
                  <a:lnTo>
                    <a:pt x="1684" y="475"/>
                  </a:lnTo>
                  <a:lnTo>
                    <a:pt x="1684" y="479"/>
                  </a:lnTo>
                  <a:lnTo>
                    <a:pt x="1684" y="475"/>
                  </a:lnTo>
                  <a:lnTo>
                    <a:pt x="1688" y="479"/>
                  </a:lnTo>
                  <a:lnTo>
                    <a:pt x="1692" y="475"/>
                  </a:lnTo>
                  <a:lnTo>
                    <a:pt x="1692" y="479"/>
                  </a:lnTo>
                  <a:lnTo>
                    <a:pt x="1692" y="475"/>
                  </a:lnTo>
                  <a:lnTo>
                    <a:pt x="1696" y="479"/>
                  </a:lnTo>
                  <a:lnTo>
                    <a:pt x="1700" y="475"/>
                  </a:lnTo>
                  <a:lnTo>
                    <a:pt x="1700" y="479"/>
                  </a:lnTo>
                  <a:lnTo>
                    <a:pt x="1703" y="479"/>
                  </a:lnTo>
                  <a:lnTo>
                    <a:pt x="1703" y="475"/>
                  </a:lnTo>
                  <a:lnTo>
                    <a:pt x="1703" y="479"/>
                  </a:lnTo>
                  <a:lnTo>
                    <a:pt x="1703" y="475"/>
                  </a:lnTo>
                  <a:lnTo>
                    <a:pt x="1707" y="479"/>
                  </a:lnTo>
                  <a:lnTo>
                    <a:pt x="1711" y="479"/>
                  </a:lnTo>
                  <a:lnTo>
                    <a:pt x="1715" y="479"/>
                  </a:lnTo>
                  <a:lnTo>
                    <a:pt x="1715" y="475"/>
                  </a:lnTo>
                  <a:lnTo>
                    <a:pt x="1715" y="479"/>
                  </a:lnTo>
                  <a:lnTo>
                    <a:pt x="1715" y="475"/>
                  </a:lnTo>
                  <a:lnTo>
                    <a:pt x="1719" y="479"/>
                  </a:lnTo>
                  <a:lnTo>
                    <a:pt x="1719" y="475"/>
                  </a:lnTo>
                  <a:lnTo>
                    <a:pt x="1719" y="479"/>
                  </a:lnTo>
                  <a:lnTo>
                    <a:pt x="1719" y="475"/>
                  </a:lnTo>
                  <a:lnTo>
                    <a:pt x="1722" y="475"/>
                  </a:lnTo>
                  <a:lnTo>
                    <a:pt x="1722" y="479"/>
                  </a:lnTo>
                  <a:lnTo>
                    <a:pt x="1726" y="475"/>
                  </a:lnTo>
                  <a:lnTo>
                    <a:pt x="1726" y="479"/>
                  </a:lnTo>
                  <a:lnTo>
                    <a:pt x="1730" y="479"/>
                  </a:lnTo>
                  <a:lnTo>
                    <a:pt x="1730" y="475"/>
                  </a:lnTo>
                  <a:lnTo>
                    <a:pt x="1730" y="479"/>
                  </a:lnTo>
                  <a:lnTo>
                    <a:pt x="1730" y="475"/>
                  </a:lnTo>
                  <a:lnTo>
                    <a:pt x="1734" y="479"/>
                  </a:lnTo>
                  <a:lnTo>
                    <a:pt x="1738" y="479"/>
                  </a:lnTo>
                  <a:lnTo>
                    <a:pt x="1741" y="479"/>
                  </a:lnTo>
                  <a:lnTo>
                    <a:pt x="1745" y="479"/>
                  </a:lnTo>
                  <a:lnTo>
                    <a:pt x="1745" y="475"/>
                  </a:lnTo>
                  <a:lnTo>
                    <a:pt x="1745" y="479"/>
                  </a:lnTo>
                  <a:lnTo>
                    <a:pt x="1749" y="479"/>
                  </a:lnTo>
                  <a:lnTo>
                    <a:pt x="1753" y="475"/>
                  </a:lnTo>
                  <a:lnTo>
                    <a:pt x="1753" y="479"/>
                  </a:lnTo>
                  <a:lnTo>
                    <a:pt x="1757" y="479"/>
                  </a:lnTo>
                  <a:lnTo>
                    <a:pt x="1760" y="479"/>
                  </a:lnTo>
                  <a:lnTo>
                    <a:pt x="1760" y="475"/>
                  </a:lnTo>
                  <a:lnTo>
                    <a:pt x="1760" y="479"/>
                  </a:lnTo>
                  <a:lnTo>
                    <a:pt x="1760" y="475"/>
                  </a:lnTo>
                  <a:lnTo>
                    <a:pt x="1764" y="479"/>
                  </a:lnTo>
                  <a:lnTo>
                    <a:pt x="1764" y="475"/>
                  </a:lnTo>
                  <a:lnTo>
                    <a:pt x="1764" y="479"/>
                  </a:lnTo>
                  <a:lnTo>
                    <a:pt x="1764" y="475"/>
                  </a:lnTo>
                  <a:lnTo>
                    <a:pt x="1768" y="479"/>
                  </a:lnTo>
                  <a:lnTo>
                    <a:pt x="1768" y="475"/>
                  </a:lnTo>
                  <a:lnTo>
                    <a:pt x="1768" y="479"/>
                  </a:lnTo>
                  <a:lnTo>
                    <a:pt x="1772" y="475"/>
                  </a:lnTo>
                  <a:lnTo>
                    <a:pt x="1776" y="475"/>
                  </a:lnTo>
                  <a:lnTo>
                    <a:pt x="1779" y="479"/>
                  </a:lnTo>
                  <a:lnTo>
                    <a:pt x="1783" y="479"/>
                  </a:lnTo>
                  <a:lnTo>
                    <a:pt x="1783" y="475"/>
                  </a:lnTo>
                  <a:lnTo>
                    <a:pt x="1783" y="479"/>
                  </a:lnTo>
                  <a:lnTo>
                    <a:pt x="1783" y="475"/>
                  </a:lnTo>
                  <a:lnTo>
                    <a:pt x="1787" y="475"/>
                  </a:lnTo>
                  <a:lnTo>
                    <a:pt x="1787" y="479"/>
                  </a:lnTo>
                  <a:lnTo>
                    <a:pt x="1791" y="479"/>
                  </a:lnTo>
                  <a:lnTo>
                    <a:pt x="1795" y="475"/>
                  </a:lnTo>
                  <a:lnTo>
                    <a:pt x="1795" y="479"/>
                  </a:lnTo>
                  <a:lnTo>
                    <a:pt x="1799" y="479"/>
                  </a:lnTo>
                  <a:lnTo>
                    <a:pt x="1802" y="479"/>
                  </a:lnTo>
                  <a:lnTo>
                    <a:pt x="1806" y="475"/>
                  </a:lnTo>
                  <a:lnTo>
                    <a:pt x="1806" y="479"/>
                  </a:lnTo>
                  <a:lnTo>
                    <a:pt x="1810" y="475"/>
                  </a:lnTo>
                  <a:lnTo>
                    <a:pt x="1810" y="479"/>
                  </a:lnTo>
                  <a:lnTo>
                    <a:pt x="1814" y="479"/>
                  </a:lnTo>
                  <a:lnTo>
                    <a:pt x="1818" y="479"/>
                  </a:lnTo>
                  <a:lnTo>
                    <a:pt x="1818" y="475"/>
                  </a:lnTo>
                  <a:lnTo>
                    <a:pt x="1818" y="479"/>
                  </a:lnTo>
                  <a:lnTo>
                    <a:pt x="1818" y="475"/>
                  </a:lnTo>
                  <a:lnTo>
                    <a:pt x="1821" y="475"/>
                  </a:lnTo>
                  <a:lnTo>
                    <a:pt x="1821" y="479"/>
                  </a:lnTo>
                  <a:lnTo>
                    <a:pt x="1825" y="479"/>
                  </a:lnTo>
                  <a:lnTo>
                    <a:pt x="1829" y="479"/>
                  </a:lnTo>
                  <a:lnTo>
                    <a:pt x="1829" y="475"/>
                  </a:lnTo>
                  <a:lnTo>
                    <a:pt x="1829" y="479"/>
                  </a:lnTo>
                  <a:lnTo>
                    <a:pt x="1829" y="475"/>
                  </a:lnTo>
                  <a:lnTo>
                    <a:pt x="1833" y="475"/>
                  </a:lnTo>
                  <a:lnTo>
                    <a:pt x="1837" y="479"/>
                  </a:lnTo>
                  <a:lnTo>
                    <a:pt x="1840" y="479"/>
                  </a:lnTo>
                  <a:lnTo>
                    <a:pt x="1840" y="475"/>
                  </a:lnTo>
                  <a:lnTo>
                    <a:pt x="1840" y="479"/>
                  </a:lnTo>
                  <a:lnTo>
                    <a:pt x="1840" y="475"/>
                  </a:lnTo>
                  <a:lnTo>
                    <a:pt x="1844" y="475"/>
                  </a:lnTo>
                  <a:lnTo>
                    <a:pt x="1848" y="479"/>
                  </a:lnTo>
                  <a:lnTo>
                    <a:pt x="1852" y="475"/>
                  </a:lnTo>
                  <a:lnTo>
                    <a:pt x="1852" y="479"/>
                  </a:lnTo>
                  <a:lnTo>
                    <a:pt x="1852" y="475"/>
                  </a:lnTo>
                  <a:lnTo>
                    <a:pt x="1856" y="475"/>
                  </a:lnTo>
                  <a:lnTo>
                    <a:pt x="1856" y="479"/>
                  </a:lnTo>
                  <a:lnTo>
                    <a:pt x="1859" y="479"/>
                  </a:lnTo>
                  <a:lnTo>
                    <a:pt x="1859" y="475"/>
                  </a:lnTo>
                  <a:lnTo>
                    <a:pt x="1859" y="479"/>
                  </a:lnTo>
                  <a:lnTo>
                    <a:pt x="1859" y="475"/>
                  </a:lnTo>
                  <a:lnTo>
                    <a:pt x="1863" y="475"/>
                  </a:lnTo>
                  <a:lnTo>
                    <a:pt x="1863" y="479"/>
                  </a:lnTo>
                  <a:lnTo>
                    <a:pt x="1867" y="479"/>
                  </a:lnTo>
                  <a:lnTo>
                    <a:pt x="1867" y="475"/>
                  </a:lnTo>
                  <a:lnTo>
                    <a:pt x="1867" y="479"/>
                  </a:lnTo>
                  <a:lnTo>
                    <a:pt x="1867" y="475"/>
                  </a:lnTo>
                  <a:lnTo>
                    <a:pt x="1871" y="479"/>
                  </a:lnTo>
                  <a:lnTo>
                    <a:pt x="1875" y="475"/>
                  </a:lnTo>
                  <a:lnTo>
                    <a:pt x="1875" y="479"/>
                  </a:lnTo>
                  <a:lnTo>
                    <a:pt x="1878" y="479"/>
                  </a:lnTo>
                  <a:lnTo>
                    <a:pt x="1882" y="479"/>
                  </a:lnTo>
                  <a:lnTo>
                    <a:pt x="1886" y="475"/>
                  </a:lnTo>
                  <a:lnTo>
                    <a:pt x="1890" y="479"/>
                  </a:lnTo>
                  <a:lnTo>
                    <a:pt x="1890" y="475"/>
                  </a:lnTo>
                  <a:lnTo>
                    <a:pt x="1890" y="479"/>
                  </a:lnTo>
                  <a:lnTo>
                    <a:pt x="1890" y="475"/>
                  </a:lnTo>
                  <a:lnTo>
                    <a:pt x="1894" y="479"/>
                  </a:lnTo>
                  <a:lnTo>
                    <a:pt x="1894" y="475"/>
                  </a:lnTo>
                  <a:lnTo>
                    <a:pt x="1894" y="479"/>
                  </a:lnTo>
                  <a:lnTo>
                    <a:pt x="1894" y="475"/>
                  </a:lnTo>
                  <a:lnTo>
                    <a:pt x="1897" y="475"/>
                  </a:lnTo>
                  <a:lnTo>
                    <a:pt x="1897" y="479"/>
                  </a:lnTo>
                  <a:lnTo>
                    <a:pt x="1901" y="479"/>
                  </a:lnTo>
                  <a:lnTo>
                    <a:pt x="1905" y="475"/>
                  </a:lnTo>
                  <a:lnTo>
                    <a:pt x="1905" y="479"/>
                  </a:lnTo>
                  <a:lnTo>
                    <a:pt x="1905" y="475"/>
                  </a:lnTo>
                  <a:lnTo>
                    <a:pt x="1909" y="479"/>
                  </a:lnTo>
                  <a:lnTo>
                    <a:pt x="1909" y="475"/>
                  </a:lnTo>
                  <a:lnTo>
                    <a:pt x="1909" y="479"/>
                  </a:lnTo>
                  <a:lnTo>
                    <a:pt x="1909" y="475"/>
                  </a:lnTo>
                  <a:lnTo>
                    <a:pt x="1913" y="479"/>
                  </a:lnTo>
                  <a:lnTo>
                    <a:pt x="1916" y="479"/>
                  </a:lnTo>
                  <a:lnTo>
                    <a:pt x="1920" y="475"/>
                  </a:lnTo>
                  <a:lnTo>
                    <a:pt x="1924" y="479"/>
                  </a:lnTo>
                  <a:lnTo>
                    <a:pt x="1924" y="475"/>
                  </a:lnTo>
                  <a:lnTo>
                    <a:pt x="1924" y="479"/>
                  </a:lnTo>
                  <a:lnTo>
                    <a:pt x="1924" y="475"/>
                  </a:lnTo>
                  <a:lnTo>
                    <a:pt x="1928" y="479"/>
                  </a:lnTo>
                  <a:lnTo>
                    <a:pt x="1928" y="475"/>
                  </a:lnTo>
                  <a:lnTo>
                    <a:pt x="1928" y="479"/>
                  </a:lnTo>
                  <a:lnTo>
                    <a:pt x="1928" y="475"/>
                  </a:lnTo>
                  <a:lnTo>
                    <a:pt x="1932" y="475"/>
                  </a:lnTo>
                  <a:lnTo>
                    <a:pt x="1932" y="479"/>
                  </a:lnTo>
                  <a:lnTo>
                    <a:pt x="1935" y="475"/>
                  </a:lnTo>
                  <a:lnTo>
                    <a:pt x="1935" y="479"/>
                  </a:lnTo>
                  <a:lnTo>
                    <a:pt x="1939" y="475"/>
                  </a:lnTo>
                  <a:lnTo>
                    <a:pt x="1939" y="479"/>
                  </a:lnTo>
                  <a:lnTo>
                    <a:pt x="1943" y="475"/>
                  </a:lnTo>
                  <a:lnTo>
                    <a:pt x="1947" y="479"/>
                  </a:lnTo>
                  <a:lnTo>
                    <a:pt x="1947" y="475"/>
                  </a:lnTo>
                  <a:lnTo>
                    <a:pt x="1947" y="479"/>
                  </a:lnTo>
                  <a:lnTo>
                    <a:pt x="1951" y="479"/>
                  </a:lnTo>
                  <a:lnTo>
                    <a:pt x="1954" y="479"/>
                  </a:lnTo>
                  <a:lnTo>
                    <a:pt x="1958" y="475"/>
                  </a:lnTo>
                  <a:lnTo>
                    <a:pt x="1958" y="479"/>
                  </a:lnTo>
                  <a:lnTo>
                    <a:pt x="1962" y="475"/>
                  </a:lnTo>
                  <a:lnTo>
                    <a:pt x="1962" y="47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8" name="Freeform 88"/>
            <p:cNvSpPr>
              <a:spLocks/>
            </p:cNvSpPr>
            <p:nvPr/>
          </p:nvSpPr>
          <p:spPr bwMode="auto">
            <a:xfrm>
              <a:off x="6581776" y="3087688"/>
              <a:ext cx="1171575" cy="12700"/>
            </a:xfrm>
            <a:custGeom>
              <a:avLst/>
              <a:gdLst>
                <a:gd name="T0" fmla="*/ 11 w 738"/>
                <a:gd name="T1" fmla="*/ 4 h 8"/>
                <a:gd name="T2" fmla="*/ 15 w 738"/>
                <a:gd name="T3" fmla="*/ 0 h 8"/>
                <a:gd name="T4" fmla="*/ 34 w 738"/>
                <a:gd name="T5" fmla="*/ 8 h 8"/>
                <a:gd name="T6" fmla="*/ 42 w 738"/>
                <a:gd name="T7" fmla="*/ 4 h 8"/>
                <a:gd name="T8" fmla="*/ 57 w 738"/>
                <a:gd name="T9" fmla="*/ 8 h 8"/>
                <a:gd name="T10" fmla="*/ 72 w 738"/>
                <a:gd name="T11" fmla="*/ 8 h 8"/>
                <a:gd name="T12" fmla="*/ 91 w 738"/>
                <a:gd name="T13" fmla="*/ 4 h 8"/>
                <a:gd name="T14" fmla="*/ 99 w 738"/>
                <a:gd name="T15" fmla="*/ 4 h 8"/>
                <a:gd name="T16" fmla="*/ 107 w 738"/>
                <a:gd name="T17" fmla="*/ 4 h 8"/>
                <a:gd name="T18" fmla="*/ 122 w 738"/>
                <a:gd name="T19" fmla="*/ 4 h 8"/>
                <a:gd name="T20" fmla="*/ 126 w 738"/>
                <a:gd name="T21" fmla="*/ 4 h 8"/>
                <a:gd name="T22" fmla="*/ 137 w 738"/>
                <a:gd name="T23" fmla="*/ 8 h 8"/>
                <a:gd name="T24" fmla="*/ 152 w 738"/>
                <a:gd name="T25" fmla="*/ 8 h 8"/>
                <a:gd name="T26" fmla="*/ 164 w 738"/>
                <a:gd name="T27" fmla="*/ 8 h 8"/>
                <a:gd name="T28" fmla="*/ 171 w 738"/>
                <a:gd name="T29" fmla="*/ 4 h 8"/>
                <a:gd name="T30" fmla="*/ 183 w 738"/>
                <a:gd name="T31" fmla="*/ 8 h 8"/>
                <a:gd name="T32" fmla="*/ 186 w 738"/>
                <a:gd name="T33" fmla="*/ 8 h 8"/>
                <a:gd name="T34" fmla="*/ 198 w 738"/>
                <a:gd name="T35" fmla="*/ 8 h 8"/>
                <a:gd name="T36" fmla="*/ 205 w 738"/>
                <a:gd name="T37" fmla="*/ 8 h 8"/>
                <a:gd name="T38" fmla="*/ 217 w 738"/>
                <a:gd name="T39" fmla="*/ 8 h 8"/>
                <a:gd name="T40" fmla="*/ 232 w 738"/>
                <a:gd name="T41" fmla="*/ 8 h 8"/>
                <a:gd name="T42" fmla="*/ 247 w 738"/>
                <a:gd name="T43" fmla="*/ 8 h 8"/>
                <a:gd name="T44" fmla="*/ 259 w 738"/>
                <a:gd name="T45" fmla="*/ 8 h 8"/>
                <a:gd name="T46" fmla="*/ 274 w 738"/>
                <a:gd name="T47" fmla="*/ 4 h 8"/>
                <a:gd name="T48" fmla="*/ 281 w 738"/>
                <a:gd name="T49" fmla="*/ 4 h 8"/>
                <a:gd name="T50" fmla="*/ 300 w 738"/>
                <a:gd name="T51" fmla="*/ 8 h 8"/>
                <a:gd name="T52" fmla="*/ 312 w 738"/>
                <a:gd name="T53" fmla="*/ 4 h 8"/>
                <a:gd name="T54" fmla="*/ 327 w 738"/>
                <a:gd name="T55" fmla="*/ 8 h 8"/>
                <a:gd name="T56" fmla="*/ 342 w 738"/>
                <a:gd name="T57" fmla="*/ 8 h 8"/>
                <a:gd name="T58" fmla="*/ 350 w 738"/>
                <a:gd name="T59" fmla="*/ 8 h 8"/>
                <a:gd name="T60" fmla="*/ 361 w 738"/>
                <a:gd name="T61" fmla="*/ 4 h 8"/>
                <a:gd name="T62" fmla="*/ 373 w 738"/>
                <a:gd name="T63" fmla="*/ 8 h 8"/>
                <a:gd name="T64" fmla="*/ 388 w 738"/>
                <a:gd name="T65" fmla="*/ 8 h 8"/>
                <a:gd name="T66" fmla="*/ 399 w 738"/>
                <a:gd name="T67" fmla="*/ 4 h 8"/>
                <a:gd name="T68" fmla="*/ 411 w 738"/>
                <a:gd name="T69" fmla="*/ 0 h 8"/>
                <a:gd name="T70" fmla="*/ 418 w 738"/>
                <a:gd name="T71" fmla="*/ 4 h 8"/>
                <a:gd name="T72" fmla="*/ 426 w 738"/>
                <a:gd name="T73" fmla="*/ 8 h 8"/>
                <a:gd name="T74" fmla="*/ 434 w 738"/>
                <a:gd name="T75" fmla="*/ 8 h 8"/>
                <a:gd name="T76" fmla="*/ 449 w 738"/>
                <a:gd name="T77" fmla="*/ 4 h 8"/>
                <a:gd name="T78" fmla="*/ 456 w 738"/>
                <a:gd name="T79" fmla="*/ 4 h 8"/>
                <a:gd name="T80" fmla="*/ 468 w 738"/>
                <a:gd name="T81" fmla="*/ 8 h 8"/>
                <a:gd name="T82" fmla="*/ 483 w 738"/>
                <a:gd name="T83" fmla="*/ 4 h 8"/>
                <a:gd name="T84" fmla="*/ 498 w 738"/>
                <a:gd name="T85" fmla="*/ 8 h 8"/>
                <a:gd name="T86" fmla="*/ 513 w 738"/>
                <a:gd name="T87" fmla="*/ 8 h 8"/>
                <a:gd name="T88" fmla="*/ 536 w 738"/>
                <a:gd name="T89" fmla="*/ 8 h 8"/>
                <a:gd name="T90" fmla="*/ 548 w 738"/>
                <a:gd name="T91" fmla="*/ 4 h 8"/>
                <a:gd name="T92" fmla="*/ 559 w 738"/>
                <a:gd name="T93" fmla="*/ 4 h 8"/>
                <a:gd name="T94" fmla="*/ 582 w 738"/>
                <a:gd name="T95" fmla="*/ 8 h 8"/>
                <a:gd name="T96" fmla="*/ 597 w 738"/>
                <a:gd name="T97" fmla="*/ 8 h 8"/>
                <a:gd name="T98" fmla="*/ 612 w 738"/>
                <a:gd name="T99" fmla="*/ 8 h 8"/>
                <a:gd name="T100" fmla="*/ 635 w 738"/>
                <a:gd name="T101" fmla="*/ 4 h 8"/>
                <a:gd name="T102" fmla="*/ 654 w 738"/>
                <a:gd name="T103" fmla="*/ 8 h 8"/>
                <a:gd name="T104" fmla="*/ 666 w 738"/>
                <a:gd name="T105" fmla="*/ 8 h 8"/>
                <a:gd name="T106" fmla="*/ 677 w 738"/>
                <a:gd name="T107" fmla="*/ 8 h 8"/>
                <a:gd name="T108" fmla="*/ 688 w 738"/>
                <a:gd name="T109" fmla="*/ 8 h 8"/>
                <a:gd name="T110" fmla="*/ 704 w 738"/>
                <a:gd name="T111" fmla="*/ 8 h 8"/>
                <a:gd name="T112" fmla="*/ 726 w 738"/>
                <a:gd name="T113" fmla="*/ 8 h 8"/>
                <a:gd name="T114" fmla="*/ 738 w 738"/>
                <a:gd name="T1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38" h="8">
                  <a:moveTo>
                    <a:pt x="0" y="8"/>
                  </a:moveTo>
                  <a:lnTo>
                    <a:pt x="4" y="4"/>
                  </a:lnTo>
                  <a:lnTo>
                    <a:pt x="4" y="8"/>
                  </a:lnTo>
                  <a:lnTo>
                    <a:pt x="8" y="4"/>
                  </a:lnTo>
                  <a:lnTo>
                    <a:pt x="11" y="8"/>
                  </a:lnTo>
                  <a:lnTo>
                    <a:pt x="11" y="4"/>
                  </a:lnTo>
                  <a:lnTo>
                    <a:pt x="11" y="8"/>
                  </a:lnTo>
                  <a:lnTo>
                    <a:pt x="11" y="4"/>
                  </a:lnTo>
                  <a:lnTo>
                    <a:pt x="15" y="8"/>
                  </a:lnTo>
                  <a:lnTo>
                    <a:pt x="15" y="0"/>
                  </a:lnTo>
                  <a:lnTo>
                    <a:pt x="15" y="8"/>
                  </a:lnTo>
                  <a:lnTo>
                    <a:pt x="15" y="0"/>
                  </a:lnTo>
                  <a:lnTo>
                    <a:pt x="19" y="8"/>
                  </a:lnTo>
                  <a:lnTo>
                    <a:pt x="23" y="8"/>
                  </a:lnTo>
                  <a:lnTo>
                    <a:pt x="27" y="8"/>
                  </a:lnTo>
                  <a:lnTo>
                    <a:pt x="30" y="8"/>
                  </a:lnTo>
                  <a:lnTo>
                    <a:pt x="34" y="4"/>
                  </a:lnTo>
                  <a:lnTo>
                    <a:pt x="34" y="8"/>
                  </a:lnTo>
                  <a:lnTo>
                    <a:pt x="38" y="4"/>
                  </a:lnTo>
                  <a:lnTo>
                    <a:pt x="38" y="8"/>
                  </a:lnTo>
                  <a:lnTo>
                    <a:pt x="42" y="8"/>
                  </a:lnTo>
                  <a:lnTo>
                    <a:pt x="42" y="4"/>
                  </a:lnTo>
                  <a:lnTo>
                    <a:pt x="42" y="8"/>
                  </a:lnTo>
                  <a:lnTo>
                    <a:pt x="42" y="4"/>
                  </a:lnTo>
                  <a:lnTo>
                    <a:pt x="46" y="4"/>
                  </a:lnTo>
                  <a:lnTo>
                    <a:pt x="46" y="8"/>
                  </a:lnTo>
                  <a:lnTo>
                    <a:pt x="49" y="4"/>
                  </a:lnTo>
                  <a:lnTo>
                    <a:pt x="49" y="8"/>
                  </a:lnTo>
                  <a:lnTo>
                    <a:pt x="53" y="8"/>
                  </a:lnTo>
                  <a:lnTo>
                    <a:pt x="57" y="8"/>
                  </a:lnTo>
                  <a:lnTo>
                    <a:pt x="61" y="8"/>
                  </a:lnTo>
                  <a:lnTo>
                    <a:pt x="65" y="8"/>
                  </a:lnTo>
                  <a:lnTo>
                    <a:pt x="68" y="8"/>
                  </a:lnTo>
                  <a:lnTo>
                    <a:pt x="68" y="4"/>
                  </a:lnTo>
                  <a:lnTo>
                    <a:pt x="68" y="8"/>
                  </a:lnTo>
                  <a:lnTo>
                    <a:pt x="72" y="8"/>
                  </a:lnTo>
                  <a:lnTo>
                    <a:pt x="76" y="8"/>
                  </a:lnTo>
                  <a:lnTo>
                    <a:pt x="80" y="4"/>
                  </a:lnTo>
                  <a:lnTo>
                    <a:pt x="80" y="8"/>
                  </a:lnTo>
                  <a:lnTo>
                    <a:pt x="84" y="8"/>
                  </a:lnTo>
                  <a:lnTo>
                    <a:pt x="88" y="8"/>
                  </a:lnTo>
                  <a:lnTo>
                    <a:pt x="91" y="4"/>
                  </a:lnTo>
                  <a:lnTo>
                    <a:pt x="91" y="8"/>
                  </a:lnTo>
                  <a:lnTo>
                    <a:pt x="95" y="8"/>
                  </a:lnTo>
                  <a:lnTo>
                    <a:pt x="99" y="8"/>
                  </a:lnTo>
                  <a:lnTo>
                    <a:pt x="99" y="4"/>
                  </a:lnTo>
                  <a:lnTo>
                    <a:pt x="99" y="8"/>
                  </a:lnTo>
                  <a:lnTo>
                    <a:pt x="99" y="4"/>
                  </a:lnTo>
                  <a:lnTo>
                    <a:pt x="103" y="4"/>
                  </a:lnTo>
                  <a:lnTo>
                    <a:pt x="103" y="8"/>
                  </a:lnTo>
                  <a:lnTo>
                    <a:pt x="107" y="8"/>
                  </a:lnTo>
                  <a:lnTo>
                    <a:pt x="107" y="4"/>
                  </a:lnTo>
                  <a:lnTo>
                    <a:pt x="107" y="8"/>
                  </a:lnTo>
                  <a:lnTo>
                    <a:pt x="107" y="4"/>
                  </a:lnTo>
                  <a:lnTo>
                    <a:pt x="110" y="8"/>
                  </a:lnTo>
                  <a:lnTo>
                    <a:pt x="114" y="8"/>
                  </a:lnTo>
                  <a:lnTo>
                    <a:pt x="118" y="4"/>
                  </a:lnTo>
                  <a:lnTo>
                    <a:pt x="118" y="8"/>
                  </a:lnTo>
                  <a:lnTo>
                    <a:pt x="122" y="8"/>
                  </a:lnTo>
                  <a:lnTo>
                    <a:pt x="122" y="4"/>
                  </a:lnTo>
                  <a:lnTo>
                    <a:pt x="122" y="8"/>
                  </a:lnTo>
                  <a:lnTo>
                    <a:pt x="122" y="4"/>
                  </a:lnTo>
                  <a:lnTo>
                    <a:pt x="126" y="8"/>
                  </a:lnTo>
                  <a:lnTo>
                    <a:pt x="126" y="4"/>
                  </a:lnTo>
                  <a:lnTo>
                    <a:pt x="126" y="8"/>
                  </a:lnTo>
                  <a:lnTo>
                    <a:pt x="126" y="4"/>
                  </a:lnTo>
                  <a:lnTo>
                    <a:pt x="129" y="8"/>
                  </a:lnTo>
                  <a:lnTo>
                    <a:pt x="133" y="8"/>
                  </a:lnTo>
                  <a:lnTo>
                    <a:pt x="133" y="4"/>
                  </a:lnTo>
                  <a:lnTo>
                    <a:pt x="133" y="8"/>
                  </a:lnTo>
                  <a:lnTo>
                    <a:pt x="133" y="4"/>
                  </a:lnTo>
                  <a:lnTo>
                    <a:pt x="137" y="8"/>
                  </a:lnTo>
                  <a:lnTo>
                    <a:pt x="141" y="8"/>
                  </a:lnTo>
                  <a:lnTo>
                    <a:pt x="145" y="4"/>
                  </a:lnTo>
                  <a:lnTo>
                    <a:pt x="145" y="8"/>
                  </a:lnTo>
                  <a:lnTo>
                    <a:pt x="148" y="4"/>
                  </a:lnTo>
                  <a:lnTo>
                    <a:pt x="148" y="8"/>
                  </a:lnTo>
                  <a:lnTo>
                    <a:pt x="152" y="8"/>
                  </a:lnTo>
                  <a:lnTo>
                    <a:pt x="152" y="4"/>
                  </a:lnTo>
                  <a:lnTo>
                    <a:pt x="152" y="8"/>
                  </a:lnTo>
                  <a:lnTo>
                    <a:pt x="152" y="4"/>
                  </a:lnTo>
                  <a:lnTo>
                    <a:pt x="156" y="8"/>
                  </a:lnTo>
                  <a:lnTo>
                    <a:pt x="160" y="8"/>
                  </a:lnTo>
                  <a:lnTo>
                    <a:pt x="164" y="8"/>
                  </a:lnTo>
                  <a:lnTo>
                    <a:pt x="167" y="8"/>
                  </a:lnTo>
                  <a:lnTo>
                    <a:pt x="167" y="4"/>
                  </a:lnTo>
                  <a:lnTo>
                    <a:pt x="167" y="8"/>
                  </a:lnTo>
                  <a:lnTo>
                    <a:pt x="167" y="4"/>
                  </a:lnTo>
                  <a:lnTo>
                    <a:pt x="171" y="8"/>
                  </a:lnTo>
                  <a:lnTo>
                    <a:pt x="171" y="4"/>
                  </a:lnTo>
                  <a:lnTo>
                    <a:pt x="171" y="8"/>
                  </a:lnTo>
                  <a:lnTo>
                    <a:pt x="171" y="4"/>
                  </a:lnTo>
                  <a:lnTo>
                    <a:pt x="175" y="4"/>
                  </a:lnTo>
                  <a:lnTo>
                    <a:pt x="175" y="8"/>
                  </a:lnTo>
                  <a:lnTo>
                    <a:pt x="179" y="8"/>
                  </a:lnTo>
                  <a:lnTo>
                    <a:pt x="183" y="8"/>
                  </a:lnTo>
                  <a:lnTo>
                    <a:pt x="183" y="4"/>
                  </a:lnTo>
                  <a:lnTo>
                    <a:pt x="183" y="8"/>
                  </a:lnTo>
                  <a:lnTo>
                    <a:pt x="183" y="4"/>
                  </a:lnTo>
                  <a:lnTo>
                    <a:pt x="186" y="8"/>
                  </a:lnTo>
                  <a:lnTo>
                    <a:pt x="186" y="4"/>
                  </a:lnTo>
                  <a:lnTo>
                    <a:pt x="186" y="8"/>
                  </a:lnTo>
                  <a:lnTo>
                    <a:pt x="186" y="4"/>
                  </a:lnTo>
                  <a:lnTo>
                    <a:pt x="190" y="4"/>
                  </a:lnTo>
                  <a:lnTo>
                    <a:pt x="194" y="4"/>
                  </a:lnTo>
                  <a:lnTo>
                    <a:pt x="194" y="8"/>
                  </a:lnTo>
                  <a:lnTo>
                    <a:pt x="198" y="4"/>
                  </a:lnTo>
                  <a:lnTo>
                    <a:pt x="198" y="8"/>
                  </a:lnTo>
                  <a:lnTo>
                    <a:pt x="202" y="8"/>
                  </a:lnTo>
                  <a:lnTo>
                    <a:pt x="202" y="4"/>
                  </a:lnTo>
                  <a:lnTo>
                    <a:pt x="202" y="8"/>
                  </a:lnTo>
                  <a:lnTo>
                    <a:pt x="202" y="4"/>
                  </a:lnTo>
                  <a:lnTo>
                    <a:pt x="205" y="4"/>
                  </a:lnTo>
                  <a:lnTo>
                    <a:pt x="205" y="8"/>
                  </a:lnTo>
                  <a:lnTo>
                    <a:pt x="209" y="4"/>
                  </a:lnTo>
                  <a:lnTo>
                    <a:pt x="209" y="8"/>
                  </a:lnTo>
                  <a:lnTo>
                    <a:pt x="213" y="8"/>
                  </a:lnTo>
                  <a:lnTo>
                    <a:pt x="217" y="8"/>
                  </a:lnTo>
                  <a:lnTo>
                    <a:pt x="217" y="4"/>
                  </a:lnTo>
                  <a:lnTo>
                    <a:pt x="217" y="8"/>
                  </a:lnTo>
                  <a:lnTo>
                    <a:pt x="217" y="4"/>
                  </a:lnTo>
                  <a:lnTo>
                    <a:pt x="221" y="4"/>
                  </a:lnTo>
                  <a:lnTo>
                    <a:pt x="221" y="8"/>
                  </a:lnTo>
                  <a:lnTo>
                    <a:pt x="224" y="8"/>
                  </a:lnTo>
                  <a:lnTo>
                    <a:pt x="228" y="8"/>
                  </a:lnTo>
                  <a:lnTo>
                    <a:pt x="232" y="8"/>
                  </a:lnTo>
                  <a:lnTo>
                    <a:pt x="236" y="8"/>
                  </a:lnTo>
                  <a:lnTo>
                    <a:pt x="236" y="4"/>
                  </a:lnTo>
                  <a:lnTo>
                    <a:pt x="236" y="8"/>
                  </a:lnTo>
                  <a:lnTo>
                    <a:pt x="240" y="8"/>
                  </a:lnTo>
                  <a:lnTo>
                    <a:pt x="243" y="4"/>
                  </a:lnTo>
                  <a:lnTo>
                    <a:pt x="247" y="8"/>
                  </a:lnTo>
                  <a:lnTo>
                    <a:pt x="247" y="4"/>
                  </a:lnTo>
                  <a:lnTo>
                    <a:pt x="247" y="8"/>
                  </a:lnTo>
                  <a:lnTo>
                    <a:pt x="247" y="4"/>
                  </a:lnTo>
                  <a:lnTo>
                    <a:pt x="251" y="4"/>
                  </a:lnTo>
                  <a:lnTo>
                    <a:pt x="255" y="8"/>
                  </a:lnTo>
                  <a:lnTo>
                    <a:pt x="259" y="8"/>
                  </a:lnTo>
                  <a:lnTo>
                    <a:pt x="262" y="8"/>
                  </a:lnTo>
                  <a:lnTo>
                    <a:pt x="266" y="8"/>
                  </a:lnTo>
                  <a:lnTo>
                    <a:pt x="266" y="4"/>
                  </a:lnTo>
                  <a:lnTo>
                    <a:pt x="266" y="8"/>
                  </a:lnTo>
                  <a:lnTo>
                    <a:pt x="270" y="8"/>
                  </a:lnTo>
                  <a:lnTo>
                    <a:pt x="274" y="4"/>
                  </a:lnTo>
                  <a:lnTo>
                    <a:pt x="274" y="8"/>
                  </a:lnTo>
                  <a:lnTo>
                    <a:pt x="278" y="8"/>
                  </a:lnTo>
                  <a:lnTo>
                    <a:pt x="278" y="4"/>
                  </a:lnTo>
                  <a:lnTo>
                    <a:pt x="278" y="8"/>
                  </a:lnTo>
                  <a:lnTo>
                    <a:pt x="278" y="4"/>
                  </a:lnTo>
                  <a:lnTo>
                    <a:pt x="281" y="4"/>
                  </a:lnTo>
                  <a:lnTo>
                    <a:pt x="285" y="8"/>
                  </a:lnTo>
                  <a:lnTo>
                    <a:pt x="289" y="4"/>
                  </a:lnTo>
                  <a:lnTo>
                    <a:pt x="289" y="8"/>
                  </a:lnTo>
                  <a:lnTo>
                    <a:pt x="293" y="4"/>
                  </a:lnTo>
                  <a:lnTo>
                    <a:pt x="297" y="8"/>
                  </a:lnTo>
                  <a:lnTo>
                    <a:pt x="300" y="8"/>
                  </a:lnTo>
                  <a:lnTo>
                    <a:pt x="304" y="4"/>
                  </a:lnTo>
                  <a:lnTo>
                    <a:pt x="308" y="8"/>
                  </a:lnTo>
                  <a:lnTo>
                    <a:pt x="308" y="4"/>
                  </a:lnTo>
                  <a:lnTo>
                    <a:pt x="308" y="8"/>
                  </a:lnTo>
                  <a:lnTo>
                    <a:pt x="312" y="8"/>
                  </a:lnTo>
                  <a:lnTo>
                    <a:pt x="312" y="4"/>
                  </a:lnTo>
                  <a:lnTo>
                    <a:pt x="312" y="8"/>
                  </a:lnTo>
                  <a:lnTo>
                    <a:pt x="312" y="4"/>
                  </a:lnTo>
                  <a:lnTo>
                    <a:pt x="316" y="8"/>
                  </a:lnTo>
                  <a:lnTo>
                    <a:pt x="320" y="8"/>
                  </a:lnTo>
                  <a:lnTo>
                    <a:pt x="323" y="8"/>
                  </a:lnTo>
                  <a:lnTo>
                    <a:pt x="327" y="8"/>
                  </a:lnTo>
                  <a:lnTo>
                    <a:pt x="331" y="8"/>
                  </a:lnTo>
                  <a:lnTo>
                    <a:pt x="335" y="8"/>
                  </a:lnTo>
                  <a:lnTo>
                    <a:pt x="339" y="4"/>
                  </a:lnTo>
                  <a:lnTo>
                    <a:pt x="339" y="0"/>
                  </a:lnTo>
                  <a:lnTo>
                    <a:pt x="339" y="8"/>
                  </a:lnTo>
                  <a:lnTo>
                    <a:pt x="342" y="8"/>
                  </a:lnTo>
                  <a:lnTo>
                    <a:pt x="342" y="4"/>
                  </a:lnTo>
                  <a:lnTo>
                    <a:pt x="342" y="8"/>
                  </a:lnTo>
                  <a:lnTo>
                    <a:pt x="342" y="4"/>
                  </a:lnTo>
                  <a:lnTo>
                    <a:pt x="346" y="4"/>
                  </a:lnTo>
                  <a:lnTo>
                    <a:pt x="346" y="8"/>
                  </a:lnTo>
                  <a:lnTo>
                    <a:pt x="350" y="8"/>
                  </a:lnTo>
                  <a:lnTo>
                    <a:pt x="354" y="8"/>
                  </a:lnTo>
                  <a:lnTo>
                    <a:pt x="358" y="8"/>
                  </a:lnTo>
                  <a:lnTo>
                    <a:pt x="358" y="4"/>
                  </a:lnTo>
                  <a:lnTo>
                    <a:pt x="358" y="8"/>
                  </a:lnTo>
                  <a:lnTo>
                    <a:pt x="358" y="4"/>
                  </a:lnTo>
                  <a:lnTo>
                    <a:pt x="361" y="4"/>
                  </a:lnTo>
                  <a:lnTo>
                    <a:pt x="361" y="0"/>
                  </a:lnTo>
                  <a:lnTo>
                    <a:pt x="361" y="8"/>
                  </a:lnTo>
                  <a:lnTo>
                    <a:pt x="365" y="4"/>
                  </a:lnTo>
                  <a:lnTo>
                    <a:pt x="365" y="8"/>
                  </a:lnTo>
                  <a:lnTo>
                    <a:pt x="369" y="0"/>
                  </a:lnTo>
                  <a:lnTo>
                    <a:pt x="373" y="8"/>
                  </a:lnTo>
                  <a:lnTo>
                    <a:pt x="377" y="8"/>
                  </a:lnTo>
                  <a:lnTo>
                    <a:pt x="380" y="8"/>
                  </a:lnTo>
                  <a:lnTo>
                    <a:pt x="380" y="4"/>
                  </a:lnTo>
                  <a:lnTo>
                    <a:pt x="380" y="8"/>
                  </a:lnTo>
                  <a:lnTo>
                    <a:pt x="384" y="8"/>
                  </a:lnTo>
                  <a:lnTo>
                    <a:pt x="388" y="8"/>
                  </a:lnTo>
                  <a:lnTo>
                    <a:pt x="392" y="8"/>
                  </a:lnTo>
                  <a:lnTo>
                    <a:pt x="392" y="4"/>
                  </a:lnTo>
                  <a:lnTo>
                    <a:pt x="392" y="8"/>
                  </a:lnTo>
                  <a:lnTo>
                    <a:pt x="392" y="4"/>
                  </a:lnTo>
                  <a:lnTo>
                    <a:pt x="396" y="8"/>
                  </a:lnTo>
                  <a:lnTo>
                    <a:pt x="399" y="4"/>
                  </a:lnTo>
                  <a:lnTo>
                    <a:pt x="399" y="8"/>
                  </a:lnTo>
                  <a:lnTo>
                    <a:pt x="403" y="8"/>
                  </a:lnTo>
                  <a:lnTo>
                    <a:pt x="407" y="4"/>
                  </a:lnTo>
                  <a:lnTo>
                    <a:pt x="407" y="8"/>
                  </a:lnTo>
                  <a:lnTo>
                    <a:pt x="411" y="8"/>
                  </a:lnTo>
                  <a:lnTo>
                    <a:pt x="411" y="0"/>
                  </a:lnTo>
                  <a:lnTo>
                    <a:pt x="411" y="8"/>
                  </a:lnTo>
                  <a:lnTo>
                    <a:pt x="411" y="0"/>
                  </a:lnTo>
                  <a:lnTo>
                    <a:pt x="415" y="4"/>
                  </a:lnTo>
                  <a:lnTo>
                    <a:pt x="415" y="0"/>
                  </a:lnTo>
                  <a:lnTo>
                    <a:pt x="415" y="4"/>
                  </a:lnTo>
                  <a:lnTo>
                    <a:pt x="418" y="4"/>
                  </a:lnTo>
                  <a:lnTo>
                    <a:pt x="418" y="8"/>
                  </a:lnTo>
                  <a:lnTo>
                    <a:pt x="422" y="8"/>
                  </a:lnTo>
                  <a:lnTo>
                    <a:pt x="422" y="0"/>
                  </a:lnTo>
                  <a:lnTo>
                    <a:pt x="422" y="8"/>
                  </a:lnTo>
                  <a:lnTo>
                    <a:pt x="422" y="0"/>
                  </a:lnTo>
                  <a:lnTo>
                    <a:pt x="426" y="8"/>
                  </a:lnTo>
                  <a:lnTo>
                    <a:pt x="426" y="0"/>
                  </a:lnTo>
                  <a:lnTo>
                    <a:pt x="426" y="8"/>
                  </a:lnTo>
                  <a:lnTo>
                    <a:pt x="426" y="0"/>
                  </a:lnTo>
                  <a:lnTo>
                    <a:pt x="430" y="4"/>
                  </a:lnTo>
                  <a:lnTo>
                    <a:pt x="434" y="4"/>
                  </a:lnTo>
                  <a:lnTo>
                    <a:pt x="434" y="8"/>
                  </a:lnTo>
                  <a:lnTo>
                    <a:pt x="437" y="8"/>
                  </a:lnTo>
                  <a:lnTo>
                    <a:pt x="441" y="4"/>
                  </a:lnTo>
                  <a:lnTo>
                    <a:pt x="441" y="8"/>
                  </a:lnTo>
                  <a:lnTo>
                    <a:pt x="445" y="4"/>
                  </a:lnTo>
                  <a:lnTo>
                    <a:pt x="445" y="8"/>
                  </a:lnTo>
                  <a:lnTo>
                    <a:pt x="449" y="4"/>
                  </a:lnTo>
                  <a:lnTo>
                    <a:pt x="453" y="4"/>
                  </a:lnTo>
                  <a:lnTo>
                    <a:pt x="453" y="8"/>
                  </a:lnTo>
                  <a:lnTo>
                    <a:pt x="456" y="8"/>
                  </a:lnTo>
                  <a:lnTo>
                    <a:pt x="456" y="4"/>
                  </a:lnTo>
                  <a:lnTo>
                    <a:pt x="456" y="8"/>
                  </a:lnTo>
                  <a:lnTo>
                    <a:pt x="456" y="4"/>
                  </a:lnTo>
                  <a:lnTo>
                    <a:pt x="460" y="4"/>
                  </a:lnTo>
                  <a:lnTo>
                    <a:pt x="464" y="8"/>
                  </a:lnTo>
                  <a:lnTo>
                    <a:pt x="464" y="4"/>
                  </a:lnTo>
                  <a:lnTo>
                    <a:pt x="464" y="8"/>
                  </a:lnTo>
                  <a:lnTo>
                    <a:pt x="468" y="4"/>
                  </a:lnTo>
                  <a:lnTo>
                    <a:pt x="468" y="8"/>
                  </a:lnTo>
                  <a:lnTo>
                    <a:pt x="472" y="8"/>
                  </a:lnTo>
                  <a:lnTo>
                    <a:pt x="475" y="4"/>
                  </a:lnTo>
                  <a:lnTo>
                    <a:pt x="475" y="8"/>
                  </a:lnTo>
                  <a:lnTo>
                    <a:pt x="475" y="4"/>
                  </a:lnTo>
                  <a:lnTo>
                    <a:pt x="479" y="4"/>
                  </a:lnTo>
                  <a:lnTo>
                    <a:pt x="483" y="4"/>
                  </a:lnTo>
                  <a:lnTo>
                    <a:pt x="483" y="8"/>
                  </a:lnTo>
                  <a:lnTo>
                    <a:pt x="487" y="4"/>
                  </a:lnTo>
                  <a:lnTo>
                    <a:pt x="487" y="8"/>
                  </a:lnTo>
                  <a:lnTo>
                    <a:pt x="491" y="8"/>
                  </a:lnTo>
                  <a:lnTo>
                    <a:pt x="494" y="8"/>
                  </a:lnTo>
                  <a:lnTo>
                    <a:pt x="498" y="8"/>
                  </a:lnTo>
                  <a:lnTo>
                    <a:pt x="498" y="4"/>
                  </a:lnTo>
                  <a:lnTo>
                    <a:pt x="498" y="8"/>
                  </a:lnTo>
                  <a:lnTo>
                    <a:pt x="502" y="8"/>
                  </a:lnTo>
                  <a:lnTo>
                    <a:pt x="506" y="8"/>
                  </a:lnTo>
                  <a:lnTo>
                    <a:pt x="510" y="8"/>
                  </a:lnTo>
                  <a:lnTo>
                    <a:pt x="513" y="8"/>
                  </a:lnTo>
                  <a:lnTo>
                    <a:pt x="517" y="8"/>
                  </a:lnTo>
                  <a:lnTo>
                    <a:pt x="521" y="8"/>
                  </a:lnTo>
                  <a:lnTo>
                    <a:pt x="525" y="8"/>
                  </a:lnTo>
                  <a:lnTo>
                    <a:pt x="529" y="8"/>
                  </a:lnTo>
                  <a:lnTo>
                    <a:pt x="532" y="8"/>
                  </a:lnTo>
                  <a:lnTo>
                    <a:pt x="536" y="8"/>
                  </a:lnTo>
                  <a:lnTo>
                    <a:pt x="540" y="8"/>
                  </a:lnTo>
                  <a:lnTo>
                    <a:pt x="544" y="8"/>
                  </a:lnTo>
                  <a:lnTo>
                    <a:pt x="548" y="8"/>
                  </a:lnTo>
                  <a:lnTo>
                    <a:pt x="548" y="4"/>
                  </a:lnTo>
                  <a:lnTo>
                    <a:pt x="548" y="8"/>
                  </a:lnTo>
                  <a:lnTo>
                    <a:pt x="548" y="4"/>
                  </a:lnTo>
                  <a:lnTo>
                    <a:pt x="552" y="8"/>
                  </a:lnTo>
                  <a:lnTo>
                    <a:pt x="555" y="8"/>
                  </a:lnTo>
                  <a:lnTo>
                    <a:pt x="559" y="8"/>
                  </a:lnTo>
                  <a:lnTo>
                    <a:pt x="559" y="4"/>
                  </a:lnTo>
                  <a:lnTo>
                    <a:pt x="559" y="8"/>
                  </a:lnTo>
                  <a:lnTo>
                    <a:pt x="559" y="4"/>
                  </a:lnTo>
                  <a:lnTo>
                    <a:pt x="563" y="8"/>
                  </a:lnTo>
                  <a:lnTo>
                    <a:pt x="567" y="8"/>
                  </a:lnTo>
                  <a:lnTo>
                    <a:pt x="571" y="8"/>
                  </a:lnTo>
                  <a:lnTo>
                    <a:pt x="574" y="8"/>
                  </a:lnTo>
                  <a:lnTo>
                    <a:pt x="578" y="8"/>
                  </a:lnTo>
                  <a:lnTo>
                    <a:pt x="582" y="8"/>
                  </a:lnTo>
                  <a:lnTo>
                    <a:pt x="586" y="8"/>
                  </a:lnTo>
                  <a:lnTo>
                    <a:pt x="590" y="8"/>
                  </a:lnTo>
                  <a:lnTo>
                    <a:pt x="593" y="4"/>
                  </a:lnTo>
                  <a:lnTo>
                    <a:pt x="593" y="8"/>
                  </a:lnTo>
                  <a:lnTo>
                    <a:pt x="593" y="4"/>
                  </a:lnTo>
                  <a:lnTo>
                    <a:pt x="597" y="8"/>
                  </a:lnTo>
                  <a:lnTo>
                    <a:pt x="601" y="8"/>
                  </a:lnTo>
                  <a:lnTo>
                    <a:pt x="605" y="4"/>
                  </a:lnTo>
                  <a:lnTo>
                    <a:pt x="605" y="8"/>
                  </a:lnTo>
                  <a:lnTo>
                    <a:pt x="609" y="8"/>
                  </a:lnTo>
                  <a:lnTo>
                    <a:pt x="612" y="4"/>
                  </a:lnTo>
                  <a:lnTo>
                    <a:pt x="612" y="8"/>
                  </a:lnTo>
                  <a:lnTo>
                    <a:pt x="616" y="8"/>
                  </a:lnTo>
                  <a:lnTo>
                    <a:pt x="620" y="8"/>
                  </a:lnTo>
                  <a:lnTo>
                    <a:pt x="624" y="8"/>
                  </a:lnTo>
                  <a:lnTo>
                    <a:pt x="628" y="8"/>
                  </a:lnTo>
                  <a:lnTo>
                    <a:pt x="631" y="8"/>
                  </a:lnTo>
                  <a:lnTo>
                    <a:pt x="635" y="4"/>
                  </a:lnTo>
                  <a:lnTo>
                    <a:pt x="635" y="8"/>
                  </a:lnTo>
                  <a:lnTo>
                    <a:pt x="639" y="8"/>
                  </a:lnTo>
                  <a:lnTo>
                    <a:pt x="643" y="8"/>
                  </a:lnTo>
                  <a:lnTo>
                    <a:pt x="647" y="8"/>
                  </a:lnTo>
                  <a:lnTo>
                    <a:pt x="650" y="8"/>
                  </a:lnTo>
                  <a:lnTo>
                    <a:pt x="654" y="8"/>
                  </a:lnTo>
                  <a:lnTo>
                    <a:pt x="658" y="8"/>
                  </a:lnTo>
                  <a:lnTo>
                    <a:pt x="662" y="8"/>
                  </a:lnTo>
                  <a:lnTo>
                    <a:pt x="662" y="4"/>
                  </a:lnTo>
                  <a:lnTo>
                    <a:pt x="662" y="8"/>
                  </a:lnTo>
                  <a:lnTo>
                    <a:pt x="662" y="4"/>
                  </a:lnTo>
                  <a:lnTo>
                    <a:pt x="666" y="8"/>
                  </a:lnTo>
                  <a:lnTo>
                    <a:pt x="669" y="8"/>
                  </a:lnTo>
                  <a:lnTo>
                    <a:pt x="669" y="4"/>
                  </a:lnTo>
                  <a:lnTo>
                    <a:pt x="669" y="8"/>
                  </a:lnTo>
                  <a:lnTo>
                    <a:pt x="669" y="4"/>
                  </a:lnTo>
                  <a:lnTo>
                    <a:pt x="673" y="8"/>
                  </a:lnTo>
                  <a:lnTo>
                    <a:pt x="677" y="8"/>
                  </a:lnTo>
                  <a:lnTo>
                    <a:pt x="677" y="4"/>
                  </a:lnTo>
                  <a:lnTo>
                    <a:pt x="677" y="8"/>
                  </a:lnTo>
                  <a:lnTo>
                    <a:pt x="677" y="4"/>
                  </a:lnTo>
                  <a:lnTo>
                    <a:pt x="681" y="8"/>
                  </a:lnTo>
                  <a:lnTo>
                    <a:pt x="685" y="8"/>
                  </a:lnTo>
                  <a:lnTo>
                    <a:pt x="688" y="8"/>
                  </a:lnTo>
                  <a:lnTo>
                    <a:pt x="692" y="8"/>
                  </a:lnTo>
                  <a:lnTo>
                    <a:pt x="696" y="8"/>
                  </a:lnTo>
                  <a:lnTo>
                    <a:pt x="700" y="4"/>
                  </a:lnTo>
                  <a:lnTo>
                    <a:pt x="700" y="8"/>
                  </a:lnTo>
                  <a:lnTo>
                    <a:pt x="704" y="4"/>
                  </a:lnTo>
                  <a:lnTo>
                    <a:pt x="704" y="8"/>
                  </a:lnTo>
                  <a:lnTo>
                    <a:pt x="707" y="8"/>
                  </a:lnTo>
                  <a:lnTo>
                    <a:pt x="711" y="8"/>
                  </a:lnTo>
                  <a:lnTo>
                    <a:pt x="715" y="8"/>
                  </a:lnTo>
                  <a:lnTo>
                    <a:pt x="719" y="8"/>
                  </a:lnTo>
                  <a:lnTo>
                    <a:pt x="723" y="8"/>
                  </a:lnTo>
                  <a:lnTo>
                    <a:pt x="726" y="8"/>
                  </a:lnTo>
                  <a:lnTo>
                    <a:pt x="726" y="4"/>
                  </a:lnTo>
                  <a:lnTo>
                    <a:pt x="726" y="8"/>
                  </a:lnTo>
                  <a:lnTo>
                    <a:pt x="726" y="4"/>
                  </a:lnTo>
                  <a:lnTo>
                    <a:pt x="730" y="8"/>
                  </a:lnTo>
                  <a:lnTo>
                    <a:pt x="734" y="4"/>
                  </a:lnTo>
                  <a:lnTo>
                    <a:pt x="738" y="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9" name="Freeform 89"/>
            <p:cNvSpPr>
              <a:spLocks/>
            </p:cNvSpPr>
            <p:nvPr/>
          </p:nvSpPr>
          <p:spPr bwMode="auto">
            <a:xfrm>
              <a:off x="3467101" y="2339975"/>
              <a:ext cx="4286250" cy="760413"/>
            </a:xfrm>
            <a:custGeom>
              <a:avLst/>
              <a:gdLst>
                <a:gd name="T0" fmla="*/ 41 w 2700"/>
                <a:gd name="T1" fmla="*/ 479 h 479"/>
                <a:gd name="T2" fmla="*/ 87 w 2700"/>
                <a:gd name="T3" fmla="*/ 479 h 479"/>
                <a:gd name="T4" fmla="*/ 133 w 2700"/>
                <a:gd name="T5" fmla="*/ 479 h 479"/>
                <a:gd name="T6" fmla="*/ 152 w 2700"/>
                <a:gd name="T7" fmla="*/ 277 h 479"/>
                <a:gd name="T8" fmla="*/ 186 w 2700"/>
                <a:gd name="T9" fmla="*/ 475 h 479"/>
                <a:gd name="T10" fmla="*/ 228 w 2700"/>
                <a:gd name="T11" fmla="*/ 479 h 479"/>
                <a:gd name="T12" fmla="*/ 273 w 2700"/>
                <a:gd name="T13" fmla="*/ 479 h 479"/>
                <a:gd name="T14" fmla="*/ 319 w 2700"/>
                <a:gd name="T15" fmla="*/ 479 h 479"/>
                <a:gd name="T16" fmla="*/ 365 w 2700"/>
                <a:gd name="T17" fmla="*/ 479 h 479"/>
                <a:gd name="T18" fmla="*/ 410 w 2700"/>
                <a:gd name="T19" fmla="*/ 479 h 479"/>
                <a:gd name="T20" fmla="*/ 456 w 2700"/>
                <a:gd name="T21" fmla="*/ 479 h 479"/>
                <a:gd name="T22" fmla="*/ 502 w 2700"/>
                <a:gd name="T23" fmla="*/ 479 h 479"/>
                <a:gd name="T24" fmla="*/ 547 w 2700"/>
                <a:gd name="T25" fmla="*/ 479 h 479"/>
                <a:gd name="T26" fmla="*/ 593 w 2700"/>
                <a:gd name="T27" fmla="*/ 479 h 479"/>
                <a:gd name="T28" fmla="*/ 639 w 2700"/>
                <a:gd name="T29" fmla="*/ 479 h 479"/>
                <a:gd name="T30" fmla="*/ 684 w 2700"/>
                <a:gd name="T31" fmla="*/ 479 h 479"/>
                <a:gd name="T32" fmla="*/ 730 w 2700"/>
                <a:gd name="T33" fmla="*/ 479 h 479"/>
                <a:gd name="T34" fmla="*/ 775 w 2700"/>
                <a:gd name="T35" fmla="*/ 479 h 479"/>
                <a:gd name="T36" fmla="*/ 821 w 2700"/>
                <a:gd name="T37" fmla="*/ 479 h 479"/>
                <a:gd name="T38" fmla="*/ 867 w 2700"/>
                <a:gd name="T39" fmla="*/ 479 h 479"/>
                <a:gd name="T40" fmla="*/ 912 w 2700"/>
                <a:gd name="T41" fmla="*/ 479 h 479"/>
                <a:gd name="T42" fmla="*/ 958 w 2700"/>
                <a:gd name="T43" fmla="*/ 479 h 479"/>
                <a:gd name="T44" fmla="*/ 1004 w 2700"/>
                <a:gd name="T45" fmla="*/ 479 h 479"/>
                <a:gd name="T46" fmla="*/ 1049 w 2700"/>
                <a:gd name="T47" fmla="*/ 479 h 479"/>
                <a:gd name="T48" fmla="*/ 1095 w 2700"/>
                <a:gd name="T49" fmla="*/ 479 h 479"/>
                <a:gd name="T50" fmla="*/ 1141 w 2700"/>
                <a:gd name="T51" fmla="*/ 479 h 479"/>
                <a:gd name="T52" fmla="*/ 1186 w 2700"/>
                <a:gd name="T53" fmla="*/ 479 h 479"/>
                <a:gd name="T54" fmla="*/ 1232 w 2700"/>
                <a:gd name="T55" fmla="*/ 479 h 479"/>
                <a:gd name="T56" fmla="*/ 1277 w 2700"/>
                <a:gd name="T57" fmla="*/ 479 h 479"/>
                <a:gd name="T58" fmla="*/ 1323 w 2700"/>
                <a:gd name="T59" fmla="*/ 479 h 479"/>
                <a:gd name="T60" fmla="*/ 1369 w 2700"/>
                <a:gd name="T61" fmla="*/ 479 h 479"/>
                <a:gd name="T62" fmla="*/ 1414 w 2700"/>
                <a:gd name="T63" fmla="*/ 479 h 479"/>
                <a:gd name="T64" fmla="*/ 1460 w 2700"/>
                <a:gd name="T65" fmla="*/ 479 h 479"/>
                <a:gd name="T66" fmla="*/ 1506 w 2700"/>
                <a:gd name="T67" fmla="*/ 479 h 479"/>
                <a:gd name="T68" fmla="*/ 1551 w 2700"/>
                <a:gd name="T69" fmla="*/ 479 h 479"/>
                <a:gd name="T70" fmla="*/ 1597 w 2700"/>
                <a:gd name="T71" fmla="*/ 479 h 479"/>
                <a:gd name="T72" fmla="*/ 1643 w 2700"/>
                <a:gd name="T73" fmla="*/ 479 h 479"/>
                <a:gd name="T74" fmla="*/ 1688 w 2700"/>
                <a:gd name="T75" fmla="*/ 479 h 479"/>
                <a:gd name="T76" fmla="*/ 1734 w 2700"/>
                <a:gd name="T77" fmla="*/ 479 h 479"/>
                <a:gd name="T78" fmla="*/ 1779 w 2700"/>
                <a:gd name="T79" fmla="*/ 479 h 479"/>
                <a:gd name="T80" fmla="*/ 1825 w 2700"/>
                <a:gd name="T81" fmla="*/ 479 h 479"/>
                <a:gd name="T82" fmla="*/ 1871 w 2700"/>
                <a:gd name="T83" fmla="*/ 479 h 479"/>
                <a:gd name="T84" fmla="*/ 1916 w 2700"/>
                <a:gd name="T85" fmla="*/ 479 h 479"/>
                <a:gd name="T86" fmla="*/ 1962 w 2700"/>
                <a:gd name="T87" fmla="*/ 479 h 479"/>
                <a:gd name="T88" fmla="*/ 2008 w 2700"/>
                <a:gd name="T89" fmla="*/ 479 h 479"/>
                <a:gd name="T90" fmla="*/ 2053 w 2700"/>
                <a:gd name="T91" fmla="*/ 479 h 479"/>
                <a:gd name="T92" fmla="*/ 2099 w 2700"/>
                <a:gd name="T93" fmla="*/ 479 h 479"/>
                <a:gd name="T94" fmla="*/ 2145 w 2700"/>
                <a:gd name="T95" fmla="*/ 479 h 479"/>
                <a:gd name="T96" fmla="*/ 2190 w 2700"/>
                <a:gd name="T97" fmla="*/ 479 h 479"/>
                <a:gd name="T98" fmla="*/ 2236 w 2700"/>
                <a:gd name="T99" fmla="*/ 479 h 479"/>
                <a:gd name="T100" fmla="*/ 2282 w 2700"/>
                <a:gd name="T101" fmla="*/ 479 h 479"/>
                <a:gd name="T102" fmla="*/ 2327 w 2700"/>
                <a:gd name="T103" fmla="*/ 479 h 479"/>
                <a:gd name="T104" fmla="*/ 2373 w 2700"/>
                <a:gd name="T105" fmla="*/ 479 h 479"/>
                <a:gd name="T106" fmla="*/ 2418 w 2700"/>
                <a:gd name="T107" fmla="*/ 479 h 479"/>
                <a:gd name="T108" fmla="*/ 2464 w 2700"/>
                <a:gd name="T109" fmla="*/ 479 h 479"/>
                <a:gd name="T110" fmla="*/ 2510 w 2700"/>
                <a:gd name="T111" fmla="*/ 479 h 479"/>
                <a:gd name="T112" fmla="*/ 2555 w 2700"/>
                <a:gd name="T113" fmla="*/ 479 h 479"/>
                <a:gd name="T114" fmla="*/ 2601 w 2700"/>
                <a:gd name="T115" fmla="*/ 479 h 479"/>
                <a:gd name="T116" fmla="*/ 2647 w 2700"/>
                <a:gd name="T117" fmla="*/ 479 h 479"/>
                <a:gd name="T118" fmla="*/ 2692 w 2700"/>
                <a:gd name="T119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00" h="479">
                  <a:moveTo>
                    <a:pt x="0" y="479"/>
                  </a:moveTo>
                  <a:lnTo>
                    <a:pt x="3" y="479"/>
                  </a:lnTo>
                  <a:lnTo>
                    <a:pt x="7" y="479"/>
                  </a:lnTo>
                  <a:lnTo>
                    <a:pt x="11" y="479"/>
                  </a:lnTo>
                  <a:lnTo>
                    <a:pt x="15" y="479"/>
                  </a:lnTo>
                  <a:lnTo>
                    <a:pt x="19" y="479"/>
                  </a:lnTo>
                  <a:lnTo>
                    <a:pt x="22" y="479"/>
                  </a:lnTo>
                  <a:lnTo>
                    <a:pt x="26" y="479"/>
                  </a:lnTo>
                  <a:lnTo>
                    <a:pt x="30" y="479"/>
                  </a:lnTo>
                  <a:lnTo>
                    <a:pt x="34" y="479"/>
                  </a:lnTo>
                  <a:lnTo>
                    <a:pt x="38" y="479"/>
                  </a:lnTo>
                  <a:lnTo>
                    <a:pt x="41" y="479"/>
                  </a:lnTo>
                  <a:lnTo>
                    <a:pt x="45" y="479"/>
                  </a:lnTo>
                  <a:lnTo>
                    <a:pt x="49" y="479"/>
                  </a:lnTo>
                  <a:lnTo>
                    <a:pt x="53" y="479"/>
                  </a:lnTo>
                  <a:lnTo>
                    <a:pt x="57" y="479"/>
                  </a:lnTo>
                  <a:lnTo>
                    <a:pt x="60" y="479"/>
                  </a:lnTo>
                  <a:lnTo>
                    <a:pt x="64" y="479"/>
                  </a:lnTo>
                  <a:lnTo>
                    <a:pt x="68" y="479"/>
                  </a:lnTo>
                  <a:lnTo>
                    <a:pt x="72" y="479"/>
                  </a:lnTo>
                  <a:lnTo>
                    <a:pt x="76" y="479"/>
                  </a:lnTo>
                  <a:lnTo>
                    <a:pt x="79" y="479"/>
                  </a:lnTo>
                  <a:lnTo>
                    <a:pt x="83" y="479"/>
                  </a:lnTo>
                  <a:lnTo>
                    <a:pt x="87" y="479"/>
                  </a:lnTo>
                  <a:lnTo>
                    <a:pt x="91" y="479"/>
                  </a:lnTo>
                  <a:lnTo>
                    <a:pt x="95" y="479"/>
                  </a:lnTo>
                  <a:lnTo>
                    <a:pt x="98" y="479"/>
                  </a:lnTo>
                  <a:lnTo>
                    <a:pt x="102" y="479"/>
                  </a:lnTo>
                  <a:lnTo>
                    <a:pt x="106" y="479"/>
                  </a:lnTo>
                  <a:lnTo>
                    <a:pt x="110" y="479"/>
                  </a:lnTo>
                  <a:lnTo>
                    <a:pt x="114" y="479"/>
                  </a:lnTo>
                  <a:lnTo>
                    <a:pt x="117" y="479"/>
                  </a:lnTo>
                  <a:lnTo>
                    <a:pt x="121" y="479"/>
                  </a:lnTo>
                  <a:lnTo>
                    <a:pt x="125" y="479"/>
                  </a:lnTo>
                  <a:lnTo>
                    <a:pt x="129" y="479"/>
                  </a:lnTo>
                  <a:lnTo>
                    <a:pt x="133" y="479"/>
                  </a:lnTo>
                  <a:lnTo>
                    <a:pt x="137" y="479"/>
                  </a:lnTo>
                  <a:lnTo>
                    <a:pt x="140" y="479"/>
                  </a:lnTo>
                  <a:lnTo>
                    <a:pt x="140" y="456"/>
                  </a:lnTo>
                  <a:lnTo>
                    <a:pt x="140" y="479"/>
                  </a:lnTo>
                  <a:lnTo>
                    <a:pt x="140" y="456"/>
                  </a:lnTo>
                  <a:lnTo>
                    <a:pt x="144" y="312"/>
                  </a:lnTo>
                  <a:lnTo>
                    <a:pt x="144" y="53"/>
                  </a:lnTo>
                  <a:lnTo>
                    <a:pt x="144" y="312"/>
                  </a:lnTo>
                  <a:lnTo>
                    <a:pt x="144" y="53"/>
                  </a:lnTo>
                  <a:lnTo>
                    <a:pt x="148" y="0"/>
                  </a:lnTo>
                  <a:lnTo>
                    <a:pt x="148" y="114"/>
                  </a:lnTo>
                  <a:lnTo>
                    <a:pt x="152" y="277"/>
                  </a:lnTo>
                  <a:lnTo>
                    <a:pt x="152" y="426"/>
                  </a:lnTo>
                  <a:lnTo>
                    <a:pt x="156" y="449"/>
                  </a:lnTo>
                  <a:lnTo>
                    <a:pt x="156" y="456"/>
                  </a:lnTo>
                  <a:lnTo>
                    <a:pt x="159" y="464"/>
                  </a:lnTo>
                  <a:lnTo>
                    <a:pt x="163" y="468"/>
                  </a:lnTo>
                  <a:lnTo>
                    <a:pt x="163" y="471"/>
                  </a:lnTo>
                  <a:lnTo>
                    <a:pt x="167" y="471"/>
                  </a:lnTo>
                  <a:lnTo>
                    <a:pt x="171" y="471"/>
                  </a:lnTo>
                  <a:lnTo>
                    <a:pt x="175" y="475"/>
                  </a:lnTo>
                  <a:lnTo>
                    <a:pt x="178" y="475"/>
                  </a:lnTo>
                  <a:lnTo>
                    <a:pt x="182" y="475"/>
                  </a:lnTo>
                  <a:lnTo>
                    <a:pt x="186" y="475"/>
                  </a:lnTo>
                  <a:lnTo>
                    <a:pt x="190" y="475"/>
                  </a:lnTo>
                  <a:lnTo>
                    <a:pt x="194" y="475"/>
                  </a:lnTo>
                  <a:lnTo>
                    <a:pt x="197" y="475"/>
                  </a:lnTo>
                  <a:lnTo>
                    <a:pt x="201" y="475"/>
                  </a:lnTo>
                  <a:lnTo>
                    <a:pt x="205" y="475"/>
                  </a:lnTo>
                  <a:lnTo>
                    <a:pt x="205" y="479"/>
                  </a:lnTo>
                  <a:lnTo>
                    <a:pt x="209" y="475"/>
                  </a:lnTo>
                  <a:lnTo>
                    <a:pt x="213" y="479"/>
                  </a:lnTo>
                  <a:lnTo>
                    <a:pt x="216" y="479"/>
                  </a:lnTo>
                  <a:lnTo>
                    <a:pt x="220" y="479"/>
                  </a:lnTo>
                  <a:lnTo>
                    <a:pt x="224" y="479"/>
                  </a:lnTo>
                  <a:lnTo>
                    <a:pt x="228" y="479"/>
                  </a:lnTo>
                  <a:lnTo>
                    <a:pt x="232" y="479"/>
                  </a:lnTo>
                  <a:lnTo>
                    <a:pt x="235" y="479"/>
                  </a:lnTo>
                  <a:lnTo>
                    <a:pt x="239" y="479"/>
                  </a:lnTo>
                  <a:lnTo>
                    <a:pt x="243" y="479"/>
                  </a:lnTo>
                  <a:lnTo>
                    <a:pt x="247" y="479"/>
                  </a:lnTo>
                  <a:lnTo>
                    <a:pt x="251" y="479"/>
                  </a:lnTo>
                  <a:lnTo>
                    <a:pt x="254" y="479"/>
                  </a:lnTo>
                  <a:lnTo>
                    <a:pt x="258" y="479"/>
                  </a:lnTo>
                  <a:lnTo>
                    <a:pt x="262" y="479"/>
                  </a:lnTo>
                  <a:lnTo>
                    <a:pt x="266" y="479"/>
                  </a:lnTo>
                  <a:lnTo>
                    <a:pt x="270" y="479"/>
                  </a:lnTo>
                  <a:lnTo>
                    <a:pt x="273" y="479"/>
                  </a:lnTo>
                  <a:lnTo>
                    <a:pt x="277" y="479"/>
                  </a:lnTo>
                  <a:lnTo>
                    <a:pt x="281" y="479"/>
                  </a:lnTo>
                  <a:lnTo>
                    <a:pt x="285" y="479"/>
                  </a:lnTo>
                  <a:lnTo>
                    <a:pt x="289" y="479"/>
                  </a:lnTo>
                  <a:lnTo>
                    <a:pt x="292" y="479"/>
                  </a:lnTo>
                  <a:lnTo>
                    <a:pt x="296" y="479"/>
                  </a:lnTo>
                  <a:lnTo>
                    <a:pt x="300" y="479"/>
                  </a:lnTo>
                  <a:lnTo>
                    <a:pt x="304" y="479"/>
                  </a:lnTo>
                  <a:lnTo>
                    <a:pt x="308" y="479"/>
                  </a:lnTo>
                  <a:lnTo>
                    <a:pt x="311" y="479"/>
                  </a:lnTo>
                  <a:lnTo>
                    <a:pt x="315" y="479"/>
                  </a:lnTo>
                  <a:lnTo>
                    <a:pt x="319" y="479"/>
                  </a:lnTo>
                  <a:lnTo>
                    <a:pt x="323" y="479"/>
                  </a:lnTo>
                  <a:lnTo>
                    <a:pt x="327" y="479"/>
                  </a:lnTo>
                  <a:lnTo>
                    <a:pt x="330" y="479"/>
                  </a:lnTo>
                  <a:lnTo>
                    <a:pt x="334" y="479"/>
                  </a:lnTo>
                  <a:lnTo>
                    <a:pt x="338" y="479"/>
                  </a:lnTo>
                  <a:lnTo>
                    <a:pt x="342" y="479"/>
                  </a:lnTo>
                  <a:lnTo>
                    <a:pt x="346" y="479"/>
                  </a:lnTo>
                  <a:lnTo>
                    <a:pt x="349" y="479"/>
                  </a:lnTo>
                  <a:lnTo>
                    <a:pt x="353" y="479"/>
                  </a:lnTo>
                  <a:lnTo>
                    <a:pt x="357" y="479"/>
                  </a:lnTo>
                  <a:lnTo>
                    <a:pt x="361" y="479"/>
                  </a:lnTo>
                  <a:lnTo>
                    <a:pt x="365" y="479"/>
                  </a:lnTo>
                  <a:lnTo>
                    <a:pt x="368" y="479"/>
                  </a:lnTo>
                  <a:lnTo>
                    <a:pt x="372" y="479"/>
                  </a:lnTo>
                  <a:lnTo>
                    <a:pt x="376" y="479"/>
                  </a:lnTo>
                  <a:lnTo>
                    <a:pt x="380" y="479"/>
                  </a:lnTo>
                  <a:lnTo>
                    <a:pt x="384" y="479"/>
                  </a:lnTo>
                  <a:lnTo>
                    <a:pt x="388" y="479"/>
                  </a:lnTo>
                  <a:lnTo>
                    <a:pt x="391" y="479"/>
                  </a:lnTo>
                  <a:lnTo>
                    <a:pt x="395" y="479"/>
                  </a:lnTo>
                  <a:lnTo>
                    <a:pt x="399" y="479"/>
                  </a:lnTo>
                  <a:lnTo>
                    <a:pt x="403" y="479"/>
                  </a:lnTo>
                  <a:lnTo>
                    <a:pt x="407" y="479"/>
                  </a:lnTo>
                  <a:lnTo>
                    <a:pt x="410" y="479"/>
                  </a:lnTo>
                  <a:lnTo>
                    <a:pt x="414" y="479"/>
                  </a:lnTo>
                  <a:lnTo>
                    <a:pt x="418" y="479"/>
                  </a:lnTo>
                  <a:lnTo>
                    <a:pt x="422" y="479"/>
                  </a:lnTo>
                  <a:lnTo>
                    <a:pt x="426" y="479"/>
                  </a:lnTo>
                  <a:lnTo>
                    <a:pt x="429" y="479"/>
                  </a:lnTo>
                  <a:lnTo>
                    <a:pt x="433" y="479"/>
                  </a:lnTo>
                  <a:lnTo>
                    <a:pt x="437" y="479"/>
                  </a:lnTo>
                  <a:lnTo>
                    <a:pt x="441" y="479"/>
                  </a:lnTo>
                  <a:lnTo>
                    <a:pt x="445" y="479"/>
                  </a:lnTo>
                  <a:lnTo>
                    <a:pt x="448" y="479"/>
                  </a:lnTo>
                  <a:lnTo>
                    <a:pt x="452" y="479"/>
                  </a:lnTo>
                  <a:lnTo>
                    <a:pt x="456" y="479"/>
                  </a:lnTo>
                  <a:lnTo>
                    <a:pt x="460" y="479"/>
                  </a:lnTo>
                  <a:lnTo>
                    <a:pt x="464" y="479"/>
                  </a:lnTo>
                  <a:lnTo>
                    <a:pt x="467" y="479"/>
                  </a:lnTo>
                  <a:lnTo>
                    <a:pt x="471" y="479"/>
                  </a:lnTo>
                  <a:lnTo>
                    <a:pt x="475" y="479"/>
                  </a:lnTo>
                  <a:lnTo>
                    <a:pt x="479" y="479"/>
                  </a:lnTo>
                  <a:lnTo>
                    <a:pt x="483" y="479"/>
                  </a:lnTo>
                  <a:lnTo>
                    <a:pt x="486" y="479"/>
                  </a:lnTo>
                  <a:lnTo>
                    <a:pt x="490" y="479"/>
                  </a:lnTo>
                  <a:lnTo>
                    <a:pt x="494" y="479"/>
                  </a:lnTo>
                  <a:lnTo>
                    <a:pt x="498" y="479"/>
                  </a:lnTo>
                  <a:lnTo>
                    <a:pt x="502" y="479"/>
                  </a:lnTo>
                  <a:lnTo>
                    <a:pt x="505" y="479"/>
                  </a:lnTo>
                  <a:lnTo>
                    <a:pt x="509" y="479"/>
                  </a:lnTo>
                  <a:lnTo>
                    <a:pt x="513" y="479"/>
                  </a:lnTo>
                  <a:lnTo>
                    <a:pt x="517" y="479"/>
                  </a:lnTo>
                  <a:lnTo>
                    <a:pt x="521" y="479"/>
                  </a:lnTo>
                  <a:lnTo>
                    <a:pt x="524" y="479"/>
                  </a:lnTo>
                  <a:lnTo>
                    <a:pt x="528" y="479"/>
                  </a:lnTo>
                  <a:lnTo>
                    <a:pt x="532" y="479"/>
                  </a:lnTo>
                  <a:lnTo>
                    <a:pt x="536" y="479"/>
                  </a:lnTo>
                  <a:lnTo>
                    <a:pt x="540" y="479"/>
                  </a:lnTo>
                  <a:lnTo>
                    <a:pt x="543" y="479"/>
                  </a:lnTo>
                  <a:lnTo>
                    <a:pt x="547" y="479"/>
                  </a:lnTo>
                  <a:lnTo>
                    <a:pt x="551" y="479"/>
                  </a:lnTo>
                  <a:lnTo>
                    <a:pt x="555" y="479"/>
                  </a:lnTo>
                  <a:lnTo>
                    <a:pt x="559" y="479"/>
                  </a:lnTo>
                  <a:lnTo>
                    <a:pt x="562" y="479"/>
                  </a:lnTo>
                  <a:lnTo>
                    <a:pt x="566" y="479"/>
                  </a:lnTo>
                  <a:lnTo>
                    <a:pt x="570" y="479"/>
                  </a:lnTo>
                  <a:lnTo>
                    <a:pt x="574" y="479"/>
                  </a:lnTo>
                  <a:lnTo>
                    <a:pt x="578" y="479"/>
                  </a:lnTo>
                  <a:lnTo>
                    <a:pt x="581" y="479"/>
                  </a:lnTo>
                  <a:lnTo>
                    <a:pt x="585" y="479"/>
                  </a:lnTo>
                  <a:lnTo>
                    <a:pt x="589" y="479"/>
                  </a:lnTo>
                  <a:lnTo>
                    <a:pt x="593" y="479"/>
                  </a:lnTo>
                  <a:lnTo>
                    <a:pt x="597" y="479"/>
                  </a:lnTo>
                  <a:lnTo>
                    <a:pt x="600" y="479"/>
                  </a:lnTo>
                  <a:lnTo>
                    <a:pt x="604" y="479"/>
                  </a:lnTo>
                  <a:lnTo>
                    <a:pt x="608" y="479"/>
                  </a:lnTo>
                  <a:lnTo>
                    <a:pt x="612" y="479"/>
                  </a:lnTo>
                  <a:lnTo>
                    <a:pt x="616" y="479"/>
                  </a:lnTo>
                  <a:lnTo>
                    <a:pt x="620" y="479"/>
                  </a:lnTo>
                  <a:lnTo>
                    <a:pt x="623" y="479"/>
                  </a:lnTo>
                  <a:lnTo>
                    <a:pt x="627" y="479"/>
                  </a:lnTo>
                  <a:lnTo>
                    <a:pt x="631" y="479"/>
                  </a:lnTo>
                  <a:lnTo>
                    <a:pt x="635" y="479"/>
                  </a:lnTo>
                  <a:lnTo>
                    <a:pt x="639" y="479"/>
                  </a:lnTo>
                  <a:lnTo>
                    <a:pt x="642" y="479"/>
                  </a:lnTo>
                  <a:lnTo>
                    <a:pt x="646" y="479"/>
                  </a:lnTo>
                  <a:lnTo>
                    <a:pt x="650" y="479"/>
                  </a:lnTo>
                  <a:lnTo>
                    <a:pt x="654" y="479"/>
                  </a:lnTo>
                  <a:lnTo>
                    <a:pt x="658" y="479"/>
                  </a:lnTo>
                  <a:lnTo>
                    <a:pt x="661" y="479"/>
                  </a:lnTo>
                  <a:lnTo>
                    <a:pt x="665" y="479"/>
                  </a:lnTo>
                  <a:lnTo>
                    <a:pt x="669" y="479"/>
                  </a:lnTo>
                  <a:lnTo>
                    <a:pt x="673" y="479"/>
                  </a:lnTo>
                  <a:lnTo>
                    <a:pt x="677" y="479"/>
                  </a:lnTo>
                  <a:lnTo>
                    <a:pt x="680" y="479"/>
                  </a:lnTo>
                  <a:lnTo>
                    <a:pt x="684" y="479"/>
                  </a:lnTo>
                  <a:lnTo>
                    <a:pt x="688" y="479"/>
                  </a:lnTo>
                  <a:lnTo>
                    <a:pt x="692" y="479"/>
                  </a:lnTo>
                  <a:lnTo>
                    <a:pt x="696" y="479"/>
                  </a:lnTo>
                  <a:lnTo>
                    <a:pt x="699" y="479"/>
                  </a:lnTo>
                  <a:lnTo>
                    <a:pt x="703" y="479"/>
                  </a:lnTo>
                  <a:lnTo>
                    <a:pt x="707" y="479"/>
                  </a:lnTo>
                  <a:lnTo>
                    <a:pt x="711" y="479"/>
                  </a:lnTo>
                  <a:lnTo>
                    <a:pt x="715" y="479"/>
                  </a:lnTo>
                  <a:lnTo>
                    <a:pt x="718" y="479"/>
                  </a:lnTo>
                  <a:lnTo>
                    <a:pt x="722" y="479"/>
                  </a:lnTo>
                  <a:lnTo>
                    <a:pt x="726" y="479"/>
                  </a:lnTo>
                  <a:lnTo>
                    <a:pt x="730" y="479"/>
                  </a:lnTo>
                  <a:lnTo>
                    <a:pt x="734" y="479"/>
                  </a:lnTo>
                  <a:lnTo>
                    <a:pt x="737" y="479"/>
                  </a:lnTo>
                  <a:lnTo>
                    <a:pt x="741" y="479"/>
                  </a:lnTo>
                  <a:lnTo>
                    <a:pt x="745" y="479"/>
                  </a:lnTo>
                  <a:lnTo>
                    <a:pt x="749" y="479"/>
                  </a:lnTo>
                  <a:lnTo>
                    <a:pt x="753" y="479"/>
                  </a:lnTo>
                  <a:lnTo>
                    <a:pt x="756" y="479"/>
                  </a:lnTo>
                  <a:lnTo>
                    <a:pt x="760" y="479"/>
                  </a:lnTo>
                  <a:lnTo>
                    <a:pt x="764" y="479"/>
                  </a:lnTo>
                  <a:lnTo>
                    <a:pt x="768" y="479"/>
                  </a:lnTo>
                  <a:lnTo>
                    <a:pt x="772" y="479"/>
                  </a:lnTo>
                  <a:lnTo>
                    <a:pt x="775" y="479"/>
                  </a:lnTo>
                  <a:lnTo>
                    <a:pt x="779" y="479"/>
                  </a:lnTo>
                  <a:lnTo>
                    <a:pt x="783" y="479"/>
                  </a:lnTo>
                  <a:lnTo>
                    <a:pt x="787" y="479"/>
                  </a:lnTo>
                  <a:lnTo>
                    <a:pt x="791" y="479"/>
                  </a:lnTo>
                  <a:lnTo>
                    <a:pt x="794" y="479"/>
                  </a:lnTo>
                  <a:lnTo>
                    <a:pt x="798" y="479"/>
                  </a:lnTo>
                  <a:lnTo>
                    <a:pt x="802" y="479"/>
                  </a:lnTo>
                  <a:lnTo>
                    <a:pt x="806" y="479"/>
                  </a:lnTo>
                  <a:lnTo>
                    <a:pt x="810" y="479"/>
                  </a:lnTo>
                  <a:lnTo>
                    <a:pt x="813" y="479"/>
                  </a:lnTo>
                  <a:lnTo>
                    <a:pt x="817" y="479"/>
                  </a:lnTo>
                  <a:lnTo>
                    <a:pt x="821" y="479"/>
                  </a:lnTo>
                  <a:lnTo>
                    <a:pt x="825" y="479"/>
                  </a:lnTo>
                  <a:lnTo>
                    <a:pt x="829" y="479"/>
                  </a:lnTo>
                  <a:lnTo>
                    <a:pt x="832" y="479"/>
                  </a:lnTo>
                  <a:lnTo>
                    <a:pt x="836" y="479"/>
                  </a:lnTo>
                  <a:lnTo>
                    <a:pt x="840" y="479"/>
                  </a:lnTo>
                  <a:lnTo>
                    <a:pt x="844" y="479"/>
                  </a:lnTo>
                  <a:lnTo>
                    <a:pt x="848" y="479"/>
                  </a:lnTo>
                  <a:lnTo>
                    <a:pt x="852" y="479"/>
                  </a:lnTo>
                  <a:lnTo>
                    <a:pt x="855" y="479"/>
                  </a:lnTo>
                  <a:lnTo>
                    <a:pt x="859" y="479"/>
                  </a:lnTo>
                  <a:lnTo>
                    <a:pt x="863" y="479"/>
                  </a:lnTo>
                  <a:lnTo>
                    <a:pt x="867" y="479"/>
                  </a:lnTo>
                  <a:lnTo>
                    <a:pt x="871" y="479"/>
                  </a:lnTo>
                  <a:lnTo>
                    <a:pt x="874" y="479"/>
                  </a:lnTo>
                  <a:lnTo>
                    <a:pt x="878" y="479"/>
                  </a:lnTo>
                  <a:lnTo>
                    <a:pt x="882" y="479"/>
                  </a:lnTo>
                  <a:lnTo>
                    <a:pt x="886" y="479"/>
                  </a:lnTo>
                  <a:lnTo>
                    <a:pt x="890" y="479"/>
                  </a:lnTo>
                  <a:lnTo>
                    <a:pt x="893" y="479"/>
                  </a:lnTo>
                  <a:lnTo>
                    <a:pt x="897" y="479"/>
                  </a:lnTo>
                  <a:lnTo>
                    <a:pt x="901" y="479"/>
                  </a:lnTo>
                  <a:lnTo>
                    <a:pt x="905" y="479"/>
                  </a:lnTo>
                  <a:lnTo>
                    <a:pt x="909" y="479"/>
                  </a:lnTo>
                  <a:lnTo>
                    <a:pt x="912" y="479"/>
                  </a:lnTo>
                  <a:lnTo>
                    <a:pt x="916" y="479"/>
                  </a:lnTo>
                  <a:lnTo>
                    <a:pt x="920" y="479"/>
                  </a:lnTo>
                  <a:lnTo>
                    <a:pt x="924" y="479"/>
                  </a:lnTo>
                  <a:lnTo>
                    <a:pt x="928" y="479"/>
                  </a:lnTo>
                  <a:lnTo>
                    <a:pt x="931" y="479"/>
                  </a:lnTo>
                  <a:lnTo>
                    <a:pt x="935" y="479"/>
                  </a:lnTo>
                  <a:lnTo>
                    <a:pt x="939" y="479"/>
                  </a:lnTo>
                  <a:lnTo>
                    <a:pt x="943" y="479"/>
                  </a:lnTo>
                  <a:lnTo>
                    <a:pt x="947" y="479"/>
                  </a:lnTo>
                  <a:lnTo>
                    <a:pt x="950" y="479"/>
                  </a:lnTo>
                  <a:lnTo>
                    <a:pt x="954" y="479"/>
                  </a:lnTo>
                  <a:lnTo>
                    <a:pt x="958" y="479"/>
                  </a:lnTo>
                  <a:lnTo>
                    <a:pt x="962" y="479"/>
                  </a:lnTo>
                  <a:lnTo>
                    <a:pt x="966" y="479"/>
                  </a:lnTo>
                  <a:lnTo>
                    <a:pt x="969" y="479"/>
                  </a:lnTo>
                  <a:lnTo>
                    <a:pt x="973" y="479"/>
                  </a:lnTo>
                  <a:lnTo>
                    <a:pt x="977" y="479"/>
                  </a:lnTo>
                  <a:lnTo>
                    <a:pt x="981" y="479"/>
                  </a:lnTo>
                  <a:lnTo>
                    <a:pt x="985" y="479"/>
                  </a:lnTo>
                  <a:lnTo>
                    <a:pt x="988" y="479"/>
                  </a:lnTo>
                  <a:lnTo>
                    <a:pt x="992" y="479"/>
                  </a:lnTo>
                  <a:lnTo>
                    <a:pt x="996" y="479"/>
                  </a:lnTo>
                  <a:lnTo>
                    <a:pt x="1000" y="479"/>
                  </a:lnTo>
                  <a:lnTo>
                    <a:pt x="1004" y="479"/>
                  </a:lnTo>
                  <a:lnTo>
                    <a:pt x="1007" y="479"/>
                  </a:lnTo>
                  <a:lnTo>
                    <a:pt x="1011" y="479"/>
                  </a:lnTo>
                  <a:lnTo>
                    <a:pt x="1015" y="479"/>
                  </a:lnTo>
                  <a:lnTo>
                    <a:pt x="1019" y="479"/>
                  </a:lnTo>
                  <a:lnTo>
                    <a:pt x="1023" y="479"/>
                  </a:lnTo>
                  <a:lnTo>
                    <a:pt x="1026" y="479"/>
                  </a:lnTo>
                  <a:lnTo>
                    <a:pt x="1030" y="479"/>
                  </a:lnTo>
                  <a:lnTo>
                    <a:pt x="1034" y="479"/>
                  </a:lnTo>
                  <a:lnTo>
                    <a:pt x="1038" y="479"/>
                  </a:lnTo>
                  <a:lnTo>
                    <a:pt x="1042" y="479"/>
                  </a:lnTo>
                  <a:lnTo>
                    <a:pt x="1045" y="479"/>
                  </a:lnTo>
                  <a:lnTo>
                    <a:pt x="1049" y="479"/>
                  </a:lnTo>
                  <a:lnTo>
                    <a:pt x="1053" y="479"/>
                  </a:lnTo>
                  <a:lnTo>
                    <a:pt x="1057" y="479"/>
                  </a:lnTo>
                  <a:lnTo>
                    <a:pt x="1061" y="479"/>
                  </a:lnTo>
                  <a:lnTo>
                    <a:pt x="1064" y="479"/>
                  </a:lnTo>
                  <a:lnTo>
                    <a:pt x="1068" y="479"/>
                  </a:lnTo>
                  <a:lnTo>
                    <a:pt x="1072" y="479"/>
                  </a:lnTo>
                  <a:lnTo>
                    <a:pt x="1076" y="479"/>
                  </a:lnTo>
                  <a:lnTo>
                    <a:pt x="1080" y="479"/>
                  </a:lnTo>
                  <a:lnTo>
                    <a:pt x="1083" y="479"/>
                  </a:lnTo>
                  <a:lnTo>
                    <a:pt x="1087" y="479"/>
                  </a:lnTo>
                  <a:lnTo>
                    <a:pt x="1091" y="479"/>
                  </a:lnTo>
                  <a:lnTo>
                    <a:pt x="1095" y="479"/>
                  </a:lnTo>
                  <a:lnTo>
                    <a:pt x="1099" y="479"/>
                  </a:lnTo>
                  <a:lnTo>
                    <a:pt x="1103" y="479"/>
                  </a:lnTo>
                  <a:lnTo>
                    <a:pt x="1106" y="479"/>
                  </a:lnTo>
                  <a:lnTo>
                    <a:pt x="1110" y="479"/>
                  </a:lnTo>
                  <a:lnTo>
                    <a:pt x="1114" y="479"/>
                  </a:lnTo>
                  <a:lnTo>
                    <a:pt x="1118" y="479"/>
                  </a:lnTo>
                  <a:lnTo>
                    <a:pt x="1122" y="479"/>
                  </a:lnTo>
                  <a:lnTo>
                    <a:pt x="1125" y="479"/>
                  </a:lnTo>
                  <a:lnTo>
                    <a:pt x="1129" y="479"/>
                  </a:lnTo>
                  <a:lnTo>
                    <a:pt x="1133" y="479"/>
                  </a:lnTo>
                  <a:lnTo>
                    <a:pt x="1137" y="479"/>
                  </a:lnTo>
                  <a:lnTo>
                    <a:pt x="1141" y="479"/>
                  </a:lnTo>
                  <a:lnTo>
                    <a:pt x="1144" y="479"/>
                  </a:lnTo>
                  <a:lnTo>
                    <a:pt x="1148" y="479"/>
                  </a:lnTo>
                  <a:lnTo>
                    <a:pt x="1152" y="479"/>
                  </a:lnTo>
                  <a:lnTo>
                    <a:pt x="1156" y="479"/>
                  </a:lnTo>
                  <a:lnTo>
                    <a:pt x="1160" y="479"/>
                  </a:lnTo>
                  <a:lnTo>
                    <a:pt x="1163" y="479"/>
                  </a:lnTo>
                  <a:lnTo>
                    <a:pt x="1167" y="479"/>
                  </a:lnTo>
                  <a:lnTo>
                    <a:pt x="1171" y="479"/>
                  </a:lnTo>
                  <a:lnTo>
                    <a:pt x="1175" y="479"/>
                  </a:lnTo>
                  <a:lnTo>
                    <a:pt x="1179" y="479"/>
                  </a:lnTo>
                  <a:lnTo>
                    <a:pt x="1182" y="479"/>
                  </a:lnTo>
                  <a:lnTo>
                    <a:pt x="1186" y="479"/>
                  </a:lnTo>
                  <a:lnTo>
                    <a:pt x="1190" y="479"/>
                  </a:lnTo>
                  <a:lnTo>
                    <a:pt x="1194" y="479"/>
                  </a:lnTo>
                  <a:lnTo>
                    <a:pt x="1198" y="479"/>
                  </a:lnTo>
                  <a:lnTo>
                    <a:pt x="1201" y="479"/>
                  </a:lnTo>
                  <a:lnTo>
                    <a:pt x="1205" y="479"/>
                  </a:lnTo>
                  <a:lnTo>
                    <a:pt x="1209" y="479"/>
                  </a:lnTo>
                  <a:lnTo>
                    <a:pt x="1213" y="479"/>
                  </a:lnTo>
                  <a:lnTo>
                    <a:pt x="1217" y="479"/>
                  </a:lnTo>
                  <a:lnTo>
                    <a:pt x="1220" y="479"/>
                  </a:lnTo>
                  <a:lnTo>
                    <a:pt x="1224" y="479"/>
                  </a:lnTo>
                  <a:lnTo>
                    <a:pt x="1228" y="479"/>
                  </a:lnTo>
                  <a:lnTo>
                    <a:pt x="1232" y="479"/>
                  </a:lnTo>
                  <a:lnTo>
                    <a:pt x="1236" y="479"/>
                  </a:lnTo>
                  <a:lnTo>
                    <a:pt x="1239" y="479"/>
                  </a:lnTo>
                  <a:lnTo>
                    <a:pt x="1243" y="479"/>
                  </a:lnTo>
                  <a:lnTo>
                    <a:pt x="1247" y="479"/>
                  </a:lnTo>
                  <a:lnTo>
                    <a:pt x="1251" y="479"/>
                  </a:lnTo>
                  <a:lnTo>
                    <a:pt x="1255" y="479"/>
                  </a:lnTo>
                  <a:lnTo>
                    <a:pt x="1258" y="479"/>
                  </a:lnTo>
                  <a:lnTo>
                    <a:pt x="1262" y="479"/>
                  </a:lnTo>
                  <a:lnTo>
                    <a:pt x="1266" y="479"/>
                  </a:lnTo>
                  <a:lnTo>
                    <a:pt x="1270" y="479"/>
                  </a:lnTo>
                  <a:lnTo>
                    <a:pt x="1274" y="479"/>
                  </a:lnTo>
                  <a:lnTo>
                    <a:pt x="1277" y="479"/>
                  </a:lnTo>
                  <a:lnTo>
                    <a:pt x="1281" y="479"/>
                  </a:lnTo>
                  <a:lnTo>
                    <a:pt x="1285" y="479"/>
                  </a:lnTo>
                  <a:lnTo>
                    <a:pt x="1289" y="479"/>
                  </a:lnTo>
                  <a:lnTo>
                    <a:pt x="1293" y="479"/>
                  </a:lnTo>
                  <a:lnTo>
                    <a:pt x="1296" y="479"/>
                  </a:lnTo>
                  <a:lnTo>
                    <a:pt x="1300" y="479"/>
                  </a:lnTo>
                  <a:lnTo>
                    <a:pt x="1304" y="479"/>
                  </a:lnTo>
                  <a:lnTo>
                    <a:pt x="1308" y="479"/>
                  </a:lnTo>
                  <a:lnTo>
                    <a:pt x="1312" y="479"/>
                  </a:lnTo>
                  <a:lnTo>
                    <a:pt x="1315" y="479"/>
                  </a:lnTo>
                  <a:lnTo>
                    <a:pt x="1319" y="479"/>
                  </a:lnTo>
                  <a:lnTo>
                    <a:pt x="1323" y="479"/>
                  </a:lnTo>
                  <a:lnTo>
                    <a:pt x="1327" y="479"/>
                  </a:lnTo>
                  <a:lnTo>
                    <a:pt x="1331" y="479"/>
                  </a:lnTo>
                  <a:lnTo>
                    <a:pt x="1335" y="479"/>
                  </a:lnTo>
                  <a:lnTo>
                    <a:pt x="1338" y="479"/>
                  </a:lnTo>
                  <a:lnTo>
                    <a:pt x="1342" y="479"/>
                  </a:lnTo>
                  <a:lnTo>
                    <a:pt x="1346" y="479"/>
                  </a:lnTo>
                  <a:lnTo>
                    <a:pt x="1350" y="479"/>
                  </a:lnTo>
                  <a:lnTo>
                    <a:pt x="1354" y="479"/>
                  </a:lnTo>
                  <a:lnTo>
                    <a:pt x="1357" y="479"/>
                  </a:lnTo>
                  <a:lnTo>
                    <a:pt x="1361" y="479"/>
                  </a:lnTo>
                  <a:lnTo>
                    <a:pt x="1365" y="479"/>
                  </a:lnTo>
                  <a:lnTo>
                    <a:pt x="1369" y="479"/>
                  </a:lnTo>
                  <a:lnTo>
                    <a:pt x="1373" y="479"/>
                  </a:lnTo>
                  <a:lnTo>
                    <a:pt x="1376" y="479"/>
                  </a:lnTo>
                  <a:lnTo>
                    <a:pt x="1380" y="479"/>
                  </a:lnTo>
                  <a:lnTo>
                    <a:pt x="1384" y="479"/>
                  </a:lnTo>
                  <a:lnTo>
                    <a:pt x="1388" y="479"/>
                  </a:lnTo>
                  <a:lnTo>
                    <a:pt x="1392" y="479"/>
                  </a:lnTo>
                  <a:lnTo>
                    <a:pt x="1395" y="479"/>
                  </a:lnTo>
                  <a:lnTo>
                    <a:pt x="1399" y="479"/>
                  </a:lnTo>
                  <a:lnTo>
                    <a:pt x="1403" y="479"/>
                  </a:lnTo>
                  <a:lnTo>
                    <a:pt x="1407" y="479"/>
                  </a:lnTo>
                  <a:lnTo>
                    <a:pt x="1411" y="479"/>
                  </a:lnTo>
                  <a:lnTo>
                    <a:pt x="1414" y="479"/>
                  </a:lnTo>
                  <a:lnTo>
                    <a:pt x="1418" y="479"/>
                  </a:lnTo>
                  <a:lnTo>
                    <a:pt x="1422" y="479"/>
                  </a:lnTo>
                  <a:lnTo>
                    <a:pt x="1426" y="479"/>
                  </a:lnTo>
                  <a:lnTo>
                    <a:pt x="1430" y="479"/>
                  </a:lnTo>
                  <a:lnTo>
                    <a:pt x="1433" y="479"/>
                  </a:lnTo>
                  <a:lnTo>
                    <a:pt x="1437" y="479"/>
                  </a:lnTo>
                  <a:lnTo>
                    <a:pt x="1441" y="479"/>
                  </a:lnTo>
                  <a:lnTo>
                    <a:pt x="1445" y="479"/>
                  </a:lnTo>
                  <a:lnTo>
                    <a:pt x="1449" y="479"/>
                  </a:lnTo>
                  <a:lnTo>
                    <a:pt x="1452" y="479"/>
                  </a:lnTo>
                  <a:lnTo>
                    <a:pt x="1456" y="479"/>
                  </a:lnTo>
                  <a:lnTo>
                    <a:pt x="1460" y="479"/>
                  </a:lnTo>
                  <a:lnTo>
                    <a:pt x="1464" y="479"/>
                  </a:lnTo>
                  <a:lnTo>
                    <a:pt x="1468" y="479"/>
                  </a:lnTo>
                  <a:lnTo>
                    <a:pt x="1471" y="479"/>
                  </a:lnTo>
                  <a:lnTo>
                    <a:pt x="1475" y="479"/>
                  </a:lnTo>
                  <a:lnTo>
                    <a:pt x="1479" y="479"/>
                  </a:lnTo>
                  <a:lnTo>
                    <a:pt x="1483" y="479"/>
                  </a:lnTo>
                  <a:lnTo>
                    <a:pt x="1487" y="479"/>
                  </a:lnTo>
                  <a:lnTo>
                    <a:pt x="1490" y="479"/>
                  </a:lnTo>
                  <a:lnTo>
                    <a:pt x="1494" y="479"/>
                  </a:lnTo>
                  <a:lnTo>
                    <a:pt x="1498" y="479"/>
                  </a:lnTo>
                  <a:lnTo>
                    <a:pt x="1502" y="479"/>
                  </a:lnTo>
                  <a:lnTo>
                    <a:pt x="1506" y="479"/>
                  </a:lnTo>
                  <a:lnTo>
                    <a:pt x="1509" y="479"/>
                  </a:lnTo>
                  <a:lnTo>
                    <a:pt x="1513" y="479"/>
                  </a:lnTo>
                  <a:lnTo>
                    <a:pt x="1517" y="479"/>
                  </a:lnTo>
                  <a:lnTo>
                    <a:pt x="1521" y="479"/>
                  </a:lnTo>
                  <a:lnTo>
                    <a:pt x="1525" y="479"/>
                  </a:lnTo>
                  <a:lnTo>
                    <a:pt x="1528" y="479"/>
                  </a:lnTo>
                  <a:lnTo>
                    <a:pt x="1532" y="479"/>
                  </a:lnTo>
                  <a:lnTo>
                    <a:pt x="1536" y="479"/>
                  </a:lnTo>
                  <a:lnTo>
                    <a:pt x="1540" y="479"/>
                  </a:lnTo>
                  <a:lnTo>
                    <a:pt x="1544" y="479"/>
                  </a:lnTo>
                  <a:lnTo>
                    <a:pt x="1547" y="479"/>
                  </a:lnTo>
                  <a:lnTo>
                    <a:pt x="1551" y="479"/>
                  </a:lnTo>
                  <a:lnTo>
                    <a:pt x="1555" y="479"/>
                  </a:lnTo>
                  <a:lnTo>
                    <a:pt x="1559" y="479"/>
                  </a:lnTo>
                  <a:lnTo>
                    <a:pt x="1563" y="479"/>
                  </a:lnTo>
                  <a:lnTo>
                    <a:pt x="1567" y="479"/>
                  </a:lnTo>
                  <a:lnTo>
                    <a:pt x="1570" y="479"/>
                  </a:lnTo>
                  <a:lnTo>
                    <a:pt x="1574" y="479"/>
                  </a:lnTo>
                  <a:lnTo>
                    <a:pt x="1578" y="479"/>
                  </a:lnTo>
                  <a:lnTo>
                    <a:pt x="1582" y="479"/>
                  </a:lnTo>
                  <a:lnTo>
                    <a:pt x="1586" y="479"/>
                  </a:lnTo>
                  <a:lnTo>
                    <a:pt x="1589" y="479"/>
                  </a:lnTo>
                  <a:lnTo>
                    <a:pt x="1593" y="479"/>
                  </a:lnTo>
                  <a:lnTo>
                    <a:pt x="1597" y="479"/>
                  </a:lnTo>
                  <a:lnTo>
                    <a:pt x="1601" y="479"/>
                  </a:lnTo>
                  <a:lnTo>
                    <a:pt x="1605" y="479"/>
                  </a:lnTo>
                  <a:lnTo>
                    <a:pt x="1608" y="479"/>
                  </a:lnTo>
                  <a:lnTo>
                    <a:pt x="1612" y="479"/>
                  </a:lnTo>
                  <a:lnTo>
                    <a:pt x="1616" y="479"/>
                  </a:lnTo>
                  <a:lnTo>
                    <a:pt x="1620" y="479"/>
                  </a:lnTo>
                  <a:lnTo>
                    <a:pt x="1624" y="479"/>
                  </a:lnTo>
                  <a:lnTo>
                    <a:pt x="1627" y="479"/>
                  </a:lnTo>
                  <a:lnTo>
                    <a:pt x="1631" y="479"/>
                  </a:lnTo>
                  <a:lnTo>
                    <a:pt x="1635" y="479"/>
                  </a:lnTo>
                  <a:lnTo>
                    <a:pt x="1639" y="479"/>
                  </a:lnTo>
                  <a:lnTo>
                    <a:pt x="1643" y="479"/>
                  </a:lnTo>
                  <a:lnTo>
                    <a:pt x="1646" y="479"/>
                  </a:lnTo>
                  <a:lnTo>
                    <a:pt x="1650" y="479"/>
                  </a:lnTo>
                  <a:lnTo>
                    <a:pt x="1654" y="479"/>
                  </a:lnTo>
                  <a:lnTo>
                    <a:pt x="1658" y="479"/>
                  </a:lnTo>
                  <a:lnTo>
                    <a:pt x="1662" y="479"/>
                  </a:lnTo>
                  <a:lnTo>
                    <a:pt x="1665" y="479"/>
                  </a:lnTo>
                  <a:lnTo>
                    <a:pt x="1669" y="479"/>
                  </a:lnTo>
                  <a:lnTo>
                    <a:pt x="1673" y="479"/>
                  </a:lnTo>
                  <a:lnTo>
                    <a:pt x="1677" y="479"/>
                  </a:lnTo>
                  <a:lnTo>
                    <a:pt x="1681" y="479"/>
                  </a:lnTo>
                  <a:lnTo>
                    <a:pt x="1684" y="479"/>
                  </a:lnTo>
                  <a:lnTo>
                    <a:pt x="1688" y="479"/>
                  </a:lnTo>
                  <a:lnTo>
                    <a:pt x="1692" y="479"/>
                  </a:lnTo>
                  <a:lnTo>
                    <a:pt x="1696" y="479"/>
                  </a:lnTo>
                  <a:lnTo>
                    <a:pt x="1700" y="479"/>
                  </a:lnTo>
                  <a:lnTo>
                    <a:pt x="1703" y="479"/>
                  </a:lnTo>
                  <a:lnTo>
                    <a:pt x="1707" y="479"/>
                  </a:lnTo>
                  <a:lnTo>
                    <a:pt x="1711" y="479"/>
                  </a:lnTo>
                  <a:lnTo>
                    <a:pt x="1715" y="479"/>
                  </a:lnTo>
                  <a:lnTo>
                    <a:pt x="1719" y="479"/>
                  </a:lnTo>
                  <a:lnTo>
                    <a:pt x="1722" y="479"/>
                  </a:lnTo>
                  <a:lnTo>
                    <a:pt x="1726" y="479"/>
                  </a:lnTo>
                  <a:lnTo>
                    <a:pt x="1730" y="479"/>
                  </a:lnTo>
                  <a:lnTo>
                    <a:pt x="1734" y="479"/>
                  </a:lnTo>
                  <a:lnTo>
                    <a:pt x="1738" y="479"/>
                  </a:lnTo>
                  <a:lnTo>
                    <a:pt x="1741" y="479"/>
                  </a:lnTo>
                  <a:lnTo>
                    <a:pt x="1745" y="479"/>
                  </a:lnTo>
                  <a:lnTo>
                    <a:pt x="1749" y="479"/>
                  </a:lnTo>
                  <a:lnTo>
                    <a:pt x="1753" y="479"/>
                  </a:lnTo>
                  <a:lnTo>
                    <a:pt x="1757" y="479"/>
                  </a:lnTo>
                  <a:lnTo>
                    <a:pt x="1760" y="479"/>
                  </a:lnTo>
                  <a:lnTo>
                    <a:pt x="1764" y="479"/>
                  </a:lnTo>
                  <a:lnTo>
                    <a:pt x="1768" y="479"/>
                  </a:lnTo>
                  <a:lnTo>
                    <a:pt x="1772" y="479"/>
                  </a:lnTo>
                  <a:lnTo>
                    <a:pt x="1776" y="479"/>
                  </a:lnTo>
                  <a:lnTo>
                    <a:pt x="1779" y="479"/>
                  </a:lnTo>
                  <a:lnTo>
                    <a:pt x="1783" y="479"/>
                  </a:lnTo>
                  <a:lnTo>
                    <a:pt x="1787" y="479"/>
                  </a:lnTo>
                  <a:lnTo>
                    <a:pt x="1791" y="479"/>
                  </a:lnTo>
                  <a:lnTo>
                    <a:pt x="1795" y="479"/>
                  </a:lnTo>
                  <a:lnTo>
                    <a:pt x="1799" y="479"/>
                  </a:lnTo>
                  <a:lnTo>
                    <a:pt x="1802" y="479"/>
                  </a:lnTo>
                  <a:lnTo>
                    <a:pt x="1806" y="479"/>
                  </a:lnTo>
                  <a:lnTo>
                    <a:pt x="1810" y="479"/>
                  </a:lnTo>
                  <a:lnTo>
                    <a:pt x="1814" y="479"/>
                  </a:lnTo>
                  <a:lnTo>
                    <a:pt x="1818" y="479"/>
                  </a:lnTo>
                  <a:lnTo>
                    <a:pt x="1821" y="479"/>
                  </a:lnTo>
                  <a:lnTo>
                    <a:pt x="1825" y="479"/>
                  </a:lnTo>
                  <a:lnTo>
                    <a:pt x="1829" y="479"/>
                  </a:lnTo>
                  <a:lnTo>
                    <a:pt x="1833" y="479"/>
                  </a:lnTo>
                  <a:lnTo>
                    <a:pt x="1837" y="479"/>
                  </a:lnTo>
                  <a:lnTo>
                    <a:pt x="1840" y="479"/>
                  </a:lnTo>
                  <a:lnTo>
                    <a:pt x="1844" y="479"/>
                  </a:lnTo>
                  <a:lnTo>
                    <a:pt x="1848" y="479"/>
                  </a:lnTo>
                  <a:lnTo>
                    <a:pt x="1852" y="479"/>
                  </a:lnTo>
                  <a:lnTo>
                    <a:pt x="1856" y="479"/>
                  </a:lnTo>
                  <a:lnTo>
                    <a:pt x="1859" y="479"/>
                  </a:lnTo>
                  <a:lnTo>
                    <a:pt x="1863" y="479"/>
                  </a:lnTo>
                  <a:lnTo>
                    <a:pt x="1867" y="479"/>
                  </a:lnTo>
                  <a:lnTo>
                    <a:pt x="1871" y="479"/>
                  </a:lnTo>
                  <a:lnTo>
                    <a:pt x="1875" y="479"/>
                  </a:lnTo>
                  <a:lnTo>
                    <a:pt x="1878" y="479"/>
                  </a:lnTo>
                  <a:lnTo>
                    <a:pt x="1882" y="479"/>
                  </a:lnTo>
                  <a:lnTo>
                    <a:pt x="1886" y="479"/>
                  </a:lnTo>
                  <a:lnTo>
                    <a:pt x="1890" y="479"/>
                  </a:lnTo>
                  <a:lnTo>
                    <a:pt x="1894" y="479"/>
                  </a:lnTo>
                  <a:lnTo>
                    <a:pt x="1897" y="479"/>
                  </a:lnTo>
                  <a:lnTo>
                    <a:pt x="1901" y="479"/>
                  </a:lnTo>
                  <a:lnTo>
                    <a:pt x="1905" y="479"/>
                  </a:lnTo>
                  <a:lnTo>
                    <a:pt x="1909" y="479"/>
                  </a:lnTo>
                  <a:lnTo>
                    <a:pt x="1913" y="479"/>
                  </a:lnTo>
                  <a:lnTo>
                    <a:pt x="1916" y="479"/>
                  </a:lnTo>
                  <a:lnTo>
                    <a:pt x="1920" y="479"/>
                  </a:lnTo>
                  <a:lnTo>
                    <a:pt x="1924" y="479"/>
                  </a:lnTo>
                  <a:lnTo>
                    <a:pt x="1928" y="479"/>
                  </a:lnTo>
                  <a:lnTo>
                    <a:pt x="1932" y="479"/>
                  </a:lnTo>
                  <a:lnTo>
                    <a:pt x="1935" y="479"/>
                  </a:lnTo>
                  <a:lnTo>
                    <a:pt x="1939" y="479"/>
                  </a:lnTo>
                  <a:lnTo>
                    <a:pt x="1943" y="479"/>
                  </a:lnTo>
                  <a:lnTo>
                    <a:pt x="1947" y="479"/>
                  </a:lnTo>
                  <a:lnTo>
                    <a:pt x="1951" y="479"/>
                  </a:lnTo>
                  <a:lnTo>
                    <a:pt x="1954" y="479"/>
                  </a:lnTo>
                  <a:lnTo>
                    <a:pt x="1958" y="479"/>
                  </a:lnTo>
                  <a:lnTo>
                    <a:pt x="1962" y="479"/>
                  </a:lnTo>
                  <a:lnTo>
                    <a:pt x="1966" y="479"/>
                  </a:lnTo>
                  <a:lnTo>
                    <a:pt x="1970" y="479"/>
                  </a:lnTo>
                  <a:lnTo>
                    <a:pt x="1973" y="479"/>
                  </a:lnTo>
                  <a:lnTo>
                    <a:pt x="1977" y="479"/>
                  </a:lnTo>
                  <a:lnTo>
                    <a:pt x="1981" y="479"/>
                  </a:lnTo>
                  <a:lnTo>
                    <a:pt x="1985" y="479"/>
                  </a:lnTo>
                  <a:lnTo>
                    <a:pt x="1989" y="479"/>
                  </a:lnTo>
                  <a:lnTo>
                    <a:pt x="1992" y="479"/>
                  </a:lnTo>
                  <a:lnTo>
                    <a:pt x="1996" y="479"/>
                  </a:lnTo>
                  <a:lnTo>
                    <a:pt x="2000" y="479"/>
                  </a:lnTo>
                  <a:lnTo>
                    <a:pt x="2004" y="479"/>
                  </a:lnTo>
                  <a:lnTo>
                    <a:pt x="2008" y="479"/>
                  </a:lnTo>
                  <a:lnTo>
                    <a:pt x="2011" y="479"/>
                  </a:lnTo>
                  <a:lnTo>
                    <a:pt x="2015" y="479"/>
                  </a:lnTo>
                  <a:lnTo>
                    <a:pt x="2019" y="479"/>
                  </a:lnTo>
                  <a:lnTo>
                    <a:pt x="2023" y="479"/>
                  </a:lnTo>
                  <a:lnTo>
                    <a:pt x="2027" y="479"/>
                  </a:lnTo>
                  <a:lnTo>
                    <a:pt x="2030" y="479"/>
                  </a:lnTo>
                  <a:lnTo>
                    <a:pt x="2034" y="479"/>
                  </a:lnTo>
                  <a:lnTo>
                    <a:pt x="2038" y="479"/>
                  </a:lnTo>
                  <a:lnTo>
                    <a:pt x="2042" y="479"/>
                  </a:lnTo>
                  <a:lnTo>
                    <a:pt x="2046" y="479"/>
                  </a:lnTo>
                  <a:lnTo>
                    <a:pt x="2050" y="479"/>
                  </a:lnTo>
                  <a:lnTo>
                    <a:pt x="2053" y="479"/>
                  </a:lnTo>
                  <a:lnTo>
                    <a:pt x="2057" y="479"/>
                  </a:lnTo>
                  <a:lnTo>
                    <a:pt x="2061" y="479"/>
                  </a:lnTo>
                  <a:lnTo>
                    <a:pt x="2065" y="479"/>
                  </a:lnTo>
                  <a:lnTo>
                    <a:pt x="2069" y="479"/>
                  </a:lnTo>
                  <a:lnTo>
                    <a:pt x="2072" y="479"/>
                  </a:lnTo>
                  <a:lnTo>
                    <a:pt x="2076" y="479"/>
                  </a:lnTo>
                  <a:lnTo>
                    <a:pt x="2080" y="479"/>
                  </a:lnTo>
                  <a:lnTo>
                    <a:pt x="2084" y="479"/>
                  </a:lnTo>
                  <a:lnTo>
                    <a:pt x="2088" y="479"/>
                  </a:lnTo>
                  <a:lnTo>
                    <a:pt x="2091" y="479"/>
                  </a:lnTo>
                  <a:lnTo>
                    <a:pt x="2095" y="479"/>
                  </a:lnTo>
                  <a:lnTo>
                    <a:pt x="2099" y="479"/>
                  </a:lnTo>
                  <a:lnTo>
                    <a:pt x="2103" y="479"/>
                  </a:lnTo>
                  <a:lnTo>
                    <a:pt x="2107" y="479"/>
                  </a:lnTo>
                  <a:lnTo>
                    <a:pt x="2110" y="479"/>
                  </a:lnTo>
                  <a:lnTo>
                    <a:pt x="2114" y="479"/>
                  </a:lnTo>
                  <a:lnTo>
                    <a:pt x="2118" y="479"/>
                  </a:lnTo>
                  <a:lnTo>
                    <a:pt x="2122" y="479"/>
                  </a:lnTo>
                  <a:lnTo>
                    <a:pt x="2126" y="479"/>
                  </a:lnTo>
                  <a:lnTo>
                    <a:pt x="2129" y="479"/>
                  </a:lnTo>
                  <a:lnTo>
                    <a:pt x="2133" y="479"/>
                  </a:lnTo>
                  <a:lnTo>
                    <a:pt x="2137" y="479"/>
                  </a:lnTo>
                  <a:lnTo>
                    <a:pt x="2141" y="479"/>
                  </a:lnTo>
                  <a:lnTo>
                    <a:pt x="2145" y="479"/>
                  </a:lnTo>
                  <a:lnTo>
                    <a:pt x="2148" y="479"/>
                  </a:lnTo>
                  <a:lnTo>
                    <a:pt x="2152" y="479"/>
                  </a:lnTo>
                  <a:lnTo>
                    <a:pt x="2156" y="479"/>
                  </a:lnTo>
                  <a:lnTo>
                    <a:pt x="2160" y="479"/>
                  </a:lnTo>
                  <a:lnTo>
                    <a:pt x="2164" y="479"/>
                  </a:lnTo>
                  <a:lnTo>
                    <a:pt x="2167" y="479"/>
                  </a:lnTo>
                  <a:lnTo>
                    <a:pt x="2171" y="479"/>
                  </a:lnTo>
                  <a:lnTo>
                    <a:pt x="2175" y="479"/>
                  </a:lnTo>
                  <a:lnTo>
                    <a:pt x="2179" y="479"/>
                  </a:lnTo>
                  <a:lnTo>
                    <a:pt x="2183" y="479"/>
                  </a:lnTo>
                  <a:lnTo>
                    <a:pt x="2186" y="479"/>
                  </a:lnTo>
                  <a:lnTo>
                    <a:pt x="2190" y="479"/>
                  </a:lnTo>
                  <a:lnTo>
                    <a:pt x="2194" y="479"/>
                  </a:lnTo>
                  <a:lnTo>
                    <a:pt x="2198" y="479"/>
                  </a:lnTo>
                  <a:lnTo>
                    <a:pt x="2202" y="479"/>
                  </a:lnTo>
                  <a:lnTo>
                    <a:pt x="2205" y="479"/>
                  </a:lnTo>
                  <a:lnTo>
                    <a:pt x="2209" y="479"/>
                  </a:lnTo>
                  <a:lnTo>
                    <a:pt x="2213" y="479"/>
                  </a:lnTo>
                  <a:lnTo>
                    <a:pt x="2217" y="479"/>
                  </a:lnTo>
                  <a:lnTo>
                    <a:pt x="2221" y="479"/>
                  </a:lnTo>
                  <a:lnTo>
                    <a:pt x="2224" y="479"/>
                  </a:lnTo>
                  <a:lnTo>
                    <a:pt x="2228" y="479"/>
                  </a:lnTo>
                  <a:lnTo>
                    <a:pt x="2232" y="479"/>
                  </a:lnTo>
                  <a:lnTo>
                    <a:pt x="2236" y="479"/>
                  </a:lnTo>
                  <a:lnTo>
                    <a:pt x="2240" y="479"/>
                  </a:lnTo>
                  <a:lnTo>
                    <a:pt x="2243" y="479"/>
                  </a:lnTo>
                  <a:lnTo>
                    <a:pt x="2247" y="479"/>
                  </a:lnTo>
                  <a:lnTo>
                    <a:pt x="2251" y="479"/>
                  </a:lnTo>
                  <a:lnTo>
                    <a:pt x="2255" y="479"/>
                  </a:lnTo>
                  <a:lnTo>
                    <a:pt x="2259" y="479"/>
                  </a:lnTo>
                  <a:lnTo>
                    <a:pt x="2262" y="479"/>
                  </a:lnTo>
                  <a:lnTo>
                    <a:pt x="2266" y="479"/>
                  </a:lnTo>
                  <a:lnTo>
                    <a:pt x="2270" y="479"/>
                  </a:lnTo>
                  <a:lnTo>
                    <a:pt x="2274" y="479"/>
                  </a:lnTo>
                  <a:lnTo>
                    <a:pt x="2278" y="479"/>
                  </a:lnTo>
                  <a:lnTo>
                    <a:pt x="2282" y="479"/>
                  </a:lnTo>
                  <a:lnTo>
                    <a:pt x="2285" y="479"/>
                  </a:lnTo>
                  <a:lnTo>
                    <a:pt x="2289" y="479"/>
                  </a:lnTo>
                  <a:lnTo>
                    <a:pt x="2293" y="479"/>
                  </a:lnTo>
                  <a:lnTo>
                    <a:pt x="2297" y="479"/>
                  </a:lnTo>
                  <a:lnTo>
                    <a:pt x="2301" y="479"/>
                  </a:lnTo>
                  <a:lnTo>
                    <a:pt x="2304" y="479"/>
                  </a:lnTo>
                  <a:lnTo>
                    <a:pt x="2308" y="479"/>
                  </a:lnTo>
                  <a:lnTo>
                    <a:pt x="2312" y="479"/>
                  </a:lnTo>
                  <a:lnTo>
                    <a:pt x="2316" y="479"/>
                  </a:lnTo>
                  <a:lnTo>
                    <a:pt x="2320" y="479"/>
                  </a:lnTo>
                  <a:lnTo>
                    <a:pt x="2323" y="479"/>
                  </a:lnTo>
                  <a:lnTo>
                    <a:pt x="2327" y="479"/>
                  </a:lnTo>
                  <a:lnTo>
                    <a:pt x="2331" y="479"/>
                  </a:lnTo>
                  <a:lnTo>
                    <a:pt x="2335" y="479"/>
                  </a:lnTo>
                  <a:lnTo>
                    <a:pt x="2339" y="479"/>
                  </a:lnTo>
                  <a:lnTo>
                    <a:pt x="2342" y="479"/>
                  </a:lnTo>
                  <a:lnTo>
                    <a:pt x="2346" y="479"/>
                  </a:lnTo>
                  <a:lnTo>
                    <a:pt x="2350" y="479"/>
                  </a:lnTo>
                  <a:lnTo>
                    <a:pt x="2354" y="479"/>
                  </a:lnTo>
                  <a:lnTo>
                    <a:pt x="2358" y="479"/>
                  </a:lnTo>
                  <a:lnTo>
                    <a:pt x="2361" y="479"/>
                  </a:lnTo>
                  <a:lnTo>
                    <a:pt x="2365" y="479"/>
                  </a:lnTo>
                  <a:lnTo>
                    <a:pt x="2369" y="479"/>
                  </a:lnTo>
                  <a:lnTo>
                    <a:pt x="2373" y="479"/>
                  </a:lnTo>
                  <a:lnTo>
                    <a:pt x="2377" y="479"/>
                  </a:lnTo>
                  <a:lnTo>
                    <a:pt x="2380" y="479"/>
                  </a:lnTo>
                  <a:lnTo>
                    <a:pt x="2384" y="479"/>
                  </a:lnTo>
                  <a:lnTo>
                    <a:pt x="2388" y="479"/>
                  </a:lnTo>
                  <a:lnTo>
                    <a:pt x="2392" y="479"/>
                  </a:lnTo>
                  <a:lnTo>
                    <a:pt x="2396" y="479"/>
                  </a:lnTo>
                  <a:lnTo>
                    <a:pt x="2399" y="479"/>
                  </a:lnTo>
                  <a:lnTo>
                    <a:pt x="2403" y="479"/>
                  </a:lnTo>
                  <a:lnTo>
                    <a:pt x="2407" y="479"/>
                  </a:lnTo>
                  <a:lnTo>
                    <a:pt x="2411" y="479"/>
                  </a:lnTo>
                  <a:lnTo>
                    <a:pt x="2415" y="479"/>
                  </a:lnTo>
                  <a:lnTo>
                    <a:pt x="2418" y="479"/>
                  </a:lnTo>
                  <a:lnTo>
                    <a:pt x="2422" y="479"/>
                  </a:lnTo>
                  <a:lnTo>
                    <a:pt x="2426" y="479"/>
                  </a:lnTo>
                  <a:lnTo>
                    <a:pt x="2430" y="479"/>
                  </a:lnTo>
                  <a:lnTo>
                    <a:pt x="2434" y="479"/>
                  </a:lnTo>
                  <a:lnTo>
                    <a:pt x="2437" y="479"/>
                  </a:lnTo>
                  <a:lnTo>
                    <a:pt x="2441" y="479"/>
                  </a:lnTo>
                  <a:lnTo>
                    <a:pt x="2445" y="479"/>
                  </a:lnTo>
                  <a:lnTo>
                    <a:pt x="2449" y="479"/>
                  </a:lnTo>
                  <a:lnTo>
                    <a:pt x="2453" y="479"/>
                  </a:lnTo>
                  <a:lnTo>
                    <a:pt x="2456" y="479"/>
                  </a:lnTo>
                  <a:lnTo>
                    <a:pt x="2460" y="479"/>
                  </a:lnTo>
                  <a:lnTo>
                    <a:pt x="2464" y="479"/>
                  </a:lnTo>
                  <a:lnTo>
                    <a:pt x="2468" y="479"/>
                  </a:lnTo>
                  <a:lnTo>
                    <a:pt x="2472" y="479"/>
                  </a:lnTo>
                  <a:lnTo>
                    <a:pt x="2475" y="479"/>
                  </a:lnTo>
                  <a:lnTo>
                    <a:pt x="2479" y="479"/>
                  </a:lnTo>
                  <a:lnTo>
                    <a:pt x="2483" y="479"/>
                  </a:lnTo>
                  <a:lnTo>
                    <a:pt x="2487" y="479"/>
                  </a:lnTo>
                  <a:lnTo>
                    <a:pt x="2491" y="479"/>
                  </a:lnTo>
                  <a:lnTo>
                    <a:pt x="2494" y="479"/>
                  </a:lnTo>
                  <a:lnTo>
                    <a:pt x="2498" y="479"/>
                  </a:lnTo>
                  <a:lnTo>
                    <a:pt x="2502" y="479"/>
                  </a:lnTo>
                  <a:lnTo>
                    <a:pt x="2506" y="479"/>
                  </a:lnTo>
                  <a:lnTo>
                    <a:pt x="2510" y="479"/>
                  </a:lnTo>
                  <a:lnTo>
                    <a:pt x="2514" y="479"/>
                  </a:lnTo>
                  <a:lnTo>
                    <a:pt x="2517" y="479"/>
                  </a:lnTo>
                  <a:lnTo>
                    <a:pt x="2521" y="479"/>
                  </a:lnTo>
                  <a:lnTo>
                    <a:pt x="2525" y="479"/>
                  </a:lnTo>
                  <a:lnTo>
                    <a:pt x="2529" y="479"/>
                  </a:lnTo>
                  <a:lnTo>
                    <a:pt x="2533" y="479"/>
                  </a:lnTo>
                  <a:lnTo>
                    <a:pt x="2536" y="479"/>
                  </a:lnTo>
                  <a:lnTo>
                    <a:pt x="2540" y="479"/>
                  </a:lnTo>
                  <a:lnTo>
                    <a:pt x="2544" y="479"/>
                  </a:lnTo>
                  <a:lnTo>
                    <a:pt x="2548" y="479"/>
                  </a:lnTo>
                  <a:lnTo>
                    <a:pt x="2552" y="479"/>
                  </a:lnTo>
                  <a:lnTo>
                    <a:pt x="2555" y="479"/>
                  </a:lnTo>
                  <a:lnTo>
                    <a:pt x="2559" y="479"/>
                  </a:lnTo>
                  <a:lnTo>
                    <a:pt x="2563" y="479"/>
                  </a:lnTo>
                  <a:lnTo>
                    <a:pt x="2567" y="479"/>
                  </a:lnTo>
                  <a:lnTo>
                    <a:pt x="2571" y="479"/>
                  </a:lnTo>
                  <a:lnTo>
                    <a:pt x="2574" y="479"/>
                  </a:lnTo>
                  <a:lnTo>
                    <a:pt x="2578" y="479"/>
                  </a:lnTo>
                  <a:lnTo>
                    <a:pt x="2582" y="479"/>
                  </a:lnTo>
                  <a:lnTo>
                    <a:pt x="2586" y="479"/>
                  </a:lnTo>
                  <a:lnTo>
                    <a:pt x="2590" y="479"/>
                  </a:lnTo>
                  <a:lnTo>
                    <a:pt x="2593" y="479"/>
                  </a:lnTo>
                  <a:lnTo>
                    <a:pt x="2597" y="479"/>
                  </a:lnTo>
                  <a:lnTo>
                    <a:pt x="2601" y="479"/>
                  </a:lnTo>
                  <a:lnTo>
                    <a:pt x="2605" y="479"/>
                  </a:lnTo>
                  <a:lnTo>
                    <a:pt x="2609" y="479"/>
                  </a:lnTo>
                  <a:lnTo>
                    <a:pt x="2612" y="479"/>
                  </a:lnTo>
                  <a:lnTo>
                    <a:pt x="2616" y="479"/>
                  </a:lnTo>
                  <a:lnTo>
                    <a:pt x="2620" y="479"/>
                  </a:lnTo>
                  <a:lnTo>
                    <a:pt x="2624" y="479"/>
                  </a:lnTo>
                  <a:lnTo>
                    <a:pt x="2628" y="479"/>
                  </a:lnTo>
                  <a:lnTo>
                    <a:pt x="2631" y="479"/>
                  </a:lnTo>
                  <a:lnTo>
                    <a:pt x="2635" y="479"/>
                  </a:lnTo>
                  <a:lnTo>
                    <a:pt x="2639" y="479"/>
                  </a:lnTo>
                  <a:lnTo>
                    <a:pt x="2643" y="479"/>
                  </a:lnTo>
                  <a:lnTo>
                    <a:pt x="2647" y="479"/>
                  </a:lnTo>
                  <a:lnTo>
                    <a:pt x="2650" y="479"/>
                  </a:lnTo>
                  <a:lnTo>
                    <a:pt x="2654" y="479"/>
                  </a:lnTo>
                  <a:lnTo>
                    <a:pt x="2658" y="479"/>
                  </a:lnTo>
                  <a:lnTo>
                    <a:pt x="2662" y="479"/>
                  </a:lnTo>
                  <a:lnTo>
                    <a:pt x="2666" y="479"/>
                  </a:lnTo>
                  <a:lnTo>
                    <a:pt x="2669" y="479"/>
                  </a:lnTo>
                  <a:lnTo>
                    <a:pt x="2673" y="479"/>
                  </a:lnTo>
                  <a:lnTo>
                    <a:pt x="2677" y="479"/>
                  </a:lnTo>
                  <a:lnTo>
                    <a:pt x="2681" y="479"/>
                  </a:lnTo>
                  <a:lnTo>
                    <a:pt x="2685" y="479"/>
                  </a:lnTo>
                  <a:lnTo>
                    <a:pt x="2688" y="479"/>
                  </a:lnTo>
                  <a:lnTo>
                    <a:pt x="2692" y="479"/>
                  </a:lnTo>
                  <a:lnTo>
                    <a:pt x="2696" y="479"/>
                  </a:lnTo>
                  <a:lnTo>
                    <a:pt x="2700" y="479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0" name="Freeform 90"/>
            <p:cNvSpPr>
              <a:spLocks/>
            </p:cNvSpPr>
            <p:nvPr/>
          </p:nvSpPr>
          <p:spPr bwMode="auto">
            <a:xfrm>
              <a:off x="3467101" y="2339975"/>
              <a:ext cx="4286250" cy="760413"/>
            </a:xfrm>
            <a:custGeom>
              <a:avLst/>
              <a:gdLst>
                <a:gd name="T0" fmla="*/ 26 w 2700"/>
                <a:gd name="T1" fmla="*/ 475 h 479"/>
                <a:gd name="T2" fmla="*/ 68 w 2700"/>
                <a:gd name="T3" fmla="*/ 479 h 479"/>
                <a:gd name="T4" fmla="*/ 117 w 2700"/>
                <a:gd name="T5" fmla="*/ 479 h 479"/>
                <a:gd name="T6" fmla="*/ 175 w 2700"/>
                <a:gd name="T7" fmla="*/ 479 h 479"/>
                <a:gd name="T8" fmla="*/ 213 w 2700"/>
                <a:gd name="T9" fmla="*/ 479 h 479"/>
                <a:gd name="T10" fmla="*/ 251 w 2700"/>
                <a:gd name="T11" fmla="*/ 479 h 479"/>
                <a:gd name="T12" fmla="*/ 300 w 2700"/>
                <a:gd name="T13" fmla="*/ 471 h 479"/>
                <a:gd name="T14" fmla="*/ 338 w 2700"/>
                <a:gd name="T15" fmla="*/ 479 h 479"/>
                <a:gd name="T16" fmla="*/ 388 w 2700"/>
                <a:gd name="T17" fmla="*/ 479 h 479"/>
                <a:gd name="T18" fmla="*/ 433 w 2700"/>
                <a:gd name="T19" fmla="*/ 479 h 479"/>
                <a:gd name="T20" fmla="*/ 475 w 2700"/>
                <a:gd name="T21" fmla="*/ 471 h 479"/>
                <a:gd name="T22" fmla="*/ 513 w 2700"/>
                <a:gd name="T23" fmla="*/ 479 h 479"/>
                <a:gd name="T24" fmla="*/ 547 w 2700"/>
                <a:gd name="T25" fmla="*/ 468 h 479"/>
                <a:gd name="T26" fmla="*/ 574 w 2700"/>
                <a:gd name="T27" fmla="*/ 479 h 479"/>
                <a:gd name="T28" fmla="*/ 593 w 2700"/>
                <a:gd name="T29" fmla="*/ 449 h 479"/>
                <a:gd name="T30" fmla="*/ 623 w 2700"/>
                <a:gd name="T31" fmla="*/ 468 h 479"/>
                <a:gd name="T32" fmla="*/ 677 w 2700"/>
                <a:gd name="T33" fmla="*/ 479 h 479"/>
                <a:gd name="T34" fmla="*/ 711 w 2700"/>
                <a:gd name="T35" fmla="*/ 479 h 479"/>
                <a:gd name="T36" fmla="*/ 764 w 2700"/>
                <a:gd name="T37" fmla="*/ 479 h 479"/>
                <a:gd name="T38" fmla="*/ 813 w 2700"/>
                <a:gd name="T39" fmla="*/ 479 h 479"/>
                <a:gd name="T40" fmla="*/ 859 w 2700"/>
                <a:gd name="T41" fmla="*/ 479 h 479"/>
                <a:gd name="T42" fmla="*/ 916 w 2700"/>
                <a:gd name="T43" fmla="*/ 479 h 479"/>
                <a:gd name="T44" fmla="*/ 969 w 2700"/>
                <a:gd name="T45" fmla="*/ 479 h 479"/>
                <a:gd name="T46" fmla="*/ 1023 w 2700"/>
                <a:gd name="T47" fmla="*/ 479 h 479"/>
                <a:gd name="T48" fmla="*/ 1064 w 2700"/>
                <a:gd name="T49" fmla="*/ 479 h 479"/>
                <a:gd name="T50" fmla="*/ 1114 w 2700"/>
                <a:gd name="T51" fmla="*/ 479 h 479"/>
                <a:gd name="T52" fmla="*/ 1160 w 2700"/>
                <a:gd name="T53" fmla="*/ 479 h 479"/>
                <a:gd name="T54" fmla="*/ 1209 w 2700"/>
                <a:gd name="T55" fmla="*/ 479 h 479"/>
                <a:gd name="T56" fmla="*/ 1251 w 2700"/>
                <a:gd name="T57" fmla="*/ 479 h 479"/>
                <a:gd name="T58" fmla="*/ 1293 w 2700"/>
                <a:gd name="T59" fmla="*/ 479 h 479"/>
                <a:gd name="T60" fmla="*/ 1327 w 2700"/>
                <a:gd name="T61" fmla="*/ 479 h 479"/>
                <a:gd name="T62" fmla="*/ 1369 w 2700"/>
                <a:gd name="T63" fmla="*/ 479 h 479"/>
                <a:gd name="T64" fmla="*/ 1411 w 2700"/>
                <a:gd name="T65" fmla="*/ 479 h 479"/>
                <a:gd name="T66" fmla="*/ 1456 w 2700"/>
                <a:gd name="T67" fmla="*/ 479 h 479"/>
                <a:gd name="T68" fmla="*/ 1506 w 2700"/>
                <a:gd name="T69" fmla="*/ 479 h 479"/>
                <a:gd name="T70" fmla="*/ 1563 w 2700"/>
                <a:gd name="T71" fmla="*/ 468 h 479"/>
                <a:gd name="T72" fmla="*/ 1601 w 2700"/>
                <a:gd name="T73" fmla="*/ 479 h 479"/>
                <a:gd name="T74" fmla="*/ 1639 w 2700"/>
                <a:gd name="T75" fmla="*/ 479 h 479"/>
                <a:gd name="T76" fmla="*/ 1681 w 2700"/>
                <a:gd name="T77" fmla="*/ 479 h 479"/>
                <a:gd name="T78" fmla="*/ 1738 w 2700"/>
                <a:gd name="T79" fmla="*/ 479 h 479"/>
                <a:gd name="T80" fmla="*/ 1787 w 2700"/>
                <a:gd name="T81" fmla="*/ 479 h 479"/>
                <a:gd name="T82" fmla="*/ 1825 w 2700"/>
                <a:gd name="T83" fmla="*/ 479 h 479"/>
                <a:gd name="T84" fmla="*/ 1875 w 2700"/>
                <a:gd name="T85" fmla="*/ 479 h 479"/>
                <a:gd name="T86" fmla="*/ 1920 w 2700"/>
                <a:gd name="T87" fmla="*/ 479 h 479"/>
                <a:gd name="T88" fmla="*/ 1970 w 2700"/>
                <a:gd name="T89" fmla="*/ 479 h 479"/>
                <a:gd name="T90" fmla="*/ 2011 w 2700"/>
                <a:gd name="T91" fmla="*/ 479 h 479"/>
                <a:gd name="T92" fmla="*/ 2046 w 2700"/>
                <a:gd name="T93" fmla="*/ 479 h 479"/>
                <a:gd name="T94" fmla="*/ 2095 w 2700"/>
                <a:gd name="T95" fmla="*/ 479 h 479"/>
                <a:gd name="T96" fmla="*/ 2137 w 2700"/>
                <a:gd name="T97" fmla="*/ 479 h 479"/>
                <a:gd name="T98" fmla="*/ 2179 w 2700"/>
                <a:gd name="T99" fmla="*/ 479 h 479"/>
                <a:gd name="T100" fmla="*/ 2224 w 2700"/>
                <a:gd name="T101" fmla="*/ 468 h 479"/>
                <a:gd name="T102" fmla="*/ 2270 w 2700"/>
                <a:gd name="T103" fmla="*/ 479 h 479"/>
                <a:gd name="T104" fmla="*/ 2304 w 2700"/>
                <a:gd name="T105" fmla="*/ 479 h 479"/>
                <a:gd name="T106" fmla="*/ 2361 w 2700"/>
                <a:gd name="T107" fmla="*/ 479 h 479"/>
                <a:gd name="T108" fmla="*/ 2403 w 2700"/>
                <a:gd name="T109" fmla="*/ 479 h 479"/>
                <a:gd name="T110" fmla="*/ 2445 w 2700"/>
                <a:gd name="T111" fmla="*/ 479 h 479"/>
                <a:gd name="T112" fmla="*/ 2487 w 2700"/>
                <a:gd name="T113" fmla="*/ 479 h 479"/>
                <a:gd name="T114" fmla="*/ 2525 w 2700"/>
                <a:gd name="T115" fmla="*/ 475 h 479"/>
                <a:gd name="T116" fmla="*/ 2559 w 2700"/>
                <a:gd name="T117" fmla="*/ 479 h 479"/>
                <a:gd name="T118" fmla="*/ 2593 w 2700"/>
                <a:gd name="T119" fmla="*/ 479 h 479"/>
                <a:gd name="T120" fmla="*/ 2635 w 2700"/>
                <a:gd name="T121" fmla="*/ 479 h 479"/>
                <a:gd name="T122" fmla="*/ 2681 w 2700"/>
                <a:gd name="T123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00" h="479">
                  <a:moveTo>
                    <a:pt x="0" y="479"/>
                  </a:moveTo>
                  <a:lnTo>
                    <a:pt x="0" y="471"/>
                  </a:lnTo>
                  <a:lnTo>
                    <a:pt x="0" y="479"/>
                  </a:lnTo>
                  <a:lnTo>
                    <a:pt x="0" y="471"/>
                  </a:lnTo>
                  <a:lnTo>
                    <a:pt x="3" y="479"/>
                  </a:lnTo>
                  <a:lnTo>
                    <a:pt x="3" y="471"/>
                  </a:lnTo>
                  <a:lnTo>
                    <a:pt x="3" y="479"/>
                  </a:lnTo>
                  <a:lnTo>
                    <a:pt x="3" y="471"/>
                  </a:lnTo>
                  <a:lnTo>
                    <a:pt x="7" y="479"/>
                  </a:lnTo>
                  <a:lnTo>
                    <a:pt x="11" y="479"/>
                  </a:lnTo>
                  <a:lnTo>
                    <a:pt x="15" y="479"/>
                  </a:lnTo>
                  <a:lnTo>
                    <a:pt x="19" y="479"/>
                  </a:lnTo>
                  <a:lnTo>
                    <a:pt x="22" y="479"/>
                  </a:lnTo>
                  <a:lnTo>
                    <a:pt x="26" y="479"/>
                  </a:lnTo>
                  <a:lnTo>
                    <a:pt x="26" y="475"/>
                  </a:lnTo>
                  <a:lnTo>
                    <a:pt x="26" y="479"/>
                  </a:lnTo>
                  <a:lnTo>
                    <a:pt x="26" y="475"/>
                  </a:lnTo>
                  <a:lnTo>
                    <a:pt x="30" y="479"/>
                  </a:lnTo>
                  <a:lnTo>
                    <a:pt x="34" y="479"/>
                  </a:lnTo>
                  <a:lnTo>
                    <a:pt x="38" y="479"/>
                  </a:lnTo>
                  <a:lnTo>
                    <a:pt x="41" y="479"/>
                  </a:lnTo>
                  <a:lnTo>
                    <a:pt x="45" y="479"/>
                  </a:lnTo>
                  <a:lnTo>
                    <a:pt x="49" y="479"/>
                  </a:lnTo>
                  <a:lnTo>
                    <a:pt x="53" y="479"/>
                  </a:lnTo>
                  <a:lnTo>
                    <a:pt x="57" y="479"/>
                  </a:lnTo>
                  <a:lnTo>
                    <a:pt x="60" y="479"/>
                  </a:lnTo>
                  <a:lnTo>
                    <a:pt x="64" y="479"/>
                  </a:lnTo>
                  <a:lnTo>
                    <a:pt x="68" y="479"/>
                  </a:lnTo>
                  <a:lnTo>
                    <a:pt x="68" y="475"/>
                  </a:lnTo>
                  <a:lnTo>
                    <a:pt x="68" y="479"/>
                  </a:lnTo>
                  <a:lnTo>
                    <a:pt x="72" y="479"/>
                  </a:lnTo>
                  <a:lnTo>
                    <a:pt x="76" y="479"/>
                  </a:lnTo>
                  <a:lnTo>
                    <a:pt x="79" y="479"/>
                  </a:lnTo>
                  <a:lnTo>
                    <a:pt x="79" y="471"/>
                  </a:lnTo>
                  <a:lnTo>
                    <a:pt x="79" y="479"/>
                  </a:lnTo>
                  <a:lnTo>
                    <a:pt x="83" y="479"/>
                  </a:lnTo>
                  <a:lnTo>
                    <a:pt x="87" y="471"/>
                  </a:lnTo>
                  <a:lnTo>
                    <a:pt x="91" y="479"/>
                  </a:lnTo>
                  <a:lnTo>
                    <a:pt x="95" y="479"/>
                  </a:lnTo>
                  <a:lnTo>
                    <a:pt x="98" y="479"/>
                  </a:lnTo>
                  <a:lnTo>
                    <a:pt x="102" y="479"/>
                  </a:lnTo>
                  <a:lnTo>
                    <a:pt x="106" y="479"/>
                  </a:lnTo>
                  <a:lnTo>
                    <a:pt x="110" y="479"/>
                  </a:lnTo>
                  <a:lnTo>
                    <a:pt x="114" y="479"/>
                  </a:lnTo>
                  <a:lnTo>
                    <a:pt x="117" y="479"/>
                  </a:lnTo>
                  <a:lnTo>
                    <a:pt x="121" y="479"/>
                  </a:lnTo>
                  <a:lnTo>
                    <a:pt x="125" y="479"/>
                  </a:lnTo>
                  <a:lnTo>
                    <a:pt x="129" y="479"/>
                  </a:lnTo>
                  <a:lnTo>
                    <a:pt x="133" y="479"/>
                  </a:lnTo>
                  <a:lnTo>
                    <a:pt x="137" y="479"/>
                  </a:lnTo>
                  <a:lnTo>
                    <a:pt x="140" y="479"/>
                  </a:lnTo>
                  <a:lnTo>
                    <a:pt x="144" y="479"/>
                  </a:lnTo>
                  <a:lnTo>
                    <a:pt x="148" y="479"/>
                  </a:lnTo>
                  <a:lnTo>
                    <a:pt x="152" y="479"/>
                  </a:lnTo>
                  <a:lnTo>
                    <a:pt x="156" y="479"/>
                  </a:lnTo>
                  <a:lnTo>
                    <a:pt x="159" y="479"/>
                  </a:lnTo>
                  <a:lnTo>
                    <a:pt x="163" y="479"/>
                  </a:lnTo>
                  <a:lnTo>
                    <a:pt x="167" y="479"/>
                  </a:lnTo>
                  <a:lnTo>
                    <a:pt x="171" y="479"/>
                  </a:lnTo>
                  <a:lnTo>
                    <a:pt x="175" y="479"/>
                  </a:lnTo>
                  <a:lnTo>
                    <a:pt x="178" y="479"/>
                  </a:lnTo>
                  <a:lnTo>
                    <a:pt x="182" y="479"/>
                  </a:lnTo>
                  <a:lnTo>
                    <a:pt x="186" y="479"/>
                  </a:lnTo>
                  <a:lnTo>
                    <a:pt x="190" y="479"/>
                  </a:lnTo>
                  <a:lnTo>
                    <a:pt x="194" y="479"/>
                  </a:lnTo>
                  <a:lnTo>
                    <a:pt x="197" y="479"/>
                  </a:lnTo>
                  <a:lnTo>
                    <a:pt x="201" y="479"/>
                  </a:lnTo>
                  <a:lnTo>
                    <a:pt x="205" y="479"/>
                  </a:lnTo>
                  <a:lnTo>
                    <a:pt x="205" y="475"/>
                  </a:lnTo>
                  <a:lnTo>
                    <a:pt x="205" y="479"/>
                  </a:lnTo>
                  <a:lnTo>
                    <a:pt x="205" y="475"/>
                  </a:lnTo>
                  <a:lnTo>
                    <a:pt x="209" y="479"/>
                  </a:lnTo>
                  <a:lnTo>
                    <a:pt x="213" y="479"/>
                  </a:lnTo>
                  <a:lnTo>
                    <a:pt x="213" y="475"/>
                  </a:lnTo>
                  <a:lnTo>
                    <a:pt x="213" y="479"/>
                  </a:lnTo>
                  <a:lnTo>
                    <a:pt x="213" y="475"/>
                  </a:lnTo>
                  <a:lnTo>
                    <a:pt x="216" y="479"/>
                  </a:lnTo>
                  <a:lnTo>
                    <a:pt x="216" y="468"/>
                  </a:lnTo>
                  <a:lnTo>
                    <a:pt x="216" y="479"/>
                  </a:lnTo>
                  <a:lnTo>
                    <a:pt x="216" y="468"/>
                  </a:lnTo>
                  <a:lnTo>
                    <a:pt x="220" y="479"/>
                  </a:lnTo>
                  <a:lnTo>
                    <a:pt x="224" y="479"/>
                  </a:lnTo>
                  <a:lnTo>
                    <a:pt x="228" y="479"/>
                  </a:lnTo>
                  <a:lnTo>
                    <a:pt x="232" y="479"/>
                  </a:lnTo>
                  <a:lnTo>
                    <a:pt x="235" y="479"/>
                  </a:lnTo>
                  <a:lnTo>
                    <a:pt x="239" y="479"/>
                  </a:lnTo>
                  <a:lnTo>
                    <a:pt x="243" y="475"/>
                  </a:lnTo>
                  <a:lnTo>
                    <a:pt x="243" y="479"/>
                  </a:lnTo>
                  <a:lnTo>
                    <a:pt x="247" y="479"/>
                  </a:lnTo>
                  <a:lnTo>
                    <a:pt x="251" y="479"/>
                  </a:lnTo>
                  <a:lnTo>
                    <a:pt x="254" y="479"/>
                  </a:lnTo>
                  <a:lnTo>
                    <a:pt x="258" y="479"/>
                  </a:lnTo>
                  <a:lnTo>
                    <a:pt x="262" y="479"/>
                  </a:lnTo>
                  <a:lnTo>
                    <a:pt x="266" y="471"/>
                  </a:lnTo>
                  <a:lnTo>
                    <a:pt x="266" y="479"/>
                  </a:lnTo>
                  <a:lnTo>
                    <a:pt x="270" y="479"/>
                  </a:lnTo>
                  <a:lnTo>
                    <a:pt x="273" y="479"/>
                  </a:lnTo>
                  <a:lnTo>
                    <a:pt x="277" y="479"/>
                  </a:lnTo>
                  <a:lnTo>
                    <a:pt x="281" y="479"/>
                  </a:lnTo>
                  <a:lnTo>
                    <a:pt x="285" y="479"/>
                  </a:lnTo>
                  <a:lnTo>
                    <a:pt x="289" y="479"/>
                  </a:lnTo>
                  <a:lnTo>
                    <a:pt x="292" y="479"/>
                  </a:lnTo>
                  <a:lnTo>
                    <a:pt x="296" y="479"/>
                  </a:lnTo>
                  <a:lnTo>
                    <a:pt x="300" y="475"/>
                  </a:lnTo>
                  <a:lnTo>
                    <a:pt x="300" y="471"/>
                  </a:lnTo>
                  <a:lnTo>
                    <a:pt x="300" y="479"/>
                  </a:lnTo>
                  <a:lnTo>
                    <a:pt x="300" y="471"/>
                  </a:lnTo>
                  <a:lnTo>
                    <a:pt x="304" y="479"/>
                  </a:lnTo>
                  <a:lnTo>
                    <a:pt x="304" y="475"/>
                  </a:lnTo>
                  <a:lnTo>
                    <a:pt x="304" y="479"/>
                  </a:lnTo>
                  <a:lnTo>
                    <a:pt x="304" y="475"/>
                  </a:lnTo>
                  <a:lnTo>
                    <a:pt x="308" y="479"/>
                  </a:lnTo>
                  <a:lnTo>
                    <a:pt x="311" y="479"/>
                  </a:lnTo>
                  <a:lnTo>
                    <a:pt x="315" y="479"/>
                  </a:lnTo>
                  <a:lnTo>
                    <a:pt x="319" y="479"/>
                  </a:lnTo>
                  <a:lnTo>
                    <a:pt x="323" y="479"/>
                  </a:lnTo>
                  <a:lnTo>
                    <a:pt x="327" y="479"/>
                  </a:lnTo>
                  <a:lnTo>
                    <a:pt x="330" y="479"/>
                  </a:lnTo>
                  <a:lnTo>
                    <a:pt x="334" y="479"/>
                  </a:lnTo>
                  <a:lnTo>
                    <a:pt x="338" y="479"/>
                  </a:lnTo>
                  <a:lnTo>
                    <a:pt x="342" y="479"/>
                  </a:lnTo>
                  <a:lnTo>
                    <a:pt x="346" y="479"/>
                  </a:lnTo>
                  <a:lnTo>
                    <a:pt x="349" y="479"/>
                  </a:lnTo>
                  <a:lnTo>
                    <a:pt x="353" y="475"/>
                  </a:lnTo>
                  <a:lnTo>
                    <a:pt x="353" y="479"/>
                  </a:lnTo>
                  <a:lnTo>
                    <a:pt x="357" y="479"/>
                  </a:lnTo>
                  <a:lnTo>
                    <a:pt x="361" y="479"/>
                  </a:lnTo>
                  <a:lnTo>
                    <a:pt x="365" y="479"/>
                  </a:lnTo>
                  <a:lnTo>
                    <a:pt x="368" y="471"/>
                  </a:lnTo>
                  <a:lnTo>
                    <a:pt x="368" y="479"/>
                  </a:lnTo>
                  <a:lnTo>
                    <a:pt x="372" y="479"/>
                  </a:lnTo>
                  <a:lnTo>
                    <a:pt x="376" y="479"/>
                  </a:lnTo>
                  <a:lnTo>
                    <a:pt x="380" y="479"/>
                  </a:lnTo>
                  <a:lnTo>
                    <a:pt x="384" y="479"/>
                  </a:lnTo>
                  <a:lnTo>
                    <a:pt x="388" y="479"/>
                  </a:lnTo>
                  <a:lnTo>
                    <a:pt x="391" y="479"/>
                  </a:lnTo>
                  <a:lnTo>
                    <a:pt x="395" y="479"/>
                  </a:lnTo>
                  <a:lnTo>
                    <a:pt x="399" y="479"/>
                  </a:lnTo>
                  <a:lnTo>
                    <a:pt x="403" y="479"/>
                  </a:lnTo>
                  <a:lnTo>
                    <a:pt x="407" y="479"/>
                  </a:lnTo>
                  <a:lnTo>
                    <a:pt x="410" y="471"/>
                  </a:lnTo>
                  <a:lnTo>
                    <a:pt x="410" y="479"/>
                  </a:lnTo>
                  <a:lnTo>
                    <a:pt x="414" y="471"/>
                  </a:lnTo>
                  <a:lnTo>
                    <a:pt x="414" y="479"/>
                  </a:lnTo>
                  <a:lnTo>
                    <a:pt x="418" y="479"/>
                  </a:lnTo>
                  <a:lnTo>
                    <a:pt x="422" y="471"/>
                  </a:lnTo>
                  <a:lnTo>
                    <a:pt x="422" y="479"/>
                  </a:lnTo>
                  <a:lnTo>
                    <a:pt x="426" y="479"/>
                  </a:lnTo>
                  <a:lnTo>
                    <a:pt x="429" y="479"/>
                  </a:lnTo>
                  <a:lnTo>
                    <a:pt x="433" y="479"/>
                  </a:lnTo>
                  <a:lnTo>
                    <a:pt x="437" y="479"/>
                  </a:lnTo>
                  <a:lnTo>
                    <a:pt x="441" y="479"/>
                  </a:lnTo>
                  <a:lnTo>
                    <a:pt x="445" y="479"/>
                  </a:lnTo>
                  <a:lnTo>
                    <a:pt x="448" y="471"/>
                  </a:lnTo>
                  <a:lnTo>
                    <a:pt x="448" y="479"/>
                  </a:lnTo>
                  <a:lnTo>
                    <a:pt x="452" y="479"/>
                  </a:lnTo>
                  <a:lnTo>
                    <a:pt x="456" y="479"/>
                  </a:lnTo>
                  <a:lnTo>
                    <a:pt x="456" y="475"/>
                  </a:lnTo>
                  <a:lnTo>
                    <a:pt x="456" y="479"/>
                  </a:lnTo>
                  <a:lnTo>
                    <a:pt x="460" y="479"/>
                  </a:lnTo>
                  <a:lnTo>
                    <a:pt x="464" y="479"/>
                  </a:lnTo>
                  <a:lnTo>
                    <a:pt x="467" y="479"/>
                  </a:lnTo>
                  <a:lnTo>
                    <a:pt x="471" y="479"/>
                  </a:lnTo>
                  <a:lnTo>
                    <a:pt x="475" y="479"/>
                  </a:lnTo>
                  <a:lnTo>
                    <a:pt x="475" y="471"/>
                  </a:lnTo>
                  <a:lnTo>
                    <a:pt x="475" y="479"/>
                  </a:lnTo>
                  <a:lnTo>
                    <a:pt x="475" y="471"/>
                  </a:lnTo>
                  <a:lnTo>
                    <a:pt x="479" y="479"/>
                  </a:lnTo>
                  <a:lnTo>
                    <a:pt x="483" y="479"/>
                  </a:lnTo>
                  <a:lnTo>
                    <a:pt x="483" y="475"/>
                  </a:lnTo>
                  <a:lnTo>
                    <a:pt x="483" y="479"/>
                  </a:lnTo>
                  <a:lnTo>
                    <a:pt x="483" y="475"/>
                  </a:lnTo>
                  <a:lnTo>
                    <a:pt x="486" y="479"/>
                  </a:lnTo>
                  <a:lnTo>
                    <a:pt x="490" y="479"/>
                  </a:lnTo>
                  <a:lnTo>
                    <a:pt x="494" y="479"/>
                  </a:lnTo>
                  <a:lnTo>
                    <a:pt x="498" y="479"/>
                  </a:lnTo>
                  <a:lnTo>
                    <a:pt x="502" y="479"/>
                  </a:lnTo>
                  <a:lnTo>
                    <a:pt x="505" y="479"/>
                  </a:lnTo>
                  <a:lnTo>
                    <a:pt x="509" y="479"/>
                  </a:lnTo>
                  <a:lnTo>
                    <a:pt x="513" y="479"/>
                  </a:lnTo>
                  <a:lnTo>
                    <a:pt x="517" y="471"/>
                  </a:lnTo>
                  <a:lnTo>
                    <a:pt x="517" y="479"/>
                  </a:lnTo>
                  <a:lnTo>
                    <a:pt x="521" y="479"/>
                  </a:lnTo>
                  <a:lnTo>
                    <a:pt x="524" y="475"/>
                  </a:lnTo>
                  <a:lnTo>
                    <a:pt x="524" y="479"/>
                  </a:lnTo>
                  <a:lnTo>
                    <a:pt x="528" y="479"/>
                  </a:lnTo>
                  <a:lnTo>
                    <a:pt x="532" y="479"/>
                  </a:lnTo>
                  <a:lnTo>
                    <a:pt x="532" y="471"/>
                  </a:lnTo>
                  <a:lnTo>
                    <a:pt x="532" y="479"/>
                  </a:lnTo>
                  <a:lnTo>
                    <a:pt x="532" y="471"/>
                  </a:lnTo>
                  <a:lnTo>
                    <a:pt x="536" y="479"/>
                  </a:lnTo>
                  <a:lnTo>
                    <a:pt x="540" y="479"/>
                  </a:lnTo>
                  <a:lnTo>
                    <a:pt x="543" y="468"/>
                  </a:lnTo>
                  <a:lnTo>
                    <a:pt x="543" y="479"/>
                  </a:lnTo>
                  <a:lnTo>
                    <a:pt x="547" y="468"/>
                  </a:lnTo>
                  <a:lnTo>
                    <a:pt x="547" y="479"/>
                  </a:lnTo>
                  <a:lnTo>
                    <a:pt x="551" y="479"/>
                  </a:lnTo>
                  <a:lnTo>
                    <a:pt x="551" y="471"/>
                  </a:lnTo>
                  <a:lnTo>
                    <a:pt x="551" y="479"/>
                  </a:lnTo>
                  <a:lnTo>
                    <a:pt x="555" y="479"/>
                  </a:lnTo>
                  <a:lnTo>
                    <a:pt x="559" y="479"/>
                  </a:lnTo>
                  <a:lnTo>
                    <a:pt x="559" y="471"/>
                  </a:lnTo>
                  <a:lnTo>
                    <a:pt x="559" y="479"/>
                  </a:lnTo>
                  <a:lnTo>
                    <a:pt x="559" y="471"/>
                  </a:lnTo>
                  <a:lnTo>
                    <a:pt x="562" y="479"/>
                  </a:lnTo>
                  <a:lnTo>
                    <a:pt x="566" y="479"/>
                  </a:lnTo>
                  <a:lnTo>
                    <a:pt x="570" y="479"/>
                  </a:lnTo>
                  <a:lnTo>
                    <a:pt x="574" y="479"/>
                  </a:lnTo>
                  <a:lnTo>
                    <a:pt x="574" y="464"/>
                  </a:lnTo>
                  <a:lnTo>
                    <a:pt x="574" y="479"/>
                  </a:lnTo>
                  <a:lnTo>
                    <a:pt x="574" y="464"/>
                  </a:lnTo>
                  <a:lnTo>
                    <a:pt x="578" y="433"/>
                  </a:lnTo>
                  <a:lnTo>
                    <a:pt x="578" y="312"/>
                  </a:lnTo>
                  <a:lnTo>
                    <a:pt x="578" y="433"/>
                  </a:lnTo>
                  <a:lnTo>
                    <a:pt x="578" y="312"/>
                  </a:lnTo>
                  <a:lnTo>
                    <a:pt x="581" y="133"/>
                  </a:lnTo>
                  <a:lnTo>
                    <a:pt x="581" y="0"/>
                  </a:lnTo>
                  <a:lnTo>
                    <a:pt x="581" y="133"/>
                  </a:lnTo>
                  <a:lnTo>
                    <a:pt x="581" y="64"/>
                  </a:lnTo>
                  <a:lnTo>
                    <a:pt x="585" y="133"/>
                  </a:lnTo>
                  <a:lnTo>
                    <a:pt x="585" y="179"/>
                  </a:lnTo>
                  <a:lnTo>
                    <a:pt x="589" y="316"/>
                  </a:lnTo>
                  <a:lnTo>
                    <a:pt x="589" y="373"/>
                  </a:lnTo>
                  <a:lnTo>
                    <a:pt x="593" y="426"/>
                  </a:lnTo>
                  <a:lnTo>
                    <a:pt x="593" y="449"/>
                  </a:lnTo>
                  <a:lnTo>
                    <a:pt x="593" y="441"/>
                  </a:lnTo>
                  <a:lnTo>
                    <a:pt x="597" y="452"/>
                  </a:lnTo>
                  <a:lnTo>
                    <a:pt x="597" y="479"/>
                  </a:lnTo>
                  <a:lnTo>
                    <a:pt x="600" y="456"/>
                  </a:lnTo>
                  <a:lnTo>
                    <a:pt x="600" y="468"/>
                  </a:lnTo>
                  <a:lnTo>
                    <a:pt x="604" y="471"/>
                  </a:lnTo>
                  <a:lnTo>
                    <a:pt x="604" y="479"/>
                  </a:lnTo>
                  <a:lnTo>
                    <a:pt x="608" y="479"/>
                  </a:lnTo>
                  <a:lnTo>
                    <a:pt x="612" y="479"/>
                  </a:lnTo>
                  <a:lnTo>
                    <a:pt x="616" y="479"/>
                  </a:lnTo>
                  <a:lnTo>
                    <a:pt x="616" y="471"/>
                  </a:lnTo>
                  <a:lnTo>
                    <a:pt x="616" y="479"/>
                  </a:lnTo>
                  <a:lnTo>
                    <a:pt x="616" y="471"/>
                  </a:lnTo>
                  <a:lnTo>
                    <a:pt x="620" y="479"/>
                  </a:lnTo>
                  <a:lnTo>
                    <a:pt x="623" y="468"/>
                  </a:lnTo>
                  <a:lnTo>
                    <a:pt x="623" y="479"/>
                  </a:lnTo>
                  <a:lnTo>
                    <a:pt x="627" y="479"/>
                  </a:lnTo>
                  <a:lnTo>
                    <a:pt x="631" y="479"/>
                  </a:lnTo>
                  <a:lnTo>
                    <a:pt x="635" y="479"/>
                  </a:lnTo>
                  <a:lnTo>
                    <a:pt x="639" y="479"/>
                  </a:lnTo>
                  <a:lnTo>
                    <a:pt x="642" y="479"/>
                  </a:lnTo>
                  <a:lnTo>
                    <a:pt x="646" y="479"/>
                  </a:lnTo>
                  <a:lnTo>
                    <a:pt x="650" y="479"/>
                  </a:lnTo>
                  <a:lnTo>
                    <a:pt x="654" y="479"/>
                  </a:lnTo>
                  <a:lnTo>
                    <a:pt x="658" y="479"/>
                  </a:lnTo>
                  <a:lnTo>
                    <a:pt x="661" y="479"/>
                  </a:lnTo>
                  <a:lnTo>
                    <a:pt x="665" y="479"/>
                  </a:lnTo>
                  <a:lnTo>
                    <a:pt x="669" y="471"/>
                  </a:lnTo>
                  <a:lnTo>
                    <a:pt x="673" y="479"/>
                  </a:lnTo>
                  <a:lnTo>
                    <a:pt x="677" y="479"/>
                  </a:lnTo>
                  <a:lnTo>
                    <a:pt x="680" y="479"/>
                  </a:lnTo>
                  <a:lnTo>
                    <a:pt x="684" y="471"/>
                  </a:lnTo>
                  <a:lnTo>
                    <a:pt x="684" y="479"/>
                  </a:lnTo>
                  <a:lnTo>
                    <a:pt x="688" y="479"/>
                  </a:lnTo>
                  <a:lnTo>
                    <a:pt x="692" y="479"/>
                  </a:lnTo>
                  <a:lnTo>
                    <a:pt x="696" y="479"/>
                  </a:lnTo>
                  <a:lnTo>
                    <a:pt x="699" y="471"/>
                  </a:lnTo>
                  <a:lnTo>
                    <a:pt x="699" y="479"/>
                  </a:lnTo>
                  <a:lnTo>
                    <a:pt x="703" y="479"/>
                  </a:lnTo>
                  <a:lnTo>
                    <a:pt x="707" y="479"/>
                  </a:lnTo>
                  <a:lnTo>
                    <a:pt x="707" y="471"/>
                  </a:lnTo>
                  <a:lnTo>
                    <a:pt x="707" y="479"/>
                  </a:lnTo>
                  <a:lnTo>
                    <a:pt x="707" y="471"/>
                  </a:lnTo>
                  <a:lnTo>
                    <a:pt x="711" y="471"/>
                  </a:lnTo>
                  <a:lnTo>
                    <a:pt x="711" y="479"/>
                  </a:lnTo>
                  <a:lnTo>
                    <a:pt x="715" y="479"/>
                  </a:lnTo>
                  <a:lnTo>
                    <a:pt x="718" y="479"/>
                  </a:lnTo>
                  <a:lnTo>
                    <a:pt x="722" y="479"/>
                  </a:lnTo>
                  <a:lnTo>
                    <a:pt x="726" y="479"/>
                  </a:lnTo>
                  <a:lnTo>
                    <a:pt x="730" y="479"/>
                  </a:lnTo>
                  <a:lnTo>
                    <a:pt x="734" y="479"/>
                  </a:lnTo>
                  <a:lnTo>
                    <a:pt x="737" y="479"/>
                  </a:lnTo>
                  <a:lnTo>
                    <a:pt x="741" y="479"/>
                  </a:lnTo>
                  <a:lnTo>
                    <a:pt x="745" y="479"/>
                  </a:lnTo>
                  <a:lnTo>
                    <a:pt x="749" y="479"/>
                  </a:lnTo>
                  <a:lnTo>
                    <a:pt x="753" y="479"/>
                  </a:lnTo>
                  <a:lnTo>
                    <a:pt x="756" y="479"/>
                  </a:lnTo>
                  <a:lnTo>
                    <a:pt x="760" y="479"/>
                  </a:lnTo>
                  <a:lnTo>
                    <a:pt x="764" y="471"/>
                  </a:lnTo>
                  <a:lnTo>
                    <a:pt x="764" y="479"/>
                  </a:lnTo>
                  <a:lnTo>
                    <a:pt x="768" y="479"/>
                  </a:lnTo>
                  <a:lnTo>
                    <a:pt x="772" y="479"/>
                  </a:lnTo>
                  <a:lnTo>
                    <a:pt x="775" y="479"/>
                  </a:lnTo>
                  <a:lnTo>
                    <a:pt x="779" y="479"/>
                  </a:lnTo>
                  <a:lnTo>
                    <a:pt x="783" y="479"/>
                  </a:lnTo>
                  <a:lnTo>
                    <a:pt x="787" y="479"/>
                  </a:lnTo>
                  <a:lnTo>
                    <a:pt x="791" y="479"/>
                  </a:lnTo>
                  <a:lnTo>
                    <a:pt x="794" y="479"/>
                  </a:lnTo>
                  <a:lnTo>
                    <a:pt x="798" y="479"/>
                  </a:lnTo>
                  <a:lnTo>
                    <a:pt x="802" y="479"/>
                  </a:lnTo>
                  <a:lnTo>
                    <a:pt x="806" y="479"/>
                  </a:lnTo>
                  <a:lnTo>
                    <a:pt x="810" y="479"/>
                  </a:lnTo>
                  <a:lnTo>
                    <a:pt x="813" y="479"/>
                  </a:lnTo>
                  <a:lnTo>
                    <a:pt x="813" y="468"/>
                  </a:lnTo>
                  <a:lnTo>
                    <a:pt x="813" y="479"/>
                  </a:lnTo>
                  <a:lnTo>
                    <a:pt x="817" y="479"/>
                  </a:lnTo>
                  <a:lnTo>
                    <a:pt x="821" y="479"/>
                  </a:lnTo>
                  <a:lnTo>
                    <a:pt x="825" y="479"/>
                  </a:lnTo>
                  <a:lnTo>
                    <a:pt x="829" y="479"/>
                  </a:lnTo>
                  <a:lnTo>
                    <a:pt x="832" y="479"/>
                  </a:lnTo>
                  <a:lnTo>
                    <a:pt x="836" y="479"/>
                  </a:lnTo>
                  <a:lnTo>
                    <a:pt x="840" y="479"/>
                  </a:lnTo>
                  <a:lnTo>
                    <a:pt x="844" y="479"/>
                  </a:lnTo>
                  <a:lnTo>
                    <a:pt x="848" y="479"/>
                  </a:lnTo>
                  <a:lnTo>
                    <a:pt x="852" y="479"/>
                  </a:lnTo>
                  <a:lnTo>
                    <a:pt x="855" y="479"/>
                  </a:lnTo>
                  <a:lnTo>
                    <a:pt x="855" y="471"/>
                  </a:lnTo>
                  <a:lnTo>
                    <a:pt x="855" y="479"/>
                  </a:lnTo>
                  <a:lnTo>
                    <a:pt x="855" y="471"/>
                  </a:lnTo>
                  <a:lnTo>
                    <a:pt x="859" y="479"/>
                  </a:lnTo>
                  <a:lnTo>
                    <a:pt x="863" y="479"/>
                  </a:lnTo>
                  <a:lnTo>
                    <a:pt x="867" y="479"/>
                  </a:lnTo>
                  <a:lnTo>
                    <a:pt x="871" y="471"/>
                  </a:lnTo>
                  <a:lnTo>
                    <a:pt x="874" y="479"/>
                  </a:lnTo>
                  <a:lnTo>
                    <a:pt x="878" y="479"/>
                  </a:lnTo>
                  <a:lnTo>
                    <a:pt x="882" y="479"/>
                  </a:lnTo>
                  <a:lnTo>
                    <a:pt x="886" y="479"/>
                  </a:lnTo>
                  <a:lnTo>
                    <a:pt x="890" y="479"/>
                  </a:lnTo>
                  <a:lnTo>
                    <a:pt x="893" y="479"/>
                  </a:lnTo>
                  <a:lnTo>
                    <a:pt x="897" y="479"/>
                  </a:lnTo>
                  <a:lnTo>
                    <a:pt x="901" y="479"/>
                  </a:lnTo>
                  <a:lnTo>
                    <a:pt x="905" y="479"/>
                  </a:lnTo>
                  <a:lnTo>
                    <a:pt x="909" y="479"/>
                  </a:lnTo>
                  <a:lnTo>
                    <a:pt x="912" y="479"/>
                  </a:lnTo>
                  <a:lnTo>
                    <a:pt x="916" y="479"/>
                  </a:lnTo>
                  <a:lnTo>
                    <a:pt x="920" y="479"/>
                  </a:lnTo>
                  <a:lnTo>
                    <a:pt x="924" y="479"/>
                  </a:lnTo>
                  <a:lnTo>
                    <a:pt x="928" y="479"/>
                  </a:lnTo>
                  <a:lnTo>
                    <a:pt x="931" y="479"/>
                  </a:lnTo>
                  <a:lnTo>
                    <a:pt x="935" y="479"/>
                  </a:lnTo>
                  <a:lnTo>
                    <a:pt x="939" y="479"/>
                  </a:lnTo>
                  <a:lnTo>
                    <a:pt x="943" y="479"/>
                  </a:lnTo>
                  <a:lnTo>
                    <a:pt x="947" y="471"/>
                  </a:lnTo>
                  <a:lnTo>
                    <a:pt x="947" y="479"/>
                  </a:lnTo>
                  <a:lnTo>
                    <a:pt x="950" y="479"/>
                  </a:lnTo>
                  <a:lnTo>
                    <a:pt x="954" y="479"/>
                  </a:lnTo>
                  <a:lnTo>
                    <a:pt x="958" y="479"/>
                  </a:lnTo>
                  <a:lnTo>
                    <a:pt x="962" y="479"/>
                  </a:lnTo>
                  <a:lnTo>
                    <a:pt x="966" y="479"/>
                  </a:lnTo>
                  <a:lnTo>
                    <a:pt x="969" y="479"/>
                  </a:lnTo>
                  <a:lnTo>
                    <a:pt x="973" y="479"/>
                  </a:lnTo>
                  <a:lnTo>
                    <a:pt x="977" y="479"/>
                  </a:lnTo>
                  <a:lnTo>
                    <a:pt x="981" y="479"/>
                  </a:lnTo>
                  <a:lnTo>
                    <a:pt x="985" y="479"/>
                  </a:lnTo>
                  <a:lnTo>
                    <a:pt x="988" y="479"/>
                  </a:lnTo>
                  <a:lnTo>
                    <a:pt x="992" y="479"/>
                  </a:lnTo>
                  <a:lnTo>
                    <a:pt x="996" y="479"/>
                  </a:lnTo>
                  <a:lnTo>
                    <a:pt x="1000" y="479"/>
                  </a:lnTo>
                  <a:lnTo>
                    <a:pt x="1004" y="479"/>
                  </a:lnTo>
                  <a:lnTo>
                    <a:pt x="1007" y="479"/>
                  </a:lnTo>
                  <a:lnTo>
                    <a:pt x="1011" y="471"/>
                  </a:lnTo>
                  <a:lnTo>
                    <a:pt x="1011" y="479"/>
                  </a:lnTo>
                  <a:lnTo>
                    <a:pt x="1015" y="479"/>
                  </a:lnTo>
                  <a:lnTo>
                    <a:pt x="1019" y="479"/>
                  </a:lnTo>
                  <a:lnTo>
                    <a:pt x="1023" y="479"/>
                  </a:lnTo>
                  <a:lnTo>
                    <a:pt x="1026" y="479"/>
                  </a:lnTo>
                  <a:lnTo>
                    <a:pt x="1030" y="479"/>
                  </a:lnTo>
                  <a:lnTo>
                    <a:pt x="1034" y="479"/>
                  </a:lnTo>
                  <a:lnTo>
                    <a:pt x="1038" y="479"/>
                  </a:lnTo>
                  <a:lnTo>
                    <a:pt x="1042" y="479"/>
                  </a:lnTo>
                  <a:lnTo>
                    <a:pt x="1045" y="468"/>
                  </a:lnTo>
                  <a:lnTo>
                    <a:pt x="1045" y="479"/>
                  </a:lnTo>
                  <a:lnTo>
                    <a:pt x="1049" y="479"/>
                  </a:lnTo>
                  <a:lnTo>
                    <a:pt x="1053" y="479"/>
                  </a:lnTo>
                  <a:lnTo>
                    <a:pt x="1053" y="468"/>
                  </a:lnTo>
                  <a:lnTo>
                    <a:pt x="1053" y="479"/>
                  </a:lnTo>
                  <a:lnTo>
                    <a:pt x="1053" y="468"/>
                  </a:lnTo>
                  <a:lnTo>
                    <a:pt x="1057" y="479"/>
                  </a:lnTo>
                  <a:lnTo>
                    <a:pt x="1061" y="479"/>
                  </a:lnTo>
                  <a:lnTo>
                    <a:pt x="1064" y="479"/>
                  </a:lnTo>
                  <a:lnTo>
                    <a:pt x="1068" y="464"/>
                  </a:lnTo>
                  <a:lnTo>
                    <a:pt x="1068" y="479"/>
                  </a:lnTo>
                  <a:lnTo>
                    <a:pt x="1072" y="479"/>
                  </a:lnTo>
                  <a:lnTo>
                    <a:pt x="1076" y="479"/>
                  </a:lnTo>
                  <a:lnTo>
                    <a:pt x="1080" y="479"/>
                  </a:lnTo>
                  <a:lnTo>
                    <a:pt x="1083" y="479"/>
                  </a:lnTo>
                  <a:lnTo>
                    <a:pt x="1087" y="479"/>
                  </a:lnTo>
                  <a:lnTo>
                    <a:pt x="1091" y="479"/>
                  </a:lnTo>
                  <a:lnTo>
                    <a:pt x="1095" y="479"/>
                  </a:lnTo>
                  <a:lnTo>
                    <a:pt x="1099" y="479"/>
                  </a:lnTo>
                  <a:lnTo>
                    <a:pt x="1103" y="479"/>
                  </a:lnTo>
                  <a:lnTo>
                    <a:pt x="1106" y="479"/>
                  </a:lnTo>
                  <a:lnTo>
                    <a:pt x="1110" y="479"/>
                  </a:lnTo>
                  <a:lnTo>
                    <a:pt x="1114" y="471"/>
                  </a:lnTo>
                  <a:lnTo>
                    <a:pt x="1114" y="479"/>
                  </a:lnTo>
                  <a:lnTo>
                    <a:pt x="1118" y="479"/>
                  </a:lnTo>
                  <a:lnTo>
                    <a:pt x="1122" y="479"/>
                  </a:lnTo>
                  <a:lnTo>
                    <a:pt x="1125" y="479"/>
                  </a:lnTo>
                  <a:lnTo>
                    <a:pt x="1129" y="471"/>
                  </a:lnTo>
                  <a:lnTo>
                    <a:pt x="1129" y="479"/>
                  </a:lnTo>
                  <a:lnTo>
                    <a:pt x="1133" y="468"/>
                  </a:lnTo>
                  <a:lnTo>
                    <a:pt x="1133" y="479"/>
                  </a:lnTo>
                  <a:lnTo>
                    <a:pt x="1137" y="471"/>
                  </a:lnTo>
                  <a:lnTo>
                    <a:pt x="1137" y="479"/>
                  </a:lnTo>
                  <a:lnTo>
                    <a:pt x="1141" y="479"/>
                  </a:lnTo>
                  <a:lnTo>
                    <a:pt x="1144" y="479"/>
                  </a:lnTo>
                  <a:lnTo>
                    <a:pt x="1148" y="479"/>
                  </a:lnTo>
                  <a:lnTo>
                    <a:pt x="1152" y="479"/>
                  </a:lnTo>
                  <a:lnTo>
                    <a:pt x="1156" y="479"/>
                  </a:lnTo>
                  <a:lnTo>
                    <a:pt x="1160" y="479"/>
                  </a:lnTo>
                  <a:lnTo>
                    <a:pt x="1163" y="479"/>
                  </a:lnTo>
                  <a:lnTo>
                    <a:pt x="1167" y="479"/>
                  </a:lnTo>
                  <a:lnTo>
                    <a:pt x="1171" y="479"/>
                  </a:lnTo>
                  <a:lnTo>
                    <a:pt x="1175" y="479"/>
                  </a:lnTo>
                  <a:lnTo>
                    <a:pt x="1179" y="479"/>
                  </a:lnTo>
                  <a:lnTo>
                    <a:pt x="1182" y="479"/>
                  </a:lnTo>
                  <a:lnTo>
                    <a:pt x="1186" y="479"/>
                  </a:lnTo>
                  <a:lnTo>
                    <a:pt x="1190" y="479"/>
                  </a:lnTo>
                  <a:lnTo>
                    <a:pt x="1194" y="479"/>
                  </a:lnTo>
                  <a:lnTo>
                    <a:pt x="1198" y="479"/>
                  </a:lnTo>
                  <a:lnTo>
                    <a:pt x="1201" y="479"/>
                  </a:lnTo>
                  <a:lnTo>
                    <a:pt x="1205" y="479"/>
                  </a:lnTo>
                  <a:lnTo>
                    <a:pt x="1209" y="479"/>
                  </a:lnTo>
                  <a:lnTo>
                    <a:pt x="1209" y="471"/>
                  </a:lnTo>
                  <a:lnTo>
                    <a:pt x="1209" y="479"/>
                  </a:lnTo>
                  <a:lnTo>
                    <a:pt x="1209" y="471"/>
                  </a:lnTo>
                  <a:lnTo>
                    <a:pt x="1213" y="479"/>
                  </a:lnTo>
                  <a:lnTo>
                    <a:pt x="1217" y="479"/>
                  </a:lnTo>
                  <a:lnTo>
                    <a:pt x="1220" y="471"/>
                  </a:lnTo>
                  <a:lnTo>
                    <a:pt x="1220" y="479"/>
                  </a:lnTo>
                  <a:lnTo>
                    <a:pt x="1224" y="479"/>
                  </a:lnTo>
                  <a:lnTo>
                    <a:pt x="1228" y="479"/>
                  </a:lnTo>
                  <a:lnTo>
                    <a:pt x="1232" y="479"/>
                  </a:lnTo>
                  <a:lnTo>
                    <a:pt x="1236" y="479"/>
                  </a:lnTo>
                  <a:lnTo>
                    <a:pt x="1239" y="479"/>
                  </a:lnTo>
                  <a:lnTo>
                    <a:pt x="1243" y="479"/>
                  </a:lnTo>
                  <a:lnTo>
                    <a:pt x="1243" y="471"/>
                  </a:lnTo>
                  <a:lnTo>
                    <a:pt x="1243" y="479"/>
                  </a:lnTo>
                  <a:lnTo>
                    <a:pt x="1247" y="479"/>
                  </a:lnTo>
                  <a:lnTo>
                    <a:pt x="1251" y="479"/>
                  </a:lnTo>
                  <a:lnTo>
                    <a:pt x="1255" y="479"/>
                  </a:lnTo>
                  <a:lnTo>
                    <a:pt x="1255" y="464"/>
                  </a:lnTo>
                  <a:lnTo>
                    <a:pt x="1255" y="479"/>
                  </a:lnTo>
                  <a:lnTo>
                    <a:pt x="1255" y="471"/>
                  </a:lnTo>
                  <a:lnTo>
                    <a:pt x="1258" y="479"/>
                  </a:lnTo>
                  <a:lnTo>
                    <a:pt x="1262" y="479"/>
                  </a:lnTo>
                  <a:lnTo>
                    <a:pt x="1266" y="479"/>
                  </a:lnTo>
                  <a:lnTo>
                    <a:pt x="1270" y="479"/>
                  </a:lnTo>
                  <a:lnTo>
                    <a:pt x="1274" y="479"/>
                  </a:lnTo>
                  <a:lnTo>
                    <a:pt x="1277" y="471"/>
                  </a:lnTo>
                  <a:lnTo>
                    <a:pt x="1277" y="479"/>
                  </a:lnTo>
                  <a:lnTo>
                    <a:pt x="1281" y="479"/>
                  </a:lnTo>
                  <a:lnTo>
                    <a:pt x="1285" y="479"/>
                  </a:lnTo>
                  <a:lnTo>
                    <a:pt x="1289" y="479"/>
                  </a:lnTo>
                  <a:lnTo>
                    <a:pt x="1293" y="479"/>
                  </a:lnTo>
                  <a:lnTo>
                    <a:pt x="1296" y="479"/>
                  </a:lnTo>
                  <a:lnTo>
                    <a:pt x="1300" y="479"/>
                  </a:lnTo>
                  <a:lnTo>
                    <a:pt x="1304" y="479"/>
                  </a:lnTo>
                  <a:lnTo>
                    <a:pt x="1308" y="479"/>
                  </a:lnTo>
                  <a:lnTo>
                    <a:pt x="1312" y="479"/>
                  </a:lnTo>
                  <a:lnTo>
                    <a:pt x="1312" y="468"/>
                  </a:lnTo>
                  <a:lnTo>
                    <a:pt x="1312" y="479"/>
                  </a:lnTo>
                  <a:lnTo>
                    <a:pt x="1312" y="468"/>
                  </a:lnTo>
                  <a:lnTo>
                    <a:pt x="1315" y="479"/>
                  </a:lnTo>
                  <a:lnTo>
                    <a:pt x="1319" y="479"/>
                  </a:lnTo>
                  <a:lnTo>
                    <a:pt x="1319" y="471"/>
                  </a:lnTo>
                  <a:lnTo>
                    <a:pt x="1319" y="479"/>
                  </a:lnTo>
                  <a:lnTo>
                    <a:pt x="1319" y="471"/>
                  </a:lnTo>
                  <a:lnTo>
                    <a:pt x="1323" y="479"/>
                  </a:lnTo>
                  <a:lnTo>
                    <a:pt x="1327" y="479"/>
                  </a:lnTo>
                  <a:lnTo>
                    <a:pt x="1331" y="479"/>
                  </a:lnTo>
                  <a:lnTo>
                    <a:pt x="1335" y="479"/>
                  </a:lnTo>
                  <a:lnTo>
                    <a:pt x="1338" y="479"/>
                  </a:lnTo>
                  <a:lnTo>
                    <a:pt x="1342" y="479"/>
                  </a:lnTo>
                  <a:lnTo>
                    <a:pt x="1346" y="479"/>
                  </a:lnTo>
                  <a:lnTo>
                    <a:pt x="1350" y="479"/>
                  </a:lnTo>
                  <a:lnTo>
                    <a:pt x="1354" y="479"/>
                  </a:lnTo>
                  <a:lnTo>
                    <a:pt x="1357" y="479"/>
                  </a:lnTo>
                  <a:lnTo>
                    <a:pt x="1357" y="471"/>
                  </a:lnTo>
                  <a:lnTo>
                    <a:pt x="1357" y="479"/>
                  </a:lnTo>
                  <a:lnTo>
                    <a:pt x="1357" y="471"/>
                  </a:lnTo>
                  <a:lnTo>
                    <a:pt x="1361" y="479"/>
                  </a:lnTo>
                  <a:lnTo>
                    <a:pt x="1365" y="471"/>
                  </a:lnTo>
                  <a:lnTo>
                    <a:pt x="1365" y="479"/>
                  </a:lnTo>
                  <a:lnTo>
                    <a:pt x="1369" y="479"/>
                  </a:lnTo>
                  <a:lnTo>
                    <a:pt x="1373" y="479"/>
                  </a:lnTo>
                  <a:lnTo>
                    <a:pt x="1376" y="479"/>
                  </a:lnTo>
                  <a:lnTo>
                    <a:pt x="1380" y="479"/>
                  </a:lnTo>
                  <a:lnTo>
                    <a:pt x="1384" y="479"/>
                  </a:lnTo>
                  <a:lnTo>
                    <a:pt x="1388" y="479"/>
                  </a:lnTo>
                  <a:lnTo>
                    <a:pt x="1392" y="479"/>
                  </a:lnTo>
                  <a:lnTo>
                    <a:pt x="1395" y="479"/>
                  </a:lnTo>
                  <a:lnTo>
                    <a:pt x="1399" y="479"/>
                  </a:lnTo>
                  <a:lnTo>
                    <a:pt x="1403" y="479"/>
                  </a:lnTo>
                  <a:lnTo>
                    <a:pt x="1403" y="471"/>
                  </a:lnTo>
                  <a:lnTo>
                    <a:pt x="1403" y="479"/>
                  </a:lnTo>
                  <a:lnTo>
                    <a:pt x="1403" y="471"/>
                  </a:lnTo>
                  <a:lnTo>
                    <a:pt x="1407" y="471"/>
                  </a:lnTo>
                  <a:lnTo>
                    <a:pt x="1407" y="479"/>
                  </a:lnTo>
                  <a:lnTo>
                    <a:pt x="1411" y="479"/>
                  </a:lnTo>
                  <a:lnTo>
                    <a:pt x="1414" y="479"/>
                  </a:lnTo>
                  <a:lnTo>
                    <a:pt x="1418" y="479"/>
                  </a:lnTo>
                  <a:lnTo>
                    <a:pt x="1422" y="479"/>
                  </a:lnTo>
                  <a:lnTo>
                    <a:pt x="1426" y="479"/>
                  </a:lnTo>
                  <a:lnTo>
                    <a:pt x="1430" y="479"/>
                  </a:lnTo>
                  <a:lnTo>
                    <a:pt x="1433" y="479"/>
                  </a:lnTo>
                  <a:lnTo>
                    <a:pt x="1433" y="471"/>
                  </a:lnTo>
                  <a:lnTo>
                    <a:pt x="1433" y="479"/>
                  </a:lnTo>
                  <a:lnTo>
                    <a:pt x="1433" y="471"/>
                  </a:lnTo>
                  <a:lnTo>
                    <a:pt x="1437" y="479"/>
                  </a:lnTo>
                  <a:lnTo>
                    <a:pt x="1441" y="479"/>
                  </a:lnTo>
                  <a:lnTo>
                    <a:pt x="1445" y="479"/>
                  </a:lnTo>
                  <a:lnTo>
                    <a:pt x="1449" y="479"/>
                  </a:lnTo>
                  <a:lnTo>
                    <a:pt x="1452" y="479"/>
                  </a:lnTo>
                  <a:lnTo>
                    <a:pt x="1456" y="479"/>
                  </a:lnTo>
                  <a:lnTo>
                    <a:pt x="1460" y="479"/>
                  </a:lnTo>
                  <a:lnTo>
                    <a:pt x="1464" y="479"/>
                  </a:lnTo>
                  <a:lnTo>
                    <a:pt x="1468" y="479"/>
                  </a:lnTo>
                  <a:lnTo>
                    <a:pt x="1471" y="479"/>
                  </a:lnTo>
                  <a:lnTo>
                    <a:pt x="1475" y="479"/>
                  </a:lnTo>
                  <a:lnTo>
                    <a:pt x="1475" y="471"/>
                  </a:lnTo>
                  <a:lnTo>
                    <a:pt x="1475" y="479"/>
                  </a:lnTo>
                  <a:lnTo>
                    <a:pt x="1479" y="479"/>
                  </a:lnTo>
                  <a:lnTo>
                    <a:pt x="1483" y="479"/>
                  </a:lnTo>
                  <a:lnTo>
                    <a:pt x="1487" y="479"/>
                  </a:lnTo>
                  <a:lnTo>
                    <a:pt x="1490" y="479"/>
                  </a:lnTo>
                  <a:lnTo>
                    <a:pt x="1494" y="479"/>
                  </a:lnTo>
                  <a:lnTo>
                    <a:pt x="1498" y="479"/>
                  </a:lnTo>
                  <a:lnTo>
                    <a:pt x="1502" y="479"/>
                  </a:lnTo>
                  <a:lnTo>
                    <a:pt x="1506" y="479"/>
                  </a:lnTo>
                  <a:lnTo>
                    <a:pt x="1509" y="479"/>
                  </a:lnTo>
                  <a:lnTo>
                    <a:pt x="1513" y="479"/>
                  </a:lnTo>
                  <a:lnTo>
                    <a:pt x="1517" y="479"/>
                  </a:lnTo>
                  <a:lnTo>
                    <a:pt x="1521" y="479"/>
                  </a:lnTo>
                  <a:lnTo>
                    <a:pt x="1525" y="479"/>
                  </a:lnTo>
                  <a:lnTo>
                    <a:pt x="1528" y="479"/>
                  </a:lnTo>
                  <a:lnTo>
                    <a:pt x="1532" y="479"/>
                  </a:lnTo>
                  <a:lnTo>
                    <a:pt x="1536" y="479"/>
                  </a:lnTo>
                  <a:lnTo>
                    <a:pt x="1540" y="479"/>
                  </a:lnTo>
                  <a:lnTo>
                    <a:pt x="1544" y="479"/>
                  </a:lnTo>
                  <a:lnTo>
                    <a:pt x="1547" y="479"/>
                  </a:lnTo>
                  <a:lnTo>
                    <a:pt x="1551" y="479"/>
                  </a:lnTo>
                  <a:lnTo>
                    <a:pt x="1555" y="479"/>
                  </a:lnTo>
                  <a:lnTo>
                    <a:pt x="1559" y="479"/>
                  </a:lnTo>
                  <a:lnTo>
                    <a:pt x="1563" y="468"/>
                  </a:lnTo>
                  <a:lnTo>
                    <a:pt x="1563" y="479"/>
                  </a:lnTo>
                  <a:lnTo>
                    <a:pt x="1567" y="479"/>
                  </a:lnTo>
                  <a:lnTo>
                    <a:pt x="1570" y="479"/>
                  </a:lnTo>
                  <a:lnTo>
                    <a:pt x="1574" y="479"/>
                  </a:lnTo>
                  <a:lnTo>
                    <a:pt x="1578" y="471"/>
                  </a:lnTo>
                  <a:lnTo>
                    <a:pt x="1578" y="479"/>
                  </a:lnTo>
                  <a:lnTo>
                    <a:pt x="1582" y="479"/>
                  </a:lnTo>
                  <a:lnTo>
                    <a:pt x="1586" y="479"/>
                  </a:lnTo>
                  <a:lnTo>
                    <a:pt x="1589" y="471"/>
                  </a:lnTo>
                  <a:lnTo>
                    <a:pt x="1589" y="479"/>
                  </a:lnTo>
                  <a:lnTo>
                    <a:pt x="1593" y="479"/>
                  </a:lnTo>
                  <a:lnTo>
                    <a:pt x="1597" y="479"/>
                  </a:lnTo>
                  <a:lnTo>
                    <a:pt x="1601" y="479"/>
                  </a:lnTo>
                  <a:lnTo>
                    <a:pt x="1601" y="471"/>
                  </a:lnTo>
                  <a:lnTo>
                    <a:pt x="1601" y="479"/>
                  </a:lnTo>
                  <a:lnTo>
                    <a:pt x="1605" y="479"/>
                  </a:lnTo>
                  <a:lnTo>
                    <a:pt x="1608" y="464"/>
                  </a:lnTo>
                  <a:lnTo>
                    <a:pt x="1608" y="479"/>
                  </a:lnTo>
                  <a:lnTo>
                    <a:pt x="1612" y="479"/>
                  </a:lnTo>
                  <a:lnTo>
                    <a:pt x="1616" y="479"/>
                  </a:lnTo>
                  <a:lnTo>
                    <a:pt x="1620" y="479"/>
                  </a:lnTo>
                  <a:lnTo>
                    <a:pt x="1624" y="479"/>
                  </a:lnTo>
                  <a:lnTo>
                    <a:pt x="1627" y="479"/>
                  </a:lnTo>
                  <a:lnTo>
                    <a:pt x="1631" y="479"/>
                  </a:lnTo>
                  <a:lnTo>
                    <a:pt x="1635" y="479"/>
                  </a:lnTo>
                  <a:lnTo>
                    <a:pt x="1635" y="471"/>
                  </a:lnTo>
                  <a:lnTo>
                    <a:pt x="1635" y="479"/>
                  </a:lnTo>
                  <a:lnTo>
                    <a:pt x="1635" y="471"/>
                  </a:lnTo>
                  <a:lnTo>
                    <a:pt x="1639" y="471"/>
                  </a:lnTo>
                  <a:lnTo>
                    <a:pt x="1639" y="479"/>
                  </a:lnTo>
                  <a:lnTo>
                    <a:pt x="1643" y="479"/>
                  </a:lnTo>
                  <a:lnTo>
                    <a:pt x="1646" y="471"/>
                  </a:lnTo>
                  <a:lnTo>
                    <a:pt x="1646" y="479"/>
                  </a:lnTo>
                  <a:lnTo>
                    <a:pt x="1650" y="479"/>
                  </a:lnTo>
                  <a:lnTo>
                    <a:pt x="1654" y="479"/>
                  </a:lnTo>
                  <a:lnTo>
                    <a:pt x="1658" y="479"/>
                  </a:lnTo>
                  <a:lnTo>
                    <a:pt x="1662" y="479"/>
                  </a:lnTo>
                  <a:lnTo>
                    <a:pt x="1665" y="479"/>
                  </a:lnTo>
                  <a:lnTo>
                    <a:pt x="1669" y="479"/>
                  </a:lnTo>
                  <a:lnTo>
                    <a:pt x="1669" y="471"/>
                  </a:lnTo>
                  <a:lnTo>
                    <a:pt x="1669" y="479"/>
                  </a:lnTo>
                  <a:lnTo>
                    <a:pt x="1669" y="471"/>
                  </a:lnTo>
                  <a:lnTo>
                    <a:pt x="1673" y="479"/>
                  </a:lnTo>
                  <a:lnTo>
                    <a:pt x="1677" y="479"/>
                  </a:lnTo>
                  <a:lnTo>
                    <a:pt x="1681" y="479"/>
                  </a:lnTo>
                  <a:lnTo>
                    <a:pt x="1684" y="479"/>
                  </a:lnTo>
                  <a:lnTo>
                    <a:pt x="1688" y="479"/>
                  </a:lnTo>
                  <a:lnTo>
                    <a:pt x="1692" y="479"/>
                  </a:lnTo>
                  <a:lnTo>
                    <a:pt x="1696" y="479"/>
                  </a:lnTo>
                  <a:lnTo>
                    <a:pt x="1700" y="479"/>
                  </a:lnTo>
                  <a:lnTo>
                    <a:pt x="1703" y="479"/>
                  </a:lnTo>
                  <a:lnTo>
                    <a:pt x="1707" y="479"/>
                  </a:lnTo>
                  <a:lnTo>
                    <a:pt x="1711" y="479"/>
                  </a:lnTo>
                  <a:lnTo>
                    <a:pt x="1715" y="479"/>
                  </a:lnTo>
                  <a:lnTo>
                    <a:pt x="1719" y="479"/>
                  </a:lnTo>
                  <a:lnTo>
                    <a:pt x="1722" y="479"/>
                  </a:lnTo>
                  <a:lnTo>
                    <a:pt x="1726" y="479"/>
                  </a:lnTo>
                  <a:lnTo>
                    <a:pt x="1730" y="479"/>
                  </a:lnTo>
                  <a:lnTo>
                    <a:pt x="1734" y="479"/>
                  </a:lnTo>
                  <a:lnTo>
                    <a:pt x="1738" y="479"/>
                  </a:lnTo>
                  <a:lnTo>
                    <a:pt x="1741" y="479"/>
                  </a:lnTo>
                  <a:lnTo>
                    <a:pt x="1745" y="468"/>
                  </a:lnTo>
                  <a:lnTo>
                    <a:pt x="1745" y="479"/>
                  </a:lnTo>
                  <a:lnTo>
                    <a:pt x="1749" y="479"/>
                  </a:lnTo>
                  <a:lnTo>
                    <a:pt x="1753" y="479"/>
                  </a:lnTo>
                  <a:lnTo>
                    <a:pt x="1757" y="479"/>
                  </a:lnTo>
                  <a:lnTo>
                    <a:pt x="1760" y="479"/>
                  </a:lnTo>
                  <a:lnTo>
                    <a:pt x="1764" y="479"/>
                  </a:lnTo>
                  <a:lnTo>
                    <a:pt x="1768" y="479"/>
                  </a:lnTo>
                  <a:lnTo>
                    <a:pt x="1772" y="479"/>
                  </a:lnTo>
                  <a:lnTo>
                    <a:pt x="1776" y="479"/>
                  </a:lnTo>
                  <a:lnTo>
                    <a:pt x="1779" y="479"/>
                  </a:lnTo>
                  <a:lnTo>
                    <a:pt x="1783" y="471"/>
                  </a:lnTo>
                  <a:lnTo>
                    <a:pt x="1783" y="479"/>
                  </a:lnTo>
                  <a:lnTo>
                    <a:pt x="1787" y="479"/>
                  </a:lnTo>
                  <a:lnTo>
                    <a:pt x="1791" y="479"/>
                  </a:lnTo>
                  <a:lnTo>
                    <a:pt x="1795" y="468"/>
                  </a:lnTo>
                  <a:lnTo>
                    <a:pt x="1795" y="479"/>
                  </a:lnTo>
                  <a:lnTo>
                    <a:pt x="1799" y="471"/>
                  </a:lnTo>
                  <a:lnTo>
                    <a:pt x="1799" y="479"/>
                  </a:lnTo>
                  <a:lnTo>
                    <a:pt x="1802" y="479"/>
                  </a:lnTo>
                  <a:lnTo>
                    <a:pt x="1802" y="471"/>
                  </a:lnTo>
                  <a:lnTo>
                    <a:pt x="1802" y="479"/>
                  </a:lnTo>
                  <a:lnTo>
                    <a:pt x="1802" y="471"/>
                  </a:lnTo>
                  <a:lnTo>
                    <a:pt x="1806" y="479"/>
                  </a:lnTo>
                  <a:lnTo>
                    <a:pt x="1810" y="479"/>
                  </a:lnTo>
                  <a:lnTo>
                    <a:pt x="1814" y="479"/>
                  </a:lnTo>
                  <a:lnTo>
                    <a:pt x="1818" y="479"/>
                  </a:lnTo>
                  <a:lnTo>
                    <a:pt x="1821" y="479"/>
                  </a:lnTo>
                  <a:lnTo>
                    <a:pt x="1825" y="479"/>
                  </a:lnTo>
                  <a:lnTo>
                    <a:pt x="1829" y="479"/>
                  </a:lnTo>
                  <a:lnTo>
                    <a:pt x="1833" y="479"/>
                  </a:lnTo>
                  <a:lnTo>
                    <a:pt x="1837" y="479"/>
                  </a:lnTo>
                  <a:lnTo>
                    <a:pt x="1840" y="479"/>
                  </a:lnTo>
                  <a:lnTo>
                    <a:pt x="1844" y="479"/>
                  </a:lnTo>
                  <a:lnTo>
                    <a:pt x="1848" y="479"/>
                  </a:lnTo>
                  <a:lnTo>
                    <a:pt x="1852" y="479"/>
                  </a:lnTo>
                  <a:lnTo>
                    <a:pt x="1856" y="479"/>
                  </a:lnTo>
                  <a:lnTo>
                    <a:pt x="1859" y="479"/>
                  </a:lnTo>
                  <a:lnTo>
                    <a:pt x="1863" y="479"/>
                  </a:lnTo>
                  <a:lnTo>
                    <a:pt x="1867" y="479"/>
                  </a:lnTo>
                  <a:lnTo>
                    <a:pt x="1871" y="479"/>
                  </a:lnTo>
                  <a:lnTo>
                    <a:pt x="1871" y="471"/>
                  </a:lnTo>
                  <a:lnTo>
                    <a:pt x="1871" y="479"/>
                  </a:lnTo>
                  <a:lnTo>
                    <a:pt x="1875" y="479"/>
                  </a:lnTo>
                  <a:lnTo>
                    <a:pt x="1878" y="479"/>
                  </a:lnTo>
                  <a:lnTo>
                    <a:pt x="1882" y="479"/>
                  </a:lnTo>
                  <a:lnTo>
                    <a:pt x="1886" y="479"/>
                  </a:lnTo>
                  <a:lnTo>
                    <a:pt x="1890" y="479"/>
                  </a:lnTo>
                  <a:lnTo>
                    <a:pt x="1894" y="471"/>
                  </a:lnTo>
                  <a:lnTo>
                    <a:pt x="1894" y="479"/>
                  </a:lnTo>
                  <a:lnTo>
                    <a:pt x="1897" y="479"/>
                  </a:lnTo>
                  <a:lnTo>
                    <a:pt x="1901" y="479"/>
                  </a:lnTo>
                  <a:lnTo>
                    <a:pt x="1905" y="479"/>
                  </a:lnTo>
                  <a:lnTo>
                    <a:pt x="1905" y="471"/>
                  </a:lnTo>
                  <a:lnTo>
                    <a:pt x="1905" y="479"/>
                  </a:lnTo>
                  <a:lnTo>
                    <a:pt x="1909" y="479"/>
                  </a:lnTo>
                  <a:lnTo>
                    <a:pt x="1913" y="479"/>
                  </a:lnTo>
                  <a:lnTo>
                    <a:pt x="1916" y="479"/>
                  </a:lnTo>
                  <a:lnTo>
                    <a:pt x="1920" y="479"/>
                  </a:lnTo>
                  <a:lnTo>
                    <a:pt x="1924" y="479"/>
                  </a:lnTo>
                  <a:lnTo>
                    <a:pt x="1928" y="479"/>
                  </a:lnTo>
                  <a:lnTo>
                    <a:pt x="1932" y="479"/>
                  </a:lnTo>
                  <a:lnTo>
                    <a:pt x="1935" y="479"/>
                  </a:lnTo>
                  <a:lnTo>
                    <a:pt x="1939" y="479"/>
                  </a:lnTo>
                  <a:lnTo>
                    <a:pt x="1943" y="479"/>
                  </a:lnTo>
                  <a:lnTo>
                    <a:pt x="1947" y="479"/>
                  </a:lnTo>
                  <a:lnTo>
                    <a:pt x="1951" y="479"/>
                  </a:lnTo>
                  <a:lnTo>
                    <a:pt x="1954" y="479"/>
                  </a:lnTo>
                  <a:lnTo>
                    <a:pt x="1958" y="471"/>
                  </a:lnTo>
                  <a:lnTo>
                    <a:pt x="1958" y="479"/>
                  </a:lnTo>
                  <a:lnTo>
                    <a:pt x="1962" y="471"/>
                  </a:lnTo>
                  <a:lnTo>
                    <a:pt x="1966" y="471"/>
                  </a:lnTo>
                  <a:lnTo>
                    <a:pt x="1966" y="479"/>
                  </a:lnTo>
                  <a:lnTo>
                    <a:pt x="1970" y="479"/>
                  </a:lnTo>
                  <a:lnTo>
                    <a:pt x="1973" y="479"/>
                  </a:lnTo>
                  <a:lnTo>
                    <a:pt x="1977" y="479"/>
                  </a:lnTo>
                  <a:lnTo>
                    <a:pt x="1981" y="471"/>
                  </a:lnTo>
                  <a:lnTo>
                    <a:pt x="1981" y="479"/>
                  </a:lnTo>
                  <a:lnTo>
                    <a:pt x="1985" y="479"/>
                  </a:lnTo>
                  <a:lnTo>
                    <a:pt x="1989" y="479"/>
                  </a:lnTo>
                  <a:lnTo>
                    <a:pt x="1992" y="479"/>
                  </a:lnTo>
                  <a:lnTo>
                    <a:pt x="1996" y="479"/>
                  </a:lnTo>
                  <a:lnTo>
                    <a:pt x="2000" y="479"/>
                  </a:lnTo>
                  <a:lnTo>
                    <a:pt x="2004" y="479"/>
                  </a:lnTo>
                  <a:lnTo>
                    <a:pt x="2004" y="471"/>
                  </a:lnTo>
                  <a:lnTo>
                    <a:pt x="2004" y="479"/>
                  </a:lnTo>
                  <a:lnTo>
                    <a:pt x="2004" y="471"/>
                  </a:lnTo>
                  <a:lnTo>
                    <a:pt x="2008" y="479"/>
                  </a:lnTo>
                  <a:lnTo>
                    <a:pt x="2011" y="479"/>
                  </a:lnTo>
                  <a:lnTo>
                    <a:pt x="2015" y="479"/>
                  </a:lnTo>
                  <a:lnTo>
                    <a:pt x="2019" y="471"/>
                  </a:lnTo>
                  <a:lnTo>
                    <a:pt x="2019" y="479"/>
                  </a:lnTo>
                  <a:lnTo>
                    <a:pt x="2023" y="479"/>
                  </a:lnTo>
                  <a:lnTo>
                    <a:pt x="2027" y="479"/>
                  </a:lnTo>
                  <a:lnTo>
                    <a:pt x="2030" y="479"/>
                  </a:lnTo>
                  <a:lnTo>
                    <a:pt x="2034" y="479"/>
                  </a:lnTo>
                  <a:lnTo>
                    <a:pt x="2038" y="479"/>
                  </a:lnTo>
                  <a:lnTo>
                    <a:pt x="2038" y="471"/>
                  </a:lnTo>
                  <a:lnTo>
                    <a:pt x="2038" y="479"/>
                  </a:lnTo>
                  <a:lnTo>
                    <a:pt x="2038" y="471"/>
                  </a:lnTo>
                  <a:lnTo>
                    <a:pt x="2042" y="479"/>
                  </a:lnTo>
                  <a:lnTo>
                    <a:pt x="2046" y="479"/>
                  </a:lnTo>
                  <a:lnTo>
                    <a:pt x="2046" y="471"/>
                  </a:lnTo>
                  <a:lnTo>
                    <a:pt x="2046" y="479"/>
                  </a:lnTo>
                  <a:lnTo>
                    <a:pt x="2046" y="471"/>
                  </a:lnTo>
                  <a:lnTo>
                    <a:pt x="2050" y="479"/>
                  </a:lnTo>
                  <a:lnTo>
                    <a:pt x="2053" y="479"/>
                  </a:lnTo>
                  <a:lnTo>
                    <a:pt x="2057" y="479"/>
                  </a:lnTo>
                  <a:lnTo>
                    <a:pt x="2061" y="479"/>
                  </a:lnTo>
                  <a:lnTo>
                    <a:pt x="2065" y="479"/>
                  </a:lnTo>
                  <a:lnTo>
                    <a:pt x="2069" y="479"/>
                  </a:lnTo>
                  <a:lnTo>
                    <a:pt x="2072" y="479"/>
                  </a:lnTo>
                  <a:lnTo>
                    <a:pt x="2076" y="471"/>
                  </a:lnTo>
                  <a:lnTo>
                    <a:pt x="2076" y="479"/>
                  </a:lnTo>
                  <a:lnTo>
                    <a:pt x="2080" y="479"/>
                  </a:lnTo>
                  <a:lnTo>
                    <a:pt x="2084" y="479"/>
                  </a:lnTo>
                  <a:lnTo>
                    <a:pt x="2088" y="479"/>
                  </a:lnTo>
                  <a:lnTo>
                    <a:pt x="2091" y="479"/>
                  </a:lnTo>
                  <a:lnTo>
                    <a:pt x="2095" y="479"/>
                  </a:lnTo>
                  <a:lnTo>
                    <a:pt x="2099" y="479"/>
                  </a:lnTo>
                  <a:lnTo>
                    <a:pt x="2103" y="479"/>
                  </a:lnTo>
                  <a:lnTo>
                    <a:pt x="2107" y="479"/>
                  </a:lnTo>
                  <a:lnTo>
                    <a:pt x="2110" y="479"/>
                  </a:lnTo>
                  <a:lnTo>
                    <a:pt x="2114" y="464"/>
                  </a:lnTo>
                  <a:lnTo>
                    <a:pt x="2114" y="479"/>
                  </a:lnTo>
                  <a:lnTo>
                    <a:pt x="2118" y="479"/>
                  </a:lnTo>
                  <a:lnTo>
                    <a:pt x="2122" y="479"/>
                  </a:lnTo>
                  <a:lnTo>
                    <a:pt x="2126" y="479"/>
                  </a:lnTo>
                  <a:lnTo>
                    <a:pt x="2129" y="479"/>
                  </a:lnTo>
                  <a:lnTo>
                    <a:pt x="2129" y="471"/>
                  </a:lnTo>
                  <a:lnTo>
                    <a:pt x="2129" y="479"/>
                  </a:lnTo>
                  <a:lnTo>
                    <a:pt x="2129" y="471"/>
                  </a:lnTo>
                  <a:lnTo>
                    <a:pt x="2133" y="479"/>
                  </a:lnTo>
                  <a:lnTo>
                    <a:pt x="2137" y="479"/>
                  </a:lnTo>
                  <a:lnTo>
                    <a:pt x="2141" y="479"/>
                  </a:lnTo>
                  <a:lnTo>
                    <a:pt x="2145" y="479"/>
                  </a:lnTo>
                  <a:lnTo>
                    <a:pt x="2148" y="479"/>
                  </a:lnTo>
                  <a:lnTo>
                    <a:pt x="2152" y="479"/>
                  </a:lnTo>
                  <a:lnTo>
                    <a:pt x="2156" y="479"/>
                  </a:lnTo>
                  <a:lnTo>
                    <a:pt x="2160" y="479"/>
                  </a:lnTo>
                  <a:lnTo>
                    <a:pt x="2164" y="479"/>
                  </a:lnTo>
                  <a:lnTo>
                    <a:pt x="2167" y="479"/>
                  </a:lnTo>
                  <a:lnTo>
                    <a:pt x="2167" y="471"/>
                  </a:lnTo>
                  <a:lnTo>
                    <a:pt x="2167" y="479"/>
                  </a:lnTo>
                  <a:lnTo>
                    <a:pt x="2167" y="471"/>
                  </a:lnTo>
                  <a:lnTo>
                    <a:pt x="2171" y="479"/>
                  </a:lnTo>
                  <a:lnTo>
                    <a:pt x="2175" y="468"/>
                  </a:lnTo>
                  <a:lnTo>
                    <a:pt x="2175" y="479"/>
                  </a:lnTo>
                  <a:lnTo>
                    <a:pt x="2179" y="479"/>
                  </a:lnTo>
                  <a:lnTo>
                    <a:pt x="2183" y="479"/>
                  </a:lnTo>
                  <a:lnTo>
                    <a:pt x="2186" y="479"/>
                  </a:lnTo>
                  <a:lnTo>
                    <a:pt x="2190" y="479"/>
                  </a:lnTo>
                  <a:lnTo>
                    <a:pt x="2194" y="479"/>
                  </a:lnTo>
                  <a:lnTo>
                    <a:pt x="2198" y="479"/>
                  </a:lnTo>
                  <a:lnTo>
                    <a:pt x="2202" y="479"/>
                  </a:lnTo>
                  <a:lnTo>
                    <a:pt x="2205" y="479"/>
                  </a:lnTo>
                  <a:lnTo>
                    <a:pt x="2209" y="479"/>
                  </a:lnTo>
                  <a:lnTo>
                    <a:pt x="2213" y="479"/>
                  </a:lnTo>
                  <a:lnTo>
                    <a:pt x="2217" y="479"/>
                  </a:lnTo>
                  <a:lnTo>
                    <a:pt x="2221" y="479"/>
                  </a:lnTo>
                  <a:lnTo>
                    <a:pt x="2224" y="479"/>
                  </a:lnTo>
                  <a:lnTo>
                    <a:pt x="2224" y="468"/>
                  </a:lnTo>
                  <a:lnTo>
                    <a:pt x="2224" y="479"/>
                  </a:lnTo>
                  <a:lnTo>
                    <a:pt x="2224" y="468"/>
                  </a:lnTo>
                  <a:lnTo>
                    <a:pt x="2228" y="479"/>
                  </a:lnTo>
                  <a:lnTo>
                    <a:pt x="2232" y="479"/>
                  </a:lnTo>
                  <a:lnTo>
                    <a:pt x="2232" y="471"/>
                  </a:lnTo>
                  <a:lnTo>
                    <a:pt x="2232" y="479"/>
                  </a:lnTo>
                  <a:lnTo>
                    <a:pt x="2232" y="471"/>
                  </a:lnTo>
                  <a:lnTo>
                    <a:pt x="2236" y="479"/>
                  </a:lnTo>
                  <a:lnTo>
                    <a:pt x="2240" y="479"/>
                  </a:lnTo>
                  <a:lnTo>
                    <a:pt x="2243" y="479"/>
                  </a:lnTo>
                  <a:lnTo>
                    <a:pt x="2247" y="479"/>
                  </a:lnTo>
                  <a:lnTo>
                    <a:pt x="2251" y="479"/>
                  </a:lnTo>
                  <a:lnTo>
                    <a:pt x="2255" y="479"/>
                  </a:lnTo>
                  <a:lnTo>
                    <a:pt x="2259" y="479"/>
                  </a:lnTo>
                  <a:lnTo>
                    <a:pt x="2262" y="479"/>
                  </a:lnTo>
                  <a:lnTo>
                    <a:pt x="2266" y="479"/>
                  </a:lnTo>
                  <a:lnTo>
                    <a:pt x="2270" y="479"/>
                  </a:lnTo>
                  <a:lnTo>
                    <a:pt x="2274" y="471"/>
                  </a:lnTo>
                  <a:lnTo>
                    <a:pt x="2274" y="479"/>
                  </a:lnTo>
                  <a:lnTo>
                    <a:pt x="2278" y="479"/>
                  </a:lnTo>
                  <a:lnTo>
                    <a:pt x="2282" y="479"/>
                  </a:lnTo>
                  <a:lnTo>
                    <a:pt x="2282" y="468"/>
                  </a:lnTo>
                  <a:lnTo>
                    <a:pt x="2282" y="479"/>
                  </a:lnTo>
                  <a:lnTo>
                    <a:pt x="2282" y="468"/>
                  </a:lnTo>
                  <a:lnTo>
                    <a:pt x="2285" y="471"/>
                  </a:lnTo>
                  <a:lnTo>
                    <a:pt x="2285" y="479"/>
                  </a:lnTo>
                  <a:lnTo>
                    <a:pt x="2289" y="471"/>
                  </a:lnTo>
                  <a:lnTo>
                    <a:pt x="2289" y="479"/>
                  </a:lnTo>
                  <a:lnTo>
                    <a:pt x="2293" y="479"/>
                  </a:lnTo>
                  <a:lnTo>
                    <a:pt x="2297" y="479"/>
                  </a:lnTo>
                  <a:lnTo>
                    <a:pt x="2301" y="479"/>
                  </a:lnTo>
                  <a:lnTo>
                    <a:pt x="2304" y="479"/>
                  </a:lnTo>
                  <a:lnTo>
                    <a:pt x="2308" y="479"/>
                  </a:lnTo>
                  <a:lnTo>
                    <a:pt x="2312" y="479"/>
                  </a:lnTo>
                  <a:lnTo>
                    <a:pt x="2316" y="479"/>
                  </a:lnTo>
                  <a:lnTo>
                    <a:pt x="2320" y="479"/>
                  </a:lnTo>
                  <a:lnTo>
                    <a:pt x="2323" y="479"/>
                  </a:lnTo>
                  <a:lnTo>
                    <a:pt x="2327" y="479"/>
                  </a:lnTo>
                  <a:lnTo>
                    <a:pt x="2331" y="479"/>
                  </a:lnTo>
                  <a:lnTo>
                    <a:pt x="2335" y="479"/>
                  </a:lnTo>
                  <a:lnTo>
                    <a:pt x="2339" y="479"/>
                  </a:lnTo>
                  <a:lnTo>
                    <a:pt x="2342" y="479"/>
                  </a:lnTo>
                  <a:lnTo>
                    <a:pt x="2346" y="479"/>
                  </a:lnTo>
                  <a:lnTo>
                    <a:pt x="2350" y="479"/>
                  </a:lnTo>
                  <a:lnTo>
                    <a:pt x="2354" y="479"/>
                  </a:lnTo>
                  <a:lnTo>
                    <a:pt x="2358" y="479"/>
                  </a:lnTo>
                  <a:lnTo>
                    <a:pt x="2361" y="479"/>
                  </a:lnTo>
                  <a:lnTo>
                    <a:pt x="2365" y="479"/>
                  </a:lnTo>
                  <a:lnTo>
                    <a:pt x="2369" y="479"/>
                  </a:lnTo>
                  <a:lnTo>
                    <a:pt x="2373" y="479"/>
                  </a:lnTo>
                  <a:lnTo>
                    <a:pt x="2377" y="479"/>
                  </a:lnTo>
                  <a:lnTo>
                    <a:pt x="2380" y="464"/>
                  </a:lnTo>
                  <a:lnTo>
                    <a:pt x="2380" y="479"/>
                  </a:lnTo>
                  <a:lnTo>
                    <a:pt x="2384" y="479"/>
                  </a:lnTo>
                  <a:lnTo>
                    <a:pt x="2388" y="479"/>
                  </a:lnTo>
                  <a:lnTo>
                    <a:pt x="2392" y="479"/>
                  </a:lnTo>
                  <a:lnTo>
                    <a:pt x="2392" y="464"/>
                  </a:lnTo>
                  <a:lnTo>
                    <a:pt x="2392" y="479"/>
                  </a:lnTo>
                  <a:lnTo>
                    <a:pt x="2392" y="464"/>
                  </a:lnTo>
                  <a:lnTo>
                    <a:pt x="2396" y="479"/>
                  </a:lnTo>
                  <a:lnTo>
                    <a:pt x="2399" y="479"/>
                  </a:lnTo>
                  <a:lnTo>
                    <a:pt x="2403" y="479"/>
                  </a:lnTo>
                  <a:lnTo>
                    <a:pt x="2407" y="479"/>
                  </a:lnTo>
                  <a:lnTo>
                    <a:pt x="2411" y="479"/>
                  </a:lnTo>
                  <a:lnTo>
                    <a:pt x="2415" y="479"/>
                  </a:lnTo>
                  <a:lnTo>
                    <a:pt x="2418" y="479"/>
                  </a:lnTo>
                  <a:lnTo>
                    <a:pt x="2418" y="468"/>
                  </a:lnTo>
                  <a:lnTo>
                    <a:pt x="2418" y="479"/>
                  </a:lnTo>
                  <a:lnTo>
                    <a:pt x="2418" y="468"/>
                  </a:lnTo>
                  <a:lnTo>
                    <a:pt x="2422" y="479"/>
                  </a:lnTo>
                  <a:lnTo>
                    <a:pt x="2426" y="479"/>
                  </a:lnTo>
                  <a:lnTo>
                    <a:pt x="2430" y="479"/>
                  </a:lnTo>
                  <a:lnTo>
                    <a:pt x="2434" y="479"/>
                  </a:lnTo>
                  <a:lnTo>
                    <a:pt x="2437" y="468"/>
                  </a:lnTo>
                  <a:lnTo>
                    <a:pt x="2437" y="479"/>
                  </a:lnTo>
                  <a:lnTo>
                    <a:pt x="2441" y="479"/>
                  </a:lnTo>
                  <a:lnTo>
                    <a:pt x="2445" y="479"/>
                  </a:lnTo>
                  <a:lnTo>
                    <a:pt x="2449" y="479"/>
                  </a:lnTo>
                  <a:lnTo>
                    <a:pt x="2453" y="479"/>
                  </a:lnTo>
                  <a:lnTo>
                    <a:pt x="2456" y="475"/>
                  </a:lnTo>
                  <a:lnTo>
                    <a:pt x="2456" y="479"/>
                  </a:lnTo>
                  <a:lnTo>
                    <a:pt x="2460" y="479"/>
                  </a:lnTo>
                  <a:lnTo>
                    <a:pt x="2464" y="479"/>
                  </a:lnTo>
                  <a:lnTo>
                    <a:pt x="2468" y="479"/>
                  </a:lnTo>
                  <a:lnTo>
                    <a:pt x="2472" y="479"/>
                  </a:lnTo>
                  <a:lnTo>
                    <a:pt x="2472" y="475"/>
                  </a:lnTo>
                  <a:lnTo>
                    <a:pt x="2472" y="479"/>
                  </a:lnTo>
                  <a:lnTo>
                    <a:pt x="2472" y="475"/>
                  </a:lnTo>
                  <a:lnTo>
                    <a:pt x="2475" y="479"/>
                  </a:lnTo>
                  <a:lnTo>
                    <a:pt x="2479" y="479"/>
                  </a:lnTo>
                  <a:lnTo>
                    <a:pt x="2483" y="479"/>
                  </a:lnTo>
                  <a:lnTo>
                    <a:pt x="2487" y="479"/>
                  </a:lnTo>
                  <a:lnTo>
                    <a:pt x="2491" y="479"/>
                  </a:lnTo>
                  <a:lnTo>
                    <a:pt x="2494" y="479"/>
                  </a:lnTo>
                  <a:lnTo>
                    <a:pt x="2498" y="479"/>
                  </a:lnTo>
                  <a:lnTo>
                    <a:pt x="2502" y="479"/>
                  </a:lnTo>
                  <a:lnTo>
                    <a:pt x="2502" y="471"/>
                  </a:lnTo>
                  <a:lnTo>
                    <a:pt x="2502" y="479"/>
                  </a:lnTo>
                  <a:lnTo>
                    <a:pt x="2502" y="471"/>
                  </a:lnTo>
                  <a:lnTo>
                    <a:pt x="2506" y="479"/>
                  </a:lnTo>
                  <a:lnTo>
                    <a:pt x="2510" y="479"/>
                  </a:lnTo>
                  <a:lnTo>
                    <a:pt x="2514" y="479"/>
                  </a:lnTo>
                  <a:lnTo>
                    <a:pt x="2517" y="479"/>
                  </a:lnTo>
                  <a:lnTo>
                    <a:pt x="2521" y="479"/>
                  </a:lnTo>
                  <a:lnTo>
                    <a:pt x="2521" y="471"/>
                  </a:lnTo>
                  <a:lnTo>
                    <a:pt x="2521" y="479"/>
                  </a:lnTo>
                  <a:lnTo>
                    <a:pt x="2525" y="475"/>
                  </a:lnTo>
                  <a:lnTo>
                    <a:pt x="2525" y="479"/>
                  </a:lnTo>
                  <a:lnTo>
                    <a:pt x="2529" y="479"/>
                  </a:lnTo>
                  <a:lnTo>
                    <a:pt x="2529" y="475"/>
                  </a:lnTo>
                  <a:lnTo>
                    <a:pt x="2529" y="479"/>
                  </a:lnTo>
                  <a:lnTo>
                    <a:pt x="2529" y="475"/>
                  </a:lnTo>
                  <a:lnTo>
                    <a:pt x="2533" y="479"/>
                  </a:lnTo>
                  <a:lnTo>
                    <a:pt x="2536" y="479"/>
                  </a:lnTo>
                  <a:lnTo>
                    <a:pt x="2540" y="479"/>
                  </a:lnTo>
                  <a:lnTo>
                    <a:pt x="2544" y="479"/>
                  </a:lnTo>
                  <a:lnTo>
                    <a:pt x="2548" y="479"/>
                  </a:lnTo>
                  <a:lnTo>
                    <a:pt x="2552" y="479"/>
                  </a:lnTo>
                  <a:lnTo>
                    <a:pt x="2555" y="479"/>
                  </a:lnTo>
                  <a:lnTo>
                    <a:pt x="2559" y="479"/>
                  </a:lnTo>
                  <a:lnTo>
                    <a:pt x="2559" y="475"/>
                  </a:lnTo>
                  <a:lnTo>
                    <a:pt x="2559" y="479"/>
                  </a:lnTo>
                  <a:lnTo>
                    <a:pt x="2559" y="475"/>
                  </a:lnTo>
                  <a:lnTo>
                    <a:pt x="2563" y="479"/>
                  </a:lnTo>
                  <a:lnTo>
                    <a:pt x="2567" y="479"/>
                  </a:lnTo>
                  <a:lnTo>
                    <a:pt x="2571" y="479"/>
                  </a:lnTo>
                  <a:lnTo>
                    <a:pt x="2574" y="479"/>
                  </a:lnTo>
                  <a:lnTo>
                    <a:pt x="2574" y="475"/>
                  </a:lnTo>
                  <a:lnTo>
                    <a:pt x="2574" y="479"/>
                  </a:lnTo>
                  <a:lnTo>
                    <a:pt x="2574" y="475"/>
                  </a:lnTo>
                  <a:lnTo>
                    <a:pt x="2578" y="479"/>
                  </a:lnTo>
                  <a:lnTo>
                    <a:pt x="2582" y="479"/>
                  </a:lnTo>
                  <a:lnTo>
                    <a:pt x="2586" y="479"/>
                  </a:lnTo>
                  <a:lnTo>
                    <a:pt x="2590" y="479"/>
                  </a:lnTo>
                  <a:lnTo>
                    <a:pt x="2593" y="479"/>
                  </a:lnTo>
                  <a:lnTo>
                    <a:pt x="2593" y="475"/>
                  </a:lnTo>
                  <a:lnTo>
                    <a:pt x="2593" y="479"/>
                  </a:lnTo>
                  <a:lnTo>
                    <a:pt x="2593" y="475"/>
                  </a:lnTo>
                  <a:lnTo>
                    <a:pt x="2597" y="479"/>
                  </a:lnTo>
                  <a:lnTo>
                    <a:pt x="2601" y="479"/>
                  </a:lnTo>
                  <a:lnTo>
                    <a:pt x="2605" y="479"/>
                  </a:lnTo>
                  <a:lnTo>
                    <a:pt x="2609" y="475"/>
                  </a:lnTo>
                  <a:lnTo>
                    <a:pt x="2609" y="479"/>
                  </a:lnTo>
                  <a:lnTo>
                    <a:pt x="2612" y="479"/>
                  </a:lnTo>
                  <a:lnTo>
                    <a:pt x="2616" y="475"/>
                  </a:lnTo>
                  <a:lnTo>
                    <a:pt x="2616" y="479"/>
                  </a:lnTo>
                  <a:lnTo>
                    <a:pt x="2620" y="479"/>
                  </a:lnTo>
                  <a:lnTo>
                    <a:pt x="2624" y="479"/>
                  </a:lnTo>
                  <a:lnTo>
                    <a:pt x="2628" y="475"/>
                  </a:lnTo>
                  <a:lnTo>
                    <a:pt x="2628" y="479"/>
                  </a:lnTo>
                  <a:lnTo>
                    <a:pt x="2631" y="479"/>
                  </a:lnTo>
                  <a:lnTo>
                    <a:pt x="2635" y="479"/>
                  </a:lnTo>
                  <a:lnTo>
                    <a:pt x="2639" y="479"/>
                  </a:lnTo>
                  <a:lnTo>
                    <a:pt x="2643" y="479"/>
                  </a:lnTo>
                  <a:lnTo>
                    <a:pt x="2647" y="479"/>
                  </a:lnTo>
                  <a:lnTo>
                    <a:pt x="2650" y="479"/>
                  </a:lnTo>
                  <a:lnTo>
                    <a:pt x="2654" y="479"/>
                  </a:lnTo>
                  <a:lnTo>
                    <a:pt x="2658" y="479"/>
                  </a:lnTo>
                  <a:lnTo>
                    <a:pt x="2662" y="479"/>
                  </a:lnTo>
                  <a:lnTo>
                    <a:pt x="2666" y="479"/>
                  </a:lnTo>
                  <a:lnTo>
                    <a:pt x="2669" y="479"/>
                  </a:lnTo>
                  <a:lnTo>
                    <a:pt x="2673" y="479"/>
                  </a:lnTo>
                  <a:lnTo>
                    <a:pt x="2677" y="479"/>
                  </a:lnTo>
                  <a:lnTo>
                    <a:pt x="2677" y="475"/>
                  </a:lnTo>
                  <a:lnTo>
                    <a:pt x="2677" y="479"/>
                  </a:lnTo>
                  <a:lnTo>
                    <a:pt x="2677" y="475"/>
                  </a:lnTo>
                  <a:lnTo>
                    <a:pt x="2681" y="479"/>
                  </a:lnTo>
                  <a:lnTo>
                    <a:pt x="2685" y="479"/>
                  </a:lnTo>
                  <a:lnTo>
                    <a:pt x="2688" y="479"/>
                  </a:lnTo>
                  <a:lnTo>
                    <a:pt x="2692" y="479"/>
                  </a:lnTo>
                  <a:lnTo>
                    <a:pt x="2696" y="479"/>
                  </a:lnTo>
                  <a:lnTo>
                    <a:pt x="2700" y="479"/>
                  </a:lnTo>
                </a:path>
              </a:pathLst>
            </a:custGeom>
            <a:noFill/>
            <a:ln w="0">
              <a:solidFill>
                <a:srgbClr val="008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1" name="Freeform 91"/>
            <p:cNvSpPr>
              <a:spLocks/>
            </p:cNvSpPr>
            <p:nvPr/>
          </p:nvSpPr>
          <p:spPr bwMode="auto">
            <a:xfrm>
              <a:off x="3467101" y="2339975"/>
              <a:ext cx="4286250" cy="760413"/>
            </a:xfrm>
            <a:custGeom>
              <a:avLst/>
              <a:gdLst>
                <a:gd name="T0" fmla="*/ 41 w 2700"/>
                <a:gd name="T1" fmla="*/ 479 h 479"/>
                <a:gd name="T2" fmla="*/ 91 w 2700"/>
                <a:gd name="T3" fmla="*/ 479 h 479"/>
                <a:gd name="T4" fmla="*/ 140 w 2700"/>
                <a:gd name="T5" fmla="*/ 479 h 479"/>
                <a:gd name="T6" fmla="*/ 186 w 2700"/>
                <a:gd name="T7" fmla="*/ 479 h 479"/>
                <a:gd name="T8" fmla="*/ 235 w 2700"/>
                <a:gd name="T9" fmla="*/ 479 h 479"/>
                <a:gd name="T10" fmla="*/ 277 w 2700"/>
                <a:gd name="T11" fmla="*/ 479 h 479"/>
                <a:gd name="T12" fmla="*/ 311 w 2700"/>
                <a:gd name="T13" fmla="*/ 479 h 479"/>
                <a:gd name="T14" fmla="*/ 357 w 2700"/>
                <a:gd name="T15" fmla="*/ 479 h 479"/>
                <a:gd name="T16" fmla="*/ 395 w 2700"/>
                <a:gd name="T17" fmla="*/ 479 h 479"/>
                <a:gd name="T18" fmla="*/ 429 w 2700"/>
                <a:gd name="T19" fmla="*/ 479 h 479"/>
                <a:gd name="T20" fmla="*/ 479 w 2700"/>
                <a:gd name="T21" fmla="*/ 479 h 479"/>
                <a:gd name="T22" fmla="*/ 524 w 2700"/>
                <a:gd name="T23" fmla="*/ 479 h 479"/>
                <a:gd name="T24" fmla="*/ 562 w 2700"/>
                <a:gd name="T25" fmla="*/ 479 h 479"/>
                <a:gd name="T26" fmla="*/ 612 w 2700"/>
                <a:gd name="T27" fmla="*/ 479 h 479"/>
                <a:gd name="T28" fmla="*/ 639 w 2700"/>
                <a:gd name="T29" fmla="*/ 479 h 479"/>
                <a:gd name="T30" fmla="*/ 688 w 2700"/>
                <a:gd name="T31" fmla="*/ 479 h 479"/>
                <a:gd name="T32" fmla="*/ 734 w 2700"/>
                <a:gd name="T33" fmla="*/ 479 h 479"/>
                <a:gd name="T34" fmla="*/ 783 w 2700"/>
                <a:gd name="T35" fmla="*/ 479 h 479"/>
                <a:gd name="T36" fmla="*/ 832 w 2700"/>
                <a:gd name="T37" fmla="*/ 479 h 479"/>
                <a:gd name="T38" fmla="*/ 874 w 2700"/>
                <a:gd name="T39" fmla="*/ 479 h 479"/>
                <a:gd name="T40" fmla="*/ 920 w 2700"/>
                <a:gd name="T41" fmla="*/ 479 h 479"/>
                <a:gd name="T42" fmla="*/ 935 w 2700"/>
                <a:gd name="T43" fmla="*/ 57 h 479"/>
                <a:gd name="T44" fmla="*/ 966 w 2700"/>
                <a:gd name="T45" fmla="*/ 479 h 479"/>
                <a:gd name="T46" fmla="*/ 1004 w 2700"/>
                <a:gd name="T47" fmla="*/ 479 h 479"/>
                <a:gd name="T48" fmla="*/ 1053 w 2700"/>
                <a:gd name="T49" fmla="*/ 479 h 479"/>
                <a:gd name="T50" fmla="*/ 1103 w 2700"/>
                <a:gd name="T51" fmla="*/ 479 h 479"/>
                <a:gd name="T52" fmla="*/ 1148 w 2700"/>
                <a:gd name="T53" fmla="*/ 479 h 479"/>
                <a:gd name="T54" fmla="*/ 1198 w 2700"/>
                <a:gd name="T55" fmla="*/ 479 h 479"/>
                <a:gd name="T56" fmla="*/ 1247 w 2700"/>
                <a:gd name="T57" fmla="*/ 479 h 479"/>
                <a:gd name="T58" fmla="*/ 1285 w 2700"/>
                <a:gd name="T59" fmla="*/ 479 h 479"/>
                <a:gd name="T60" fmla="*/ 1335 w 2700"/>
                <a:gd name="T61" fmla="*/ 479 h 479"/>
                <a:gd name="T62" fmla="*/ 1384 w 2700"/>
                <a:gd name="T63" fmla="*/ 479 h 479"/>
                <a:gd name="T64" fmla="*/ 1433 w 2700"/>
                <a:gd name="T65" fmla="*/ 479 h 479"/>
                <a:gd name="T66" fmla="*/ 1479 w 2700"/>
                <a:gd name="T67" fmla="*/ 479 h 479"/>
                <a:gd name="T68" fmla="*/ 1528 w 2700"/>
                <a:gd name="T69" fmla="*/ 479 h 479"/>
                <a:gd name="T70" fmla="*/ 1578 w 2700"/>
                <a:gd name="T71" fmla="*/ 479 h 479"/>
                <a:gd name="T72" fmla="*/ 1627 w 2700"/>
                <a:gd name="T73" fmla="*/ 479 h 479"/>
                <a:gd name="T74" fmla="*/ 1677 w 2700"/>
                <a:gd name="T75" fmla="*/ 479 h 479"/>
                <a:gd name="T76" fmla="*/ 1726 w 2700"/>
                <a:gd name="T77" fmla="*/ 479 h 479"/>
                <a:gd name="T78" fmla="*/ 1776 w 2700"/>
                <a:gd name="T79" fmla="*/ 479 h 479"/>
                <a:gd name="T80" fmla="*/ 1825 w 2700"/>
                <a:gd name="T81" fmla="*/ 479 h 479"/>
                <a:gd name="T82" fmla="*/ 1875 w 2700"/>
                <a:gd name="T83" fmla="*/ 479 h 479"/>
                <a:gd name="T84" fmla="*/ 1924 w 2700"/>
                <a:gd name="T85" fmla="*/ 479 h 479"/>
                <a:gd name="T86" fmla="*/ 1966 w 2700"/>
                <a:gd name="T87" fmla="*/ 479 h 479"/>
                <a:gd name="T88" fmla="*/ 2000 w 2700"/>
                <a:gd name="T89" fmla="*/ 479 h 479"/>
                <a:gd name="T90" fmla="*/ 2050 w 2700"/>
                <a:gd name="T91" fmla="*/ 479 h 479"/>
                <a:gd name="T92" fmla="*/ 2099 w 2700"/>
                <a:gd name="T93" fmla="*/ 479 h 479"/>
                <a:gd name="T94" fmla="*/ 2148 w 2700"/>
                <a:gd name="T95" fmla="*/ 479 h 479"/>
                <a:gd name="T96" fmla="*/ 2198 w 2700"/>
                <a:gd name="T97" fmla="*/ 479 h 479"/>
                <a:gd name="T98" fmla="*/ 2247 w 2700"/>
                <a:gd name="T99" fmla="*/ 479 h 479"/>
                <a:gd name="T100" fmla="*/ 2285 w 2700"/>
                <a:gd name="T101" fmla="*/ 479 h 479"/>
                <a:gd name="T102" fmla="*/ 2331 w 2700"/>
                <a:gd name="T103" fmla="*/ 479 h 479"/>
                <a:gd name="T104" fmla="*/ 2380 w 2700"/>
                <a:gd name="T105" fmla="*/ 479 h 479"/>
                <a:gd name="T106" fmla="*/ 2430 w 2700"/>
                <a:gd name="T107" fmla="*/ 479 h 479"/>
                <a:gd name="T108" fmla="*/ 2479 w 2700"/>
                <a:gd name="T109" fmla="*/ 479 h 479"/>
                <a:gd name="T110" fmla="*/ 2529 w 2700"/>
                <a:gd name="T111" fmla="*/ 479 h 479"/>
                <a:gd name="T112" fmla="*/ 2578 w 2700"/>
                <a:gd name="T113" fmla="*/ 479 h 479"/>
                <a:gd name="T114" fmla="*/ 2628 w 2700"/>
                <a:gd name="T115" fmla="*/ 479 h 479"/>
                <a:gd name="T116" fmla="*/ 2677 w 2700"/>
                <a:gd name="T117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00" h="479">
                  <a:moveTo>
                    <a:pt x="0" y="479"/>
                  </a:moveTo>
                  <a:lnTo>
                    <a:pt x="3" y="479"/>
                  </a:lnTo>
                  <a:lnTo>
                    <a:pt x="7" y="479"/>
                  </a:lnTo>
                  <a:lnTo>
                    <a:pt x="11" y="479"/>
                  </a:lnTo>
                  <a:lnTo>
                    <a:pt x="15" y="479"/>
                  </a:lnTo>
                  <a:lnTo>
                    <a:pt x="19" y="479"/>
                  </a:lnTo>
                  <a:lnTo>
                    <a:pt x="22" y="479"/>
                  </a:lnTo>
                  <a:lnTo>
                    <a:pt x="26" y="479"/>
                  </a:lnTo>
                  <a:lnTo>
                    <a:pt x="30" y="475"/>
                  </a:lnTo>
                  <a:lnTo>
                    <a:pt x="30" y="479"/>
                  </a:lnTo>
                  <a:lnTo>
                    <a:pt x="34" y="479"/>
                  </a:lnTo>
                  <a:lnTo>
                    <a:pt x="38" y="479"/>
                  </a:lnTo>
                  <a:lnTo>
                    <a:pt x="41" y="479"/>
                  </a:lnTo>
                  <a:lnTo>
                    <a:pt x="45" y="479"/>
                  </a:lnTo>
                  <a:lnTo>
                    <a:pt x="49" y="479"/>
                  </a:lnTo>
                  <a:lnTo>
                    <a:pt x="53" y="479"/>
                  </a:lnTo>
                  <a:lnTo>
                    <a:pt x="57" y="479"/>
                  </a:lnTo>
                  <a:lnTo>
                    <a:pt x="60" y="479"/>
                  </a:lnTo>
                  <a:lnTo>
                    <a:pt x="64" y="479"/>
                  </a:lnTo>
                  <a:lnTo>
                    <a:pt x="68" y="479"/>
                  </a:lnTo>
                  <a:lnTo>
                    <a:pt x="72" y="479"/>
                  </a:lnTo>
                  <a:lnTo>
                    <a:pt x="76" y="479"/>
                  </a:lnTo>
                  <a:lnTo>
                    <a:pt x="79" y="479"/>
                  </a:lnTo>
                  <a:lnTo>
                    <a:pt x="83" y="479"/>
                  </a:lnTo>
                  <a:lnTo>
                    <a:pt x="87" y="479"/>
                  </a:lnTo>
                  <a:lnTo>
                    <a:pt x="91" y="479"/>
                  </a:lnTo>
                  <a:lnTo>
                    <a:pt x="95" y="479"/>
                  </a:lnTo>
                  <a:lnTo>
                    <a:pt x="98" y="479"/>
                  </a:lnTo>
                  <a:lnTo>
                    <a:pt x="102" y="479"/>
                  </a:lnTo>
                  <a:lnTo>
                    <a:pt x="106" y="479"/>
                  </a:lnTo>
                  <a:lnTo>
                    <a:pt x="110" y="479"/>
                  </a:lnTo>
                  <a:lnTo>
                    <a:pt x="114" y="479"/>
                  </a:lnTo>
                  <a:lnTo>
                    <a:pt x="117" y="479"/>
                  </a:lnTo>
                  <a:lnTo>
                    <a:pt x="121" y="479"/>
                  </a:lnTo>
                  <a:lnTo>
                    <a:pt x="125" y="479"/>
                  </a:lnTo>
                  <a:lnTo>
                    <a:pt x="129" y="479"/>
                  </a:lnTo>
                  <a:lnTo>
                    <a:pt x="133" y="479"/>
                  </a:lnTo>
                  <a:lnTo>
                    <a:pt x="137" y="479"/>
                  </a:lnTo>
                  <a:lnTo>
                    <a:pt x="140" y="479"/>
                  </a:lnTo>
                  <a:lnTo>
                    <a:pt x="144" y="479"/>
                  </a:lnTo>
                  <a:lnTo>
                    <a:pt x="148" y="479"/>
                  </a:lnTo>
                  <a:lnTo>
                    <a:pt x="152" y="479"/>
                  </a:lnTo>
                  <a:lnTo>
                    <a:pt x="156" y="479"/>
                  </a:lnTo>
                  <a:lnTo>
                    <a:pt x="159" y="479"/>
                  </a:lnTo>
                  <a:lnTo>
                    <a:pt x="163" y="479"/>
                  </a:lnTo>
                  <a:lnTo>
                    <a:pt x="167" y="479"/>
                  </a:lnTo>
                  <a:lnTo>
                    <a:pt x="171" y="479"/>
                  </a:lnTo>
                  <a:lnTo>
                    <a:pt x="175" y="479"/>
                  </a:lnTo>
                  <a:lnTo>
                    <a:pt x="178" y="475"/>
                  </a:lnTo>
                  <a:lnTo>
                    <a:pt x="178" y="479"/>
                  </a:lnTo>
                  <a:lnTo>
                    <a:pt x="182" y="479"/>
                  </a:lnTo>
                  <a:lnTo>
                    <a:pt x="186" y="479"/>
                  </a:lnTo>
                  <a:lnTo>
                    <a:pt x="190" y="479"/>
                  </a:lnTo>
                  <a:lnTo>
                    <a:pt x="194" y="479"/>
                  </a:lnTo>
                  <a:lnTo>
                    <a:pt x="197" y="479"/>
                  </a:lnTo>
                  <a:lnTo>
                    <a:pt x="201" y="479"/>
                  </a:lnTo>
                  <a:lnTo>
                    <a:pt x="205" y="479"/>
                  </a:lnTo>
                  <a:lnTo>
                    <a:pt x="209" y="479"/>
                  </a:lnTo>
                  <a:lnTo>
                    <a:pt x="213" y="479"/>
                  </a:lnTo>
                  <a:lnTo>
                    <a:pt x="216" y="479"/>
                  </a:lnTo>
                  <a:lnTo>
                    <a:pt x="220" y="479"/>
                  </a:lnTo>
                  <a:lnTo>
                    <a:pt x="224" y="479"/>
                  </a:lnTo>
                  <a:lnTo>
                    <a:pt x="228" y="479"/>
                  </a:lnTo>
                  <a:lnTo>
                    <a:pt x="232" y="479"/>
                  </a:lnTo>
                  <a:lnTo>
                    <a:pt x="235" y="479"/>
                  </a:lnTo>
                  <a:lnTo>
                    <a:pt x="239" y="479"/>
                  </a:lnTo>
                  <a:lnTo>
                    <a:pt x="243" y="475"/>
                  </a:lnTo>
                  <a:lnTo>
                    <a:pt x="243" y="479"/>
                  </a:lnTo>
                  <a:lnTo>
                    <a:pt x="247" y="479"/>
                  </a:lnTo>
                  <a:lnTo>
                    <a:pt x="251" y="479"/>
                  </a:lnTo>
                  <a:lnTo>
                    <a:pt x="254" y="479"/>
                  </a:lnTo>
                  <a:lnTo>
                    <a:pt x="258" y="479"/>
                  </a:lnTo>
                  <a:lnTo>
                    <a:pt x="262" y="479"/>
                  </a:lnTo>
                  <a:lnTo>
                    <a:pt x="266" y="479"/>
                  </a:lnTo>
                  <a:lnTo>
                    <a:pt x="270" y="479"/>
                  </a:lnTo>
                  <a:lnTo>
                    <a:pt x="273" y="479"/>
                  </a:lnTo>
                  <a:lnTo>
                    <a:pt x="277" y="475"/>
                  </a:lnTo>
                  <a:lnTo>
                    <a:pt x="277" y="479"/>
                  </a:lnTo>
                  <a:lnTo>
                    <a:pt x="281" y="479"/>
                  </a:lnTo>
                  <a:lnTo>
                    <a:pt x="285" y="479"/>
                  </a:lnTo>
                  <a:lnTo>
                    <a:pt x="289" y="475"/>
                  </a:lnTo>
                  <a:lnTo>
                    <a:pt x="289" y="479"/>
                  </a:lnTo>
                  <a:lnTo>
                    <a:pt x="292" y="479"/>
                  </a:lnTo>
                  <a:lnTo>
                    <a:pt x="296" y="479"/>
                  </a:lnTo>
                  <a:lnTo>
                    <a:pt x="300" y="479"/>
                  </a:lnTo>
                  <a:lnTo>
                    <a:pt x="304" y="479"/>
                  </a:lnTo>
                  <a:lnTo>
                    <a:pt x="304" y="475"/>
                  </a:lnTo>
                  <a:lnTo>
                    <a:pt x="304" y="479"/>
                  </a:lnTo>
                  <a:lnTo>
                    <a:pt x="304" y="475"/>
                  </a:lnTo>
                  <a:lnTo>
                    <a:pt x="308" y="479"/>
                  </a:lnTo>
                  <a:lnTo>
                    <a:pt x="311" y="479"/>
                  </a:lnTo>
                  <a:lnTo>
                    <a:pt x="315" y="479"/>
                  </a:lnTo>
                  <a:lnTo>
                    <a:pt x="319" y="475"/>
                  </a:lnTo>
                  <a:lnTo>
                    <a:pt x="319" y="479"/>
                  </a:lnTo>
                  <a:lnTo>
                    <a:pt x="323" y="479"/>
                  </a:lnTo>
                  <a:lnTo>
                    <a:pt x="327" y="479"/>
                  </a:lnTo>
                  <a:lnTo>
                    <a:pt x="330" y="479"/>
                  </a:lnTo>
                  <a:lnTo>
                    <a:pt x="334" y="479"/>
                  </a:lnTo>
                  <a:lnTo>
                    <a:pt x="338" y="479"/>
                  </a:lnTo>
                  <a:lnTo>
                    <a:pt x="342" y="479"/>
                  </a:lnTo>
                  <a:lnTo>
                    <a:pt x="346" y="479"/>
                  </a:lnTo>
                  <a:lnTo>
                    <a:pt x="349" y="479"/>
                  </a:lnTo>
                  <a:lnTo>
                    <a:pt x="353" y="479"/>
                  </a:lnTo>
                  <a:lnTo>
                    <a:pt x="357" y="479"/>
                  </a:lnTo>
                  <a:lnTo>
                    <a:pt x="357" y="468"/>
                  </a:lnTo>
                  <a:lnTo>
                    <a:pt x="357" y="479"/>
                  </a:lnTo>
                  <a:lnTo>
                    <a:pt x="357" y="468"/>
                  </a:lnTo>
                  <a:lnTo>
                    <a:pt x="361" y="479"/>
                  </a:lnTo>
                  <a:lnTo>
                    <a:pt x="365" y="479"/>
                  </a:lnTo>
                  <a:lnTo>
                    <a:pt x="368" y="479"/>
                  </a:lnTo>
                  <a:lnTo>
                    <a:pt x="372" y="479"/>
                  </a:lnTo>
                  <a:lnTo>
                    <a:pt x="376" y="479"/>
                  </a:lnTo>
                  <a:lnTo>
                    <a:pt x="380" y="479"/>
                  </a:lnTo>
                  <a:lnTo>
                    <a:pt x="384" y="479"/>
                  </a:lnTo>
                  <a:lnTo>
                    <a:pt x="388" y="479"/>
                  </a:lnTo>
                  <a:lnTo>
                    <a:pt x="391" y="479"/>
                  </a:lnTo>
                  <a:lnTo>
                    <a:pt x="395" y="479"/>
                  </a:lnTo>
                  <a:lnTo>
                    <a:pt x="399" y="479"/>
                  </a:lnTo>
                  <a:lnTo>
                    <a:pt x="399" y="475"/>
                  </a:lnTo>
                  <a:lnTo>
                    <a:pt x="399" y="479"/>
                  </a:lnTo>
                  <a:lnTo>
                    <a:pt x="399" y="475"/>
                  </a:lnTo>
                  <a:lnTo>
                    <a:pt x="403" y="479"/>
                  </a:lnTo>
                  <a:lnTo>
                    <a:pt x="407" y="479"/>
                  </a:lnTo>
                  <a:lnTo>
                    <a:pt x="410" y="479"/>
                  </a:lnTo>
                  <a:lnTo>
                    <a:pt x="414" y="479"/>
                  </a:lnTo>
                  <a:lnTo>
                    <a:pt x="418" y="479"/>
                  </a:lnTo>
                  <a:lnTo>
                    <a:pt x="422" y="475"/>
                  </a:lnTo>
                  <a:lnTo>
                    <a:pt x="422" y="479"/>
                  </a:lnTo>
                  <a:lnTo>
                    <a:pt x="426" y="479"/>
                  </a:lnTo>
                  <a:lnTo>
                    <a:pt x="429" y="479"/>
                  </a:lnTo>
                  <a:lnTo>
                    <a:pt x="433" y="479"/>
                  </a:lnTo>
                  <a:lnTo>
                    <a:pt x="437" y="479"/>
                  </a:lnTo>
                  <a:lnTo>
                    <a:pt x="441" y="479"/>
                  </a:lnTo>
                  <a:lnTo>
                    <a:pt x="445" y="479"/>
                  </a:lnTo>
                  <a:lnTo>
                    <a:pt x="448" y="479"/>
                  </a:lnTo>
                  <a:lnTo>
                    <a:pt x="452" y="479"/>
                  </a:lnTo>
                  <a:lnTo>
                    <a:pt x="456" y="479"/>
                  </a:lnTo>
                  <a:lnTo>
                    <a:pt x="460" y="479"/>
                  </a:lnTo>
                  <a:lnTo>
                    <a:pt x="464" y="479"/>
                  </a:lnTo>
                  <a:lnTo>
                    <a:pt x="467" y="479"/>
                  </a:lnTo>
                  <a:lnTo>
                    <a:pt x="471" y="479"/>
                  </a:lnTo>
                  <a:lnTo>
                    <a:pt x="475" y="479"/>
                  </a:lnTo>
                  <a:lnTo>
                    <a:pt x="479" y="479"/>
                  </a:lnTo>
                  <a:lnTo>
                    <a:pt x="483" y="475"/>
                  </a:lnTo>
                  <a:lnTo>
                    <a:pt x="483" y="479"/>
                  </a:lnTo>
                  <a:lnTo>
                    <a:pt x="486" y="479"/>
                  </a:lnTo>
                  <a:lnTo>
                    <a:pt x="490" y="479"/>
                  </a:lnTo>
                  <a:lnTo>
                    <a:pt x="494" y="479"/>
                  </a:lnTo>
                  <a:lnTo>
                    <a:pt x="498" y="479"/>
                  </a:lnTo>
                  <a:lnTo>
                    <a:pt x="502" y="479"/>
                  </a:lnTo>
                  <a:lnTo>
                    <a:pt x="505" y="479"/>
                  </a:lnTo>
                  <a:lnTo>
                    <a:pt x="509" y="479"/>
                  </a:lnTo>
                  <a:lnTo>
                    <a:pt x="513" y="479"/>
                  </a:lnTo>
                  <a:lnTo>
                    <a:pt x="517" y="479"/>
                  </a:lnTo>
                  <a:lnTo>
                    <a:pt x="521" y="479"/>
                  </a:lnTo>
                  <a:lnTo>
                    <a:pt x="524" y="479"/>
                  </a:lnTo>
                  <a:lnTo>
                    <a:pt x="528" y="479"/>
                  </a:lnTo>
                  <a:lnTo>
                    <a:pt x="532" y="479"/>
                  </a:lnTo>
                  <a:lnTo>
                    <a:pt x="536" y="479"/>
                  </a:lnTo>
                  <a:lnTo>
                    <a:pt x="540" y="479"/>
                  </a:lnTo>
                  <a:lnTo>
                    <a:pt x="543" y="479"/>
                  </a:lnTo>
                  <a:lnTo>
                    <a:pt x="547" y="479"/>
                  </a:lnTo>
                  <a:lnTo>
                    <a:pt x="551" y="479"/>
                  </a:lnTo>
                  <a:lnTo>
                    <a:pt x="555" y="479"/>
                  </a:lnTo>
                  <a:lnTo>
                    <a:pt x="555" y="475"/>
                  </a:lnTo>
                  <a:lnTo>
                    <a:pt x="555" y="479"/>
                  </a:lnTo>
                  <a:lnTo>
                    <a:pt x="555" y="475"/>
                  </a:lnTo>
                  <a:lnTo>
                    <a:pt x="559" y="479"/>
                  </a:lnTo>
                  <a:lnTo>
                    <a:pt x="562" y="479"/>
                  </a:lnTo>
                  <a:lnTo>
                    <a:pt x="566" y="479"/>
                  </a:lnTo>
                  <a:lnTo>
                    <a:pt x="570" y="479"/>
                  </a:lnTo>
                  <a:lnTo>
                    <a:pt x="574" y="479"/>
                  </a:lnTo>
                  <a:lnTo>
                    <a:pt x="578" y="479"/>
                  </a:lnTo>
                  <a:lnTo>
                    <a:pt x="581" y="479"/>
                  </a:lnTo>
                  <a:lnTo>
                    <a:pt x="585" y="479"/>
                  </a:lnTo>
                  <a:lnTo>
                    <a:pt x="589" y="479"/>
                  </a:lnTo>
                  <a:lnTo>
                    <a:pt x="593" y="479"/>
                  </a:lnTo>
                  <a:lnTo>
                    <a:pt x="597" y="479"/>
                  </a:lnTo>
                  <a:lnTo>
                    <a:pt x="600" y="479"/>
                  </a:lnTo>
                  <a:lnTo>
                    <a:pt x="604" y="479"/>
                  </a:lnTo>
                  <a:lnTo>
                    <a:pt x="608" y="479"/>
                  </a:lnTo>
                  <a:lnTo>
                    <a:pt x="612" y="479"/>
                  </a:lnTo>
                  <a:lnTo>
                    <a:pt x="612" y="475"/>
                  </a:lnTo>
                  <a:lnTo>
                    <a:pt x="612" y="479"/>
                  </a:lnTo>
                  <a:lnTo>
                    <a:pt x="612" y="475"/>
                  </a:lnTo>
                  <a:lnTo>
                    <a:pt x="616" y="479"/>
                  </a:lnTo>
                  <a:lnTo>
                    <a:pt x="616" y="475"/>
                  </a:lnTo>
                  <a:lnTo>
                    <a:pt x="616" y="479"/>
                  </a:lnTo>
                  <a:lnTo>
                    <a:pt x="620" y="475"/>
                  </a:lnTo>
                  <a:lnTo>
                    <a:pt x="620" y="479"/>
                  </a:lnTo>
                  <a:lnTo>
                    <a:pt x="623" y="479"/>
                  </a:lnTo>
                  <a:lnTo>
                    <a:pt x="627" y="479"/>
                  </a:lnTo>
                  <a:lnTo>
                    <a:pt x="631" y="479"/>
                  </a:lnTo>
                  <a:lnTo>
                    <a:pt x="635" y="479"/>
                  </a:lnTo>
                  <a:lnTo>
                    <a:pt x="639" y="479"/>
                  </a:lnTo>
                  <a:lnTo>
                    <a:pt x="642" y="479"/>
                  </a:lnTo>
                  <a:lnTo>
                    <a:pt x="646" y="479"/>
                  </a:lnTo>
                  <a:lnTo>
                    <a:pt x="650" y="479"/>
                  </a:lnTo>
                  <a:lnTo>
                    <a:pt x="654" y="479"/>
                  </a:lnTo>
                  <a:lnTo>
                    <a:pt x="658" y="479"/>
                  </a:lnTo>
                  <a:lnTo>
                    <a:pt x="661" y="479"/>
                  </a:lnTo>
                  <a:lnTo>
                    <a:pt x="665" y="479"/>
                  </a:lnTo>
                  <a:lnTo>
                    <a:pt x="669" y="479"/>
                  </a:lnTo>
                  <a:lnTo>
                    <a:pt x="673" y="479"/>
                  </a:lnTo>
                  <a:lnTo>
                    <a:pt x="677" y="479"/>
                  </a:lnTo>
                  <a:lnTo>
                    <a:pt x="680" y="479"/>
                  </a:lnTo>
                  <a:lnTo>
                    <a:pt x="684" y="479"/>
                  </a:lnTo>
                  <a:lnTo>
                    <a:pt x="688" y="479"/>
                  </a:lnTo>
                  <a:lnTo>
                    <a:pt x="692" y="479"/>
                  </a:lnTo>
                  <a:lnTo>
                    <a:pt x="696" y="479"/>
                  </a:lnTo>
                  <a:lnTo>
                    <a:pt x="699" y="479"/>
                  </a:lnTo>
                  <a:lnTo>
                    <a:pt x="703" y="479"/>
                  </a:lnTo>
                  <a:lnTo>
                    <a:pt x="707" y="479"/>
                  </a:lnTo>
                  <a:lnTo>
                    <a:pt x="711" y="479"/>
                  </a:lnTo>
                  <a:lnTo>
                    <a:pt x="715" y="471"/>
                  </a:lnTo>
                  <a:lnTo>
                    <a:pt x="715" y="479"/>
                  </a:lnTo>
                  <a:lnTo>
                    <a:pt x="718" y="479"/>
                  </a:lnTo>
                  <a:lnTo>
                    <a:pt x="722" y="479"/>
                  </a:lnTo>
                  <a:lnTo>
                    <a:pt x="726" y="479"/>
                  </a:lnTo>
                  <a:lnTo>
                    <a:pt x="730" y="479"/>
                  </a:lnTo>
                  <a:lnTo>
                    <a:pt x="734" y="479"/>
                  </a:lnTo>
                  <a:lnTo>
                    <a:pt x="737" y="479"/>
                  </a:lnTo>
                  <a:lnTo>
                    <a:pt x="741" y="479"/>
                  </a:lnTo>
                  <a:lnTo>
                    <a:pt x="745" y="479"/>
                  </a:lnTo>
                  <a:lnTo>
                    <a:pt x="749" y="479"/>
                  </a:lnTo>
                  <a:lnTo>
                    <a:pt x="753" y="479"/>
                  </a:lnTo>
                  <a:lnTo>
                    <a:pt x="756" y="479"/>
                  </a:lnTo>
                  <a:lnTo>
                    <a:pt x="760" y="479"/>
                  </a:lnTo>
                  <a:lnTo>
                    <a:pt x="764" y="479"/>
                  </a:lnTo>
                  <a:lnTo>
                    <a:pt x="768" y="479"/>
                  </a:lnTo>
                  <a:lnTo>
                    <a:pt x="772" y="479"/>
                  </a:lnTo>
                  <a:lnTo>
                    <a:pt x="775" y="479"/>
                  </a:lnTo>
                  <a:lnTo>
                    <a:pt x="779" y="479"/>
                  </a:lnTo>
                  <a:lnTo>
                    <a:pt x="783" y="479"/>
                  </a:lnTo>
                  <a:lnTo>
                    <a:pt x="787" y="479"/>
                  </a:lnTo>
                  <a:lnTo>
                    <a:pt x="791" y="479"/>
                  </a:lnTo>
                  <a:lnTo>
                    <a:pt x="794" y="479"/>
                  </a:lnTo>
                  <a:lnTo>
                    <a:pt x="798" y="479"/>
                  </a:lnTo>
                  <a:lnTo>
                    <a:pt x="802" y="479"/>
                  </a:lnTo>
                  <a:lnTo>
                    <a:pt x="806" y="479"/>
                  </a:lnTo>
                  <a:lnTo>
                    <a:pt x="810" y="479"/>
                  </a:lnTo>
                  <a:lnTo>
                    <a:pt x="813" y="479"/>
                  </a:lnTo>
                  <a:lnTo>
                    <a:pt x="817" y="479"/>
                  </a:lnTo>
                  <a:lnTo>
                    <a:pt x="821" y="479"/>
                  </a:lnTo>
                  <a:lnTo>
                    <a:pt x="825" y="479"/>
                  </a:lnTo>
                  <a:lnTo>
                    <a:pt x="829" y="479"/>
                  </a:lnTo>
                  <a:lnTo>
                    <a:pt x="832" y="479"/>
                  </a:lnTo>
                  <a:lnTo>
                    <a:pt x="836" y="479"/>
                  </a:lnTo>
                  <a:lnTo>
                    <a:pt x="840" y="479"/>
                  </a:lnTo>
                  <a:lnTo>
                    <a:pt x="844" y="479"/>
                  </a:lnTo>
                  <a:lnTo>
                    <a:pt x="848" y="479"/>
                  </a:lnTo>
                  <a:lnTo>
                    <a:pt x="852" y="479"/>
                  </a:lnTo>
                  <a:lnTo>
                    <a:pt x="855" y="479"/>
                  </a:lnTo>
                  <a:lnTo>
                    <a:pt x="859" y="479"/>
                  </a:lnTo>
                  <a:lnTo>
                    <a:pt x="863" y="479"/>
                  </a:lnTo>
                  <a:lnTo>
                    <a:pt x="867" y="479"/>
                  </a:lnTo>
                  <a:lnTo>
                    <a:pt x="871" y="479"/>
                  </a:lnTo>
                  <a:lnTo>
                    <a:pt x="874" y="479"/>
                  </a:lnTo>
                  <a:lnTo>
                    <a:pt x="874" y="475"/>
                  </a:lnTo>
                  <a:lnTo>
                    <a:pt x="874" y="479"/>
                  </a:lnTo>
                  <a:lnTo>
                    <a:pt x="874" y="475"/>
                  </a:lnTo>
                  <a:lnTo>
                    <a:pt x="878" y="479"/>
                  </a:lnTo>
                  <a:lnTo>
                    <a:pt x="882" y="479"/>
                  </a:lnTo>
                  <a:lnTo>
                    <a:pt x="886" y="479"/>
                  </a:lnTo>
                  <a:lnTo>
                    <a:pt x="890" y="479"/>
                  </a:lnTo>
                  <a:lnTo>
                    <a:pt x="893" y="479"/>
                  </a:lnTo>
                  <a:lnTo>
                    <a:pt x="897" y="479"/>
                  </a:lnTo>
                  <a:lnTo>
                    <a:pt x="901" y="479"/>
                  </a:lnTo>
                  <a:lnTo>
                    <a:pt x="905" y="479"/>
                  </a:lnTo>
                  <a:lnTo>
                    <a:pt x="909" y="479"/>
                  </a:lnTo>
                  <a:lnTo>
                    <a:pt x="912" y="479"/>
                  </a:lnTo>
                  <a:lnTo>
                    <a:pt x="916" y="479"/>
                  </a:lnTo>
                  <a:lnTo>
                    <a:pt x="920" y="479"/>
                  </a:lnTo>
                  <a:lnTo>
                    <a:pt x="924" y="479"/>
                  </a:lnTo>
                  <a:lnTo>
                    <a:pt x="924" y="468"/>
                  </a:lnTo>
                  <a:lnTo>
                    <a:pt x="924" y="479"/>
                  </a:lnTo>
                  <a:lnTo>
                    <a:pt x="924" y="468"/>
                  </a:lnTo>
                  <a:lnTo>
                    <a:pt x="928" y="449"/>
                  </a:lnTo>
                  <a:lnTo>
                    <a:pt x="928" y="182"/>
                  </a:lnTo>
                  <a:lnTo>
                    <a:pt x="928" y="449"/>
                  </a:lnTo>
                  <a:lnTo>
                    <a:pt x="928" y="182"/>
                  </a:lnTo>
                  <a:lnTo>
                    <a:pt x="931" y="4"/>
                  </a:lnTo>
                  <a:lnTo>
                    <a:pt x="931" y="0"/>
                  </a:lnTo>
                  <a:lnTo>
                    <a:pt x="931" y="4"/>
                  </a:lnTo>
                  <a:lnTo>
                    <a:pt x="931" y="0"/>
                  </a:lnTo>
                  <a:lnTo>
                    <a:pt x="935" y="57"/>
                  </a:lnTo>
                  <a:lnTo>
                    <a:pt x="935" y="129"/>
                  </a:lnTo>
                  <a:lnTo>
                    <a:pt x="939" y="213"/>
                  </a:lnTo>
                  <a:lnTo>
                    <a:pt x="939" y="331"/>
                  </a:lnTo>
                  <a:lnTo>
                    <a:pt x="943" y="373"/>
                  </a:lnTo>
                  <a:lnTo>
                    <a:pt x="943" y="395"/>
                  </a:lnTo>
                  <a:lnTo>
                    <a:pt x="947" y="426"/>
                  </a:lnTo>
                  <a:lnTo>
                    <a:pt x="947" y="456"/>
                  </a:lnTo>
                  <a:lnTo>
                    <a:pt x="950" y="468"/>
                  </a:lnTo>
                  <a:lnTo>
                    <a:pt x="950" y="479"/>
                  </a:lnTo>
                  <a:lnTo>
                    <a:pt x="954" y="479"/>
                  </a:lnTo>
                  <a:lnTo>
                    <a:pt x="958" y="479"/>
                  </a:lnTo>
                  <a:lnTo>
                    <a:pt x="962" y="479"/>
                  </a:lnTo>
                  <a:lnTo>
                    <a:pt x="966" y="479"/>
                  </a:lnTo>
                  <a:lnTo>
                    <a:pt x="969" y="479"/>
                  </a:lnTo>
                  <a:lnTo>
                    <a:pt x="969" y="471"/>
                  </a:lnTo>
                  <a:lnTo>
                    <a:pt x="969" y="479"/>
                  </a:lnTo>
                  <a:lnTo>
                    <a:pt x="969" y="471"/>
                  </a:lnTo>
                  <a:lnTo>
                    <a:pt x="973" y="479"/>
                  </a:lnTo>
                  <a:lnTo>
                    <a:pt x="977" y="479"/>
                  </a:lnTo>
                  <a:lnTo>
                    <a:pt x="981" y="479"/>
                  </a:lnTo>
                  <a:lnTo>
                    <a:pt x="985" y="479"/>
                  </a:lnTo>
                  <a:lnTo>
                    <a:pt x="988" y="479"/>
                  </a:lnTo>
                  <a:lnTo>
                    <a:pt x="992" y="479"/>
                  </a:lnTo>
                  <a:lnTo>
                    <a:pt x="996" y="479"/>
                  </a:lnTo>
                  <a:lnTo>
                    <a:pt x="1000" y="479"/>
                  </a:lnTo>
                  <a:lnTo>
                    <a:pt x="1004" y="479"/>
                  </a:lnTo>
                  <a:lnTo>
                    <a:pt x="1007" y="479"/>
                  </a:lnTo>
                  <a:lnTo>
                    <a:pt x="1011" y="479"/>
                  </a:lnTo>
                  <a:lnTo>
                    <a:pt x="1015" y="479"/>
                  </a:lnTo>
                  <a:lnTo>
                    <a:pt x="1019" y="479"/>
                  </a:lnTo>
                  <a:lnTo>
                    <a:pt x="1023" y="479"/>
                  </a:lnTo>
                  <a:lnTo>
                    <a:pt x="1026" y="479"/>
                  </a:lnTo>
                  <a:lnTo>
                    <a:pt x="1030" y="479"/>
                  </a:lnTo>
                  <a:lnTo>
                    <a:pt x="1034" y="479"/>
                  </a:lnTo>
                  <a:lnTo>
                    <a:pt x="1038" y="479"/>
                  </a:lnTo>
                  <a:lnTo>
                    <a:pt x="1042" y="479"/>
                  </a:lnTo>
                  <a:lnTo>
                    <a:pt x="1045" y="479"/>
                  </a:lnTo>
                  <a:lnTo>
                    <a:pt x="1049" y="479"/>
                  </a:lnTo>
                  <a:lnTo>
                    <a:pt x="1053" y="479"/>
                  </a:lnTo>
                  <a:lnTo>
                    <a:pt x="1057" y="479"/>
                  </a:lnTo>
                  <a:lnTo>
                    <a:pt x="1061" y="479"/>
                  </a:lnTo>
                  <a:lnTo>
                    <a:pt x="1064" y="479"/>
                  </a:lnTo>
                  <a:lnTo>
                    <a:pt x="1068" y="479"/>
                  </a:lnTo>
                  <a:lnTo>
                    <a:pt x="1072" y="479"/>
                  </a:lnTo>
                  <a:lnTo>
                    <a:pt x="1076" y="479"/>
                  </a:lnTo>
                  <a:lnTo>
                    <a:pt x="1080" y="479"/>
                  </a:lnTo>
                  <a:lnTo>
                    <a:pt x="1083" y="479"/>
                  </a:lnTo>
                  <a:lnTo>
                    <a:pt x="1087" y="479"/>
                  </a:lnTo>
                  <a:lnTo>
                    <a:pt x="1091" y="479"/>
                  </a:lnTo>
                  <a:lnTo>
                    <a:pt x="1095" y="479"/>
                  </a:lnTo>
                  <a:lnTo>
                    <a:pt x="1099" y="479"/>
                  </a:lnTo>
                  <a:lnTo>
                    <a:pt x="1103" y="479"/>
                  </a:lnTo>
                  <a:lnTo>
                    <a:pt x="1106" y="479"/>
                  </a:lnTo>
                  <a:lnTo>
                    <a:pt x="1110" y="479"/>
                  </a:lnTo>
                  <a:lnTo>
                    <a:pt x="1114" y="479"/>
                  </a:lnTo>
                  <a:lnTo>
                    <a:pt x="1118" y="479"/>
                  </a:lnTo>
                  <a:lnTo>
                    <a:pt x="1122" y="479"/>
                  </a:lnTo>
                  <a:lnTo>
                    <a:pt x="1125" y="479"/>
                  </a:lnTo>
                  <a:lnTo>
                    <a:pt x="1129" y="479"/>
                  </a:lnTo>
                  <a:lnTo>
                    <a:pt x="1133" y="479"/>
                  </a:lnTo>
                  <a:lnTo>
                    <a:pt x="1137" y="479"/>
                  </a:lnTo>
                  <a:lnTo>
                    <a:pt x="1141" y="479"/>
                  </a:lnTo>
                  <a:lnTo>
                    <a:pt x="1144" y="475"/>
                  </a:lnTo>
                  <a:lnTo>
                    <a:pt x="1144" y="479"/>
                  </a:lnTo>
                  <a:lnTo>
                    <a:pt x="1148" y="479"/>
                  </a:lnTo>
                  <a:lnTo>
                    <a:pt x="1152" y="479"/>
                  </a:lnTo>
                  <a:lnTo>
                    <a:pt x="1156" y="479"/>
                  </a:lnTo>
                  <a:lnTo>
                    <a:pt x="1160" y="479"/>
                  </a:lnTo>
                  <a:lnTo>
                    <a:pt x="1163" y="479"/>
                  </a:lnTo>
                  <a:lnTo>
                    <a:pt x="1167" y="479"/>
                  </a:lnTo>
                  <a:lnTo>
                    <a:pt x="1171" y="479"/>
                  </a:lnTo>
                  <a:lnTo>
                    <a:pt x="1175" y="479"/>
                  </a:lnTo>
                  <a:lnTo>
                    <a:pt x="1179" y="479"/>
                  </a:lnTo>
                  <a:lnTo>
                    <a:pt x="1182" y="479"/>
                  </a:lnTo>
                  <a:lnTo>
                    <a:pt x="1186" y="479"/>
                  </a:lnTo>
                  <a:lnTo>
                    <a:pt x="1190" y="479"/>
                  </a:lnTo>
                  <a:lnTo>
                    <a:pt x="1194" y="479"/>
                  </a:lnTo>
                  <a:lnTo>
                    <a:pt x="1198" y="479"/>
                  </a:lnTo>
                  <a:lnTo>
                    <a:pt x="1201" y="479"/>
                  </a:lnTo>
                  <a:lnTo>
                    <a:pt x="1205" y="479"/>
                  </a:lnTo>
                  <a:lnTo>
                    <a:pt x="1209" y="479"/>
                  </a:lnTo>
                  <a:lnTo>
                    <a:pt x="1213" y="479"/>
                  </a:lnTo>
                  <a:lnTo>
                    <a:pt x="1217" y="479"/>
                  </a:lnTo>
                  <a:lnTo>
                    <a:pt x="1220" y="479"/>
                  </a:lnTo>
                  <a:lnTo>
                    <a:pt x="1224" y="479"/>
                  </a:lnTo>
                  <a:lnTo>
                    <a:pt x="1228" y="479"/>
                  </a:lnTo>
                  <a:lnTo>
                    <a:pt x="1232" y="479"/>
                  </a:lnTo>
                  <a:lnTo>
                    <a:pt x="1236" y="479"/>
                  </a:lnTo>
                  <a:lnTo>
                    <a:pt x="1239" y="479"/>
                  </a:lnTo>
                  <a:lnTo>
                    <a:pt x="1243" y="479"/>
                  </a:lnTo>
                  <a:lnTo>
                    <a:pt x="1247" y="479"/>
                  </a:lnTo>
                  <a:lnTo>
                    <a:pt x="1251" y="479"/>
                  </a:lnTo>
                  <a:lnTo>
                    <a:pt x="1255" y="479"/>
                  </a:lnTo>
                  <a:lnTo>
                    <a:pt x="1258" y="479"/>
                  </a:lnTo>
                  <a:lnTo>
                    <a:pt x="1262" y="479"/>
                  </a:lnTo>
                  <a:lnTo>
                    <a:pt x="1266" y="479"/>
                  </a:lnTo>
                  <a:lnTo>
                    <a:pt x="1270" y="479"/>
                  </a:lnTo>
                  <a:lnTo>
                    <a:pt x="1274" y="479"/>
                  </a:lnTo>
                  <a:lnTo>
                    <a:pt x="1277" y="479"/>
                  </a:lnTo>
                  <a:lnTo>
                    <a:pt x="1281" y="479"/>
                  </a:lnTo>
                  <a:lnTo>
                    <a:pt x="1281" y="475"/>
                  </a:lnTo>
                  <a:lnTo>
                    <a:pt x="1281" y="479"/>
                  </a:lnTo>
                  <a:lnTo>
                    <a:pt x="1281" y="475"/>
                  </a:lnTo>
                  <a:lnTo>
                    <a:pt x="1285" y="479"/>
                  </a:lnTo>
                  <a:lnTo>
                    <a:pt x="1289" y="479"/>
                  </a:lnTo>
                  <a:lnTo>
                    <a:pt x="1293" y="479"/>
                  </a:lnTo>
                  <a:lnTo>
                    <a:pt x="1296" y="479"/>
                  </a:lnTo>
                  <a:lnTo>
                    <a:pt x="1300" y="479"/>
                  </a:lnTo>
                  <a:lnTo>
                    <a:pt x="1304" y="479"/>
                  </a:lnTo>
                  <a:lnTo>
                    <a:pt x="1308" y="479"/>
                  </a:lnTo>
                  <a:lnTo>
                    <a:pt x="1312" y="479"/>
                  </a:lnTo>
                  <a:lnTo>
                    <a:pt x="1315" y="479"/>
                  </a:lnTo>
                  <a:lnTo>
                    <a:pt x="1319" y="479"/>
                  </a:lnTo>
                  <a:lnTo>
                    <a:pt x="1323" y="479"/>
                  </a:lnTo>
                  <a:lnTo>
                    <a:pt x="1327" y="479"/>
                  </a:lnTo>
                  <a:lnTo>
                    <a:pt x="1331" y="479"/>
                  </a:lnTo>
                  <a:lnTo>
                    <a:pt x="1335" y="479"/>
                  </a:lnTo>
                  <a:lnTo>
                    <a:pt x="1338" y="479"/>
                  </a:lnTo>
                  <a:lnTo>
                    <a:pt x="1342" y="479"/>
                  </a:lnTo>
                  <a:lnTo>
                    <a:pt x="1346" y="479"/>
                  </a:lnTo>
                  <a:lnTo>
                    <a:pt x="1350" y="479"/>
                  </a:lnTo>
                  <a:lnTo>
                    <a:pt x="1354" y="479"/>
                  </a:lnTo>
                  <a:lnTo>
                    <a:pt x="1357" y="479"/>
                  </a:lnTo>
                  <a:lnTo>
                    <a:pt x="1361" y="479"/>
                  </a:lnTo>
                  <a:lnTo>
                    <a:pt x="1365" y="479"/>
                  </a:lnTo>
                  <a:lnTo>
                    <a:pt x="1369" y="479"/>
                  </a:lnTo>
                  <a:lnTo>
                    <a:pt x="1373" y="479"/>
                  </a:lnTo>
                  <a:lnTo>
                    <a:pt x="1376" y="479"/>
                  </a:lnTo>
                  <a:lnTo>
                    <a:pt x="1380" y="479"/>
                  </a:lnTo>
                  <a:lnTo>
                    <a:pt x="1384" y="479"/>
                  </a:lnTo>
                  <a:lnTo>
                    <a:pt x="1388" y="479"/>
                  </a:lnTo>
                  <a:lnTo>
                    <a:pt x="1392" y="479"/>
                  </a:lnTo>
                  <a:lnTo>
                    <a:pt x="1395" y="479"/>
                  </a:lnTo>
                  <a:lnTo>
                    <a:pt x="1399" y="479"/>
                  </a:lnTo>
                  <a:lnTo>
                    <a:pt x="1403" y="479"/>
                  </a:lnTo>
                  <a:lnTo>
                    <a:pt x="1407" y="479"/>
                  </a:lnTo>
                  <a:lnTo>
                    <a:pt x="1411" y="479"/>
                  </a:lnTo>
                  <a:lnTo>
                    <a:pt x="1414" y="479"/>
                  </a:lnTo>
                  <a:lnTo>
                    <a:pt x="1418" y="479"/>
                  </a:lnTo>
                  <a:lnTo>
                    <a:pt x="1422" y="479"/>
                  </a:lnTo>
                  <a:lnTo>
                    <a:pt x="1426" y="479"/>
                  </a:lnTo>
                  <a:lnTo>
                    <a:pt x="1430" y="479"/>
                  </a:lnTo>
                  <a:lnTo>
                    <a:pt x="1433" y="479"/>
                  </a:lnTo>
                  <a:lnTo>
                    <a:pt x="1437" y="479"/>
                  </a:lnTo>
                  <a:lnTo>
                    <a:pt x="1441" y="479"/>
                  </a:lnTo>
                  <a:lnTo>
                    <a:pt x="1445" y="479"/>
                  </a:lnTo>
                  <a:lnTo>
                    <a:pt x="1449" y="475"/>
                  </a:lnTo>
                  <a:lnTo>
                    <a:pt x="1449" y="479"/>
                  </a:lnTo>
                  <a:lnTo>
                    <a:pt x="1452" y="479"/>
                  </a:lnTo>
                  <a:lnTo>
                    <a:pt x="1456" y="479"/>
                  </a:lnTo>
                  <a:lnTo>
                    <a:pt x="1460" y="479"/>
                  </a:lnTo>
                  <a:lnTo>
                    <a:pt x="1464" y="479"/>
                  </a:lnTo>
                  <a:lnTo>
                    <a:pt x="1468" y="479"/>
                  </a:lnTo>
                  <a:lnTo>
                    <a:pt x="1471" y="479"/>
                  </a:lnTo>
                  <a:lnTo>
                    <a:pt x="1475" y="479"/>
                  </a:lnTo>
                  <a:lnTo>
                    <a:pt x="1479" y="479"/>
                  </a:lnTo>
                  <a:lnTo>
                    <a:pt x="1483" y="479"/>
                  </a:lnTo>
                  <a:lnTo>
                    <a:pt x="1487" y="479"/>
                  </a:lnTo>
                  <a:lnTo>
                    <a:pt x="1490" y="479"/>
                  </a:lnTo>
                  <a:lnTo>
                    <a:pt x="1494" y="479"/>
                  </a:lnTo>
                  <a:lnTo>
                    <a:pt x="1498" y="479"/>
                  </a:lnTo>
                  <a:lnTo>
                    <a:pt x="1502" y="479"/>
                  </a:lnTo>
                  <a:lnTo>
                    <a:pt x="1506" y="479"/>
                  </a:lnTo>
                  <a:lnTo>
                    <a:pt x="1509" y="479"/>
                  </a:lnTo>
                  <a:lnTo>
                    <a:pt x="1513" y="479"/>
                  </a:lnTo>
                  <a:lnTo>
                    <a:pt x="1517" y="479"/>
                  </a:lnTo>
                  <a:lnTo>
                    <a:pt x="1521" y="479"/>
                  </a:lnTo>
                  <a:lnTo>
                    <a:pt x="1525" y="479"/>
                  </a:lnTo>
                  <a:lnTo>
                    <a:pt x="1528" y="479"/>
                  </a:lnTo>
                  <a:lnTo>
                    <a:pt x="1532" y="479"/>
                  </a:lnTo>
                  <a:lnTo>
                    <a:pt x="1536" y="479"/>
                  </a:lnTo>
                  <a:lnTo>
                    <a:pt x="1540" y="479"/>
                  </a:lnTo>
                  <a:lnTo>
                    <a:pt x="1544" y="479"/>
                  </a:lnTo>
                  <a:lnTo>
                    <a:pt x="1547" y="479"/>
                  </a:lnTo>
                  <a:lnTo>
                    <a:pt x="1551" y="479"/>
                  </a:lnTo>
                  <a:lnTo>
                    <a:pt x="1555" y="479"/>
                  </a:lnTo>
                  <a:lnTo>
                    <a:pt x="1559" y="479"/>
                  </a:lnTo>
                  <a:lnTo>
                    <a:pt x="1563" y="479"/>
                  </a:lnTo>
                  <a:lnTo>
                    <a:pt x="1567" y="479"/>
                  </a:lnTo>
                  <a:lnTo>
                    <a:pt x="1570" y="479"/>
                  </a:lnTo>
                  <a:lnTo>
                    <a:pt x="1574" y="479"/>
                  </a:lnTo>
                  <a:lnTo>
                    <a:pt x="1578" y="479"/>
                  </a:lnTo>
                  <a:lnTo>
                    <a:pt x="1582" y="479"/>
                  </a:lnTo>
                  <a:lnTo>
                    <a:pt x="1586" y="479"/>
                  </a:lnTo>
                  <a:lnTo>
                    <a:pt x="1589" y="479"/>
                  </a:lnTo>
                  <a:lnTo>
                    <a:pt x="1593" y="479"/>
                  </a:lnTo>
                  <a:lnTo>
                    <a:pt x="1597" y="479"/>
                  </a:lnTo>
                  <a:lnTo>
                    <a:pt x="1601" y="479"/>
                  </a:lnTo>
                  <a:lnTo>
                    <a:pt x="1605" y="479"/>
                  </a:lnTo>
                  <a:lnTo>
                    <a:pt x="1608" y="479"/>
                  </a:lnTo>
                  <a:lnTo>
                    <a:pt x="1612" y="479"/>
                  </a:lnTo>
                  <a:lnTo>
                    <a:pt x="1616" y="479"/>
                  </a:lnTo>
                  <a:lnTo>
                    <a:pt x="1620" y="479"/>
                  </a:lnTo>
                  <a:lnTo>
                    <a:pt x="1624" y="479"/>
                  </a:lnTo>
                  <a:lnTo>
                    <a:pt x="1627" y="479"/>
                  </a:lnTo>
                  <a:lnTo>
                    <a:pt x="1631" y="479"/>
                  </a:lnTo>
                  <a:lnTo>
                    <a:pt x="1635" y="479"/>
                  </a:lnTo>
                  <a:lnTo>
                    <a:pt x="1639" y="479"/>
                  </a:lnTo>
                  <a:lnTo>
                    <a:pt x="1643" y="479"/>
                  </a:lnTo>
                  <a:lnTo>
                    <a:pt x="1646" y="479"/>
                  </a:lnTo>
                  <a:lnTo>
                    <a:pt x="1650" y="479"/>
                  </a:lnTo>
                  <a:lnTo>
                    <a:pt x="1654" y="479"/>
                  </a:lnTo>
                  <a:lnTo>
                    <a:pt x="1658" y="479"/>
                  </a:lnTo>
                  <a:lnTo>
                    <a:pt x="1662" y="479"/>
                  </a:lnTo>
                  <a:lnTo>
                    <a:pt x="1665" y="479"/>
                  </a:lnTo>
                  <a:lnTo>
                    <a:pt x="1669" y="479"/>
                  </a:lnTo>
                  <a:lnTo>
                    <a:pt x="1673" y="479"/>
                  </a:lnTo>
                  <a:lnTo>
                    <a:pt x="1677" y="479"/>
                  </a:lnTo>
                  <a:lnTo>
                    <a:pt x="1681" y="479"/>
                  </a:lnTo>
                  <a:lnTo>
                    <a:pt x="1684" y="479"/>
                  </a:lnTo>
                  <a:lnTo>
                    <a:pt x="1688" y="479"/>
                  </a:lnTo>
                  <a:lnTo>
                    <a:pt x="1692" y="479"/>
                  </a:lnTo>
                  <a:lnTo>
                    <a:pt x="1696" y="479"/>
                  </a:lnTo>
                  <a:lnTo>
                    <a:pt x="1700" y="479"/>
                  </a:lnTo>
                  <a:lnTo>
                    <a:pt x="1703" y="479"/>
                  </a:lnTo>
                  <a:lnTo>
                    <a:pt x="1707" y="479"/>
                  </a:lnTo>
                  <a:lnTo>
                    <a:pt x="1711" y="479"/>
                  </a:lnTo>
                  <a:lnTo>
                    <a:pt x="1715" y="479"/>
                  </a:lnTo>
                  <a:lnTo>
                    <a:pt x="1719" y="479"/>
                  </a:lnTo>
                  <a:lnTo>
                    <a:pt x="1722" y="479"/>
                  </a:lnTo>
                  <a:lnTo>
                    <a:pt x="1726" y="479"/>
                  </a:lnTo>
                  <a:lnTo>
                    <a:pt x="1730" y="479"/>
                  </a:lnTo>
                  <a:lnTo>
                    <a:pt x="1734" y="479"/>
                  </a:lnTo>
                  <a:lnTo>
                    <a:pt x="1738" y="479"/>
                  </a:lnTo>
                  <a:lnTo>
                    <a:pt x="1741" y="479"/>
                  </a:lnTo>
                  <a:lnTo>
                    <a:pt x="1745" y="479"/>
                  </a:lnTo>
                  <a:lnTo>
                    <a:pt x="1749" y="479"/>
                  </a:lnTo>
                  <a:lnTo>
                    <a:pt x="1753" y="479"/>
                  </a:lnTo>
                  <a:lnTo>
                    <a:pt x="1757" y="479"/>
                  </a:lnTo>
                  <a:lnTo>
                    <a:pt x="1760" y="479"/>
                  </a:lnTo>
                  <a:lnTo>
                    <a:pt x="1764" y="479"/>
                  </a:lnTo>
                  <a:lnTo>
                    <a:pt x="1768" y="479"/>
                  </a:lnTo>
                  <a:lnTo>
                    <a:pt x="1772" y="479"/>
                  </a:lnTo>
                  <a:lnTo>
                    <a:pt x="1776" y="479"/>
                  </a:lnTo>
                  <a:lnTo>
                    <a:pt x="1779" y="479"/>
                  </a:lnTo>
                  <a:lnTo>
                    <a:pt x="1783" y="479"/>
                  </a:lnTo>
                  <a:lnTo>
                    <a:pt x="1787" y="479"/>
                  </a:lnTo>
                  <a:lnTo>
                    <a:pt x="1791" y="479"/>
                  </a:lnTo>
                  <a:lnTo>
                    <a:pt x="1795" y="479"/>
                  </a:lnTo>
                  <a:lnTo>
                    <a:pt x="1799" y="479"/>
                  </a:lnTo>
                  <a:lnTo>
                    <a:pt x="1802" y="479"/>
                  </a:lnTo>
                  <a:lnTo>
                    <a:pt x="1806" y="479"/>
                  </a:lnTo>
                  <a:lnTo>
                    <a:pt x="1810" y="479"/>
                  </a:lnTo>
                  <a:lnTo>
                    <a:pt x="1814" y="479"/>
                  </a:lnTo>
                  <a:lnTo>
                    <a:pt x="1818" y="479"/>
                  </a:lnTo>
                  <a:lnTo>
                    <a:pt x="1821" y="479"/>
                  </a:lnTo>
                  <a:lnTo>
                    <a:pt x="1825" y="479"/>
                  </a:lnTo>
                  <a:lnTo>
                    <a:pt x="1829" y="479"/>
                  </a:lnTo>
                  <a:lnTo>
                    <a:pt x="1833" y="479"/>
                  </a:lnTo>
                  <a:lnTo>
                    <a:pt x="1837" y="479"/>
                  </a:lnTo>
                  <a:lnTo>
                    <a:pt x="1840" y="479"/>
                  </a:lnTo>
                  <a:lnTo>
                    <a:pt x="1844" y="479"/>
                  </a:lnTo>
                  <a:lnTo>
                    <a:pt x="1848" y="479"/>
                  </a:lnTo>
                  <a:lnTo>
                    <a:pt x="1852" y="479"/>
                  </a:lnTo>
                  <a:lnTo>
                    <a:pt x="1856" y="479"/>
                  </a:lnTo>
                  <a:lnTo>
                    <a:pt x="1859" y="479"/>
                  </a:lnTo>
                  <a:lnTo>
                    <a:pt x="1863" y="479"/>
                  </a:lnTo>
                  <a:lnTo>
                    <a:pt x="1867" y="479"/>
                  </a:lnTo>
                  <a:lnTo>
                    <a:pt x="1871" y="479"/>
                  </a:lnTo>
                  <a:lnTo>
                    <a:pt x="1875" y="479"/>
                  </a:lnTo>
                  <a:lnTo>
                    <a:pt x="1878" y="479"/>
                  </a:lnTo>
                  <a:lnTo>
                    <a:pt x="1882" y="479"/>
                  </a:lnTo>
                  <a:lnTo>
                    <a:pt x="1886" y="479"/>
                  </a:lnTo>
                  <a:lnTo>
                    <a:pt x="1890" y="479"/>
                  </a:lnTo>
                  <a:lnTo>
                    <a:pt x="1894" y="479"/>
                  </a:lnTo>
                  <a:lnTo>
                    <a:pt x="1897" y="479"/>
                  </a:lnTo>
                  <a:lnTo>
                    <a:pt x="1901" y="479"/>
                  </a:lnTo>
                  <a:lnTo>
                    <a:pt x="1905" y="479"/>
                  </a:lnTo>
                  <a:lnTo>
                    <a:pt x="1909" y="479"/>
                  </a:lnTo>
                  <a:lnTo>
                    <a:pt x="1913" y="479"/>
                  </a:lnTo>
                  <a:lnTo>
                    <a:pt x="1916" y="479"/>
                  </a:lnTo>
                  <a:lnTo>
                    <a:pt x="1920" y="479"/>
                  </a:lnTo>
                  <a:lnTo>
                    <a:pt x="1924" y="479"/>
                  </a:lnTo>
                  <a:lnTo>
                    <a:pt x="1928" y="479"/>
                  </a:lnTo>
                  <a:lnTo>
                    <a:pt x="1932" y="479"/>
                  </a:lnTo>
                  <a:lnTo>
                    <a:pt x="1935" y="479"/>
                  </a:lnTo>
                  <a:lnTo>
                    <a:pt x="1939" y="479"/>
                  </a:lnTo>
                  <a:lnTo>
                    <a:pt x="1943" y="479"/>
                  </a:lnTo>
                  <a:lnTo>
                    <a:pt x="1947" y="479"/>
                  </a:lnTo>
                  <a:lnTo>
                    <a:pt x="1951" y="479"/>
                  </a:lnTo>
                  <a:lnTo>
                    <a:pt x="1954" y="479"/>
                  </a:lnTo>
                  <a:lnTo>
                    <a:pt x="1958" y="479"/>
                  </a:lnTo>
                  <a:lnTo>
                    <a:pt x="1962" y="479"/>
                  </a:lnTo>
                  <a:lnTo>
                    <a:pt x="1966" y="479"/>
                  </a:lnTo>
                  <a:lnTo>
                    <a:pt x="1966" y="475"/>
                  </a:lnTo>
                  <a:lnTo>
                    <a:pt x="1966" y="479"/>
                  </a:lnTo>
                  <a:lnTo>
                    <a:pt x="1966" y="475"/>
                  </a:lnTo>
                  <a:lnTo>
                    <a:pt x="1970" y="479"/>
                  </a:lnTo>
                  <a:lnTo>
                    <a:pt x="1970" y="475"/>
                  </a:lnTo>
                  <a:lnTo>
                    <a:pt x="1970" y="479"/>
                  </a:lnTo>
                  <a:lnTo>
                    <a:pt x="1970" y="475"/>
                  </a:lnTo>
                  <a:lnTo>
                    <a:pt x="1973" y="479"/>
                  </a:lnTo>
                  <a:lnTo>
                    <a:pt x="1977" y="479"/>
                  </a:lnTo>
                  <a:lnTo>
                    <a:pt x="1981" y="479"/>
                  </a:lnTo>
                  <a:lnTo>
                    <a:pt x="1985" y="479"/>
                  </a:lnTo>
                  <a:lnTo>
                    <a:pt x="1989" y="479"/>
                  </a:lnTo>
                  <a:lnTo>
                    <a:pt x="1992" y="479"/>
                  </a:lnTo>
                  <a:lnTo>
                    <a:pt x="1996" y="479"/>
                  </a:lnTo>
                  <a:lnTo>
                    <a:pt x="2000" y="479"/>
                  </a:lnTo>
                  <a:lnTo>
                    <a:pt x="2004" y="479"/>
                  </a:lnTo>
                  <a:lnTo>
                    <a:pt x="2008" y="479"/>
                  </a:lnTo>
                  <a:lnTo>
                    <a:pt x="2011" y="479"/>
                  </a:lnTo>
                  <a:lnTo>
                    <a:pt x="2015" y="479"/>
                  </a:lnTo>
                  <a:lnTo>
                    <a:pt x="2019" y="479"/>
                  </a:lnTo>
                  <a:lnTo>
                    <a:pt x="2023" y="479"/>
                  </a:lnTo>
                  <a:lnTo>
                    <a:pt x="2027" y="479"/>
                  </a:lnTo>
                  <a:lnTo>
                    <a:pt x="2030" y="479"/>
                  </a:lnTo>
                  <a:lnTo>
                    <a:pt x="2034" y="479"/>
                  </a:lnTo>
                  <a:lnTo>
                    <a:pt x="2038" y="479"/>
                  </a:lnTo>
                  <a:lnTo>
                    <a:pt x="2042" y="479"/>
                  </a:lnTo>
                  <a:lnTo>
                    <a:pt x="2046" y="479"/>
                  </a:lnTo>
                  <a:lnTo>
                    <a:pt x="2050" y="479"/>
                  </a:lnTo>
                  <a:lnTo>
                    <a:pt x="2053" y="479"/>
                  </a:lnTo>
                  <a:lnTo>
                    <a:pt x="2057" y="479"/>
                  </a:lnTo>
                  <a:lnTo>
                    <a:pt x="2061" y="479"/>
                  </a:lnTo>
                  <a:lnTo>
                    <a:pt x="2065" y="479"/>
                  </a:lnTo>
                  <a:lnTo>
                    <a:pt x="2069" y="479"/>
                  </a:lnTo>
                  <a:lnTo>
                    <a:pt x="2072" y="479"/>
                  </a:lnTo>
                  <a:lnTo>
                    <a:pt x="2076" y="479"/>
                  </a:lnTo>
                  <a:lnTo>
                    <a:pt x="2080" y="479"/>
                  </a:lnTo>
                  <a:lnTo>
                    <a:pt x="2084" y="479"/>
                  </a:lnTo>
                  <a:lnTo>
                    <a:pt x="2088" y="479"/>
                  </a:lnTo>
                  <a:lnTo>
                    <a:pt x="2091" y="479"/>
                  </a:lnTo>
                  <a:lnTo>
                    <a:pt x="2095" y="479"/>
                  </a:lnTo>
                  <a:lnTo>
                    <a:pt x="2099" y="479"/>
                  </a:lnTo>
                  <a:lnTo>
                    <a:pt x="2103" y="479"/>
                  </a:lnTo>
                  <a:lnTo>
                    <a:pt x="2107" y="479"/>
                  </a:lnTo>
                  <a:lnTo>
                    <a:pt x="2110" y="479"/>
                  </a:lnTo>
                  <a:lnTo>
                    <a:pt x="2114" y="479"/>
                  </a:lnTo>
                  <a:lnTo>
                    <a:pt x="2118" y="479"/>
                  </a:lnTo>
                  <a:lnTo>
                    <a:pt x="2122" y="479"/>
                  </a:lnTo>
                  <a:lnTo>
                    <a:pt x="2126" y="479"/>
                  </a:lnTo>
                  <a:lnTo>
                    <a:pt x="2129" y="479"/>
                  </a:lnTo>
                  <a:lnTo>
                    <a:pt x="2133" y="479"/>
                  </a:lnTo>
                  <a:lnTo>
                    <a:pt x="2137" y="479"/>
                  </a:lnTo>
                  <a:lnTo>
                    <a:pt x="2141" y="479"/>
                  </a:lnTo>
                  <a:lnTo>
                    <a:pt x="2145" y="479"/>
                  </a:lnTo>
                  <a:lnTo>
                    <a:pt x="2148" y="479"/>
                  </a:lnTo>
                  <a:lnTo>
                    <a:pt x="2152" y="479"/>
                  </a:lnTo>
                  <a:lnTo>
                    <a:pt x="2156" y="479"/>
                  </a:lnTo>
                  <a:lnTo>
                    <a:pt x="2160" y="479"/>
                  </a:lnTo>
                  <a:lnTo>
                    <a:pt x="2164" y="479"/>
                  </a:lnTo>
                  <a:lnTo>
                    <a:pt x="2167" y="479"/>
                  </a:lnTo>
                  <a:lnTo>
                    <a:pt x="2171" y="479"/>
                  </a:lnTo>
                  <a:lnTo>
                    <a:pt x="2175" y="479"/>
                  </a:lnTo>
                  <a:lnTo>
                    <a:pt x="2179" y="479"/>
                  </a:lnTo>
                  <a:lnTo>
                    <a:pt x="2183" y="479"/>
                  </a:lnTo>
                  <a:lnTo>
                    <a:pt x="2186" y="479"/>
                  </a:lnTo>
                  <a:lnTo>
                    <a:pt x="2190" y="479"/>
                  </a:lnTo>
                  <a:lnTo>
                    <a:pt x="2194" y="479"/>
                  </a:lnTo>
                  <a:lnTo>
                    <a:pt x="2198" y="479"/>
                  </a:lnTo>
                  <a:lnTo>
                    <a:pt x="2202" y="479"/>
                  </a:lnTo>
                  <a:lnTo>
                    <a:pt x="2205" y="479"/>
                  </a:lnTo>
                  <a:lnTo>
                    <a:pt x="2209" y="479"/>
                  </a:lnTo>
                  <a:lnTo>
                    <a:pt x="2213" y="479"/>
                  </a:lnTo>
                  <a:lnTo>
                    <a:pt x="2217" y="479"/>
                  </a:lnTo>
                  <a:lnTo>
                    <a:pt x="2221" y="479"/>
                  </a:lnTo>
                  <a:lnTo>
                    <a:pt x="2224" y="479"/>
                  </a:lnTo>
                  <a:lnTo>
                    <a:pt x="2228" y="479"/>
                  </a:lnTo>
                  <a:lnTo>
                    <a:pt x="2232" y="479"/>
                  </a:lnTo>
                  <a:lnTo>
                    <a:pt x="2236" y="479"/>
                  </a:lnTo>
                  <a:lnTo>
                    <a:pt x="2240" y="479"/>
                  </a:lnTo>
                  <a:lnTo>
                    <a:pt x="2243" y="479"/>
                  </a:lnTo>
                  <a:lnTo>
                    <a:pt x="2247" y="479"/>
                  </a:lnTo>
                  <a:lnTo>
                    <a:pt x="2247" y="471"/>
                  </a:lnTo>
                  <a:lnTo>
                    <a:pt x="2247" y="479"/>
                  </a:lnTo>
                  <a:lnTo>
                    <a:pt x="2247" y="471"/>
                  </a:lnTo>
                  <a:lnTo>
                    <a:pt x="2251" y="479"/>
                  </a:lnTo>
                  <a:lnTo>
                    <a:pt x="2255" y="479"/>
                  </a:lnTo>
                  <a:lnTo>
                    <a:pt x="2259" y="479"/>
                  </a:lnTo>
                  <a:lnTo>
                    <a:pt x="2262" y="479"/>
                  </a:lnTo>
                  <a:lnTo>
                    <a:pt x="2266" y="479"/>
                  </a:lnTo>
                  <a:lnTo>
                    <a:pt x="2270" y="479"/>
                  </a:lnTo>
                  <a:lnTo>
                    <a:pt x="2274" y="479"/>
                  </a:lnTo>
                  <a:lnTo>
                    <a:pt x="2278" y="479"/>
                  </a:lnTo>
                  <a:lnTo>
                    <a:pt x="2282" y="479"/>
                  </a:lnTo>
                  <a:lnTo>
                    <a:pt x="2285" y="479"/>
                  </a:lnTo>
                  <a:lnTo>
                    <a:pt x="2289" y="479"/>
                  </a:lnTo>
                  <a:lnTo>
                    <a:pt x="2293" y="479"/>
                  </a:lnTo>
                  <a:lnTo>
                    <a:pt x="2297" y="479"/>
                  </a:lnTo>
                  <a:lnTo>
                    <a:pt x="2301" y="479"/>
                  </a:lnTo>
                  <a:lnTo>
                    <a:pt x="2304" y="479"/>
                  </a:lnTo>
                  <a:lnTo>
                    <a:pt x="2308" y="479"/>
                  </a:lnTo>
                  <a:lnTo>
                    <a:pt x="2312" y="479"/>
                  </a:lnTo>
                  <a:lnTo>
                    <a:pt x="2316" y="471"/>
                  </a:lnTo>
                  <a:lnTo>
                    <a:pt x="2316" y="479"/>
                  </a:lnTo>
                  <a:lnTo>
                    <a:pt x="2320" y="479"/>
                  </a:lnTo>
                  <a:lnTo>
                    <a:pt x="2323" y="479"/>
                  </a:lnTo>
                  <a:lnTo>
                    <a:pt x="2327" y="479"/>
                  </a:lnTo>
                  <a:lnTo>
                    <a:pt x="2331" y="479"/>
                  </a:lnTo>
                  <a:lnTo>
                    <a:pt x="2335" y="479"/>
                  </a:lnTo>
                  <a:lnTo>
                    <a:pt x="2339" y="479"/>
                  </a:lnTo>
                  <a:lnTo>
                    <a:pt x="2342" y="479"/>
                  </a:lnTo>
                  <a:lnTo>
                    <a:pt x="2346" y="479"/>
                  </a:lnTo>
                  <a:lnTo>
                    <a:pt x="2350" y="479"/>
                  </a:lnTo>
                  <a:lnTo>
                    <a:pt x="2354" y="479"/>
                  </a:lnTo>
                  <a:lnTo>
                    <a:pt x="2358" y="479"/>
                  </a:lnTo>
                  <a:lnTo>
                    <a:pt x="2361" y="479"/>
                  </a:lnTo>
                  <a:lnTo>
                    <a:pt x="2365" y="479"/>
                  </a:lnTo>
                  <a:lnTo>
                    <a:pt x="2369" y="479"/>
                  </a:lnTo>
                  <a:lnTo>
                    <a:pt x="2373" y="479"/>
                  </a:lnTo>
                  <a:lnTo>
                    <a:pt x="2377" y="479"/>
                  </a:lnTo>
                  <a:lnTo>
                    <a:pt x="2380" y="479"/>
                  </a:lnTo>
                  <a:lnTo>
                    <a:pt x="2384" y="479"/>
                  </a:lnTo>
                  <a:lnTo>
                    <a:pt x="2388" y="479"/>
                  </a:lnTo>
                  <a:lnTo>
                    <a:pt x="2392" y="479"/>
                  </a:lnTo>
                  <a:lnTo>
                    <a:pt x="2396" y="479"/>
                  </a:lnTo>
                  <a:lnTo>
                    <a:pt x="2399" y="479"/>
                  </a:lnTo>
                  <a:lnTo>
                    <a:pt x="2403" y="479"/>
                  </a:lnTo>
                  <a:lnTo>
                    <a:pt x="2407" y="479"/>
                  </a:lnTo>
                  <a:lnTo>
                    <a:pt x="2411" y="479"/>
                  </a:lnTo>
                  <a:lnTo>
                    <a:pt x="2415" y="479"/>
                  </a:lnTo>
                  <a:lnTo>
                    <a:pt x="2418" y="479"/>
                  </a:lnTo>
                  <a:lnTo>
                    <a:pt x="2422" y="479"/>
                  </a:lnTo>
                  <a:lnTo>
                    <a:pt x="2426" y="479"/>
                  </a:lnTo>
                  <a:lnTo>
                    <a:pt x="2430" y="479"/>
                  </a:lnTo>
                  <a:lnTo>
                    <a:pt x="2434" y="479"/>
                  </a:lnTo>
                  <a:lnTo>
                    <a:pt x="2437" y="479"/>
                  </a:lnTo>
                  <a:lnTo>
                    <a:pt x="2441" y="479"/>
                  </a:lnTo>
                  <a:lnTo>
                    <a:pt x="2445" y="479"/>
                  </a:lnTo>
                  <a:lnTo>
                    <a:pt x="2449" y="479"/>
                  </a:lnTo>
                  <a:lnTo>
                    <a:pt x="2453" y="479"/>
                  </a:lnTo>
                  <a:lnTo>
                    <a:pt x="2456" y="479"/>
                  </a:lnTo>
                  <a:lnTo>
                    <a:pt x="2460" y="479"/>
                  </a:lnTo>
                  <a:lnTo>
                    <a:pt x="2464" y="479"/>
                  </a:lnTo>
                  <a:lnTo>
                    <a:pt x="2468" y="479"/>
                  </a:lnTo>
                  <a:lnTo>
                    <a:pt x="2472" y="479"/>
                  </a:lnTo>
                  <a:lnTo>
                    <a:pt x="2475" y="479"/>
                  </a:lnTo>
                  <a:lnTo>
                    <a:pt x="2479" y="479"/>
                  </a:lnTo>
                  <a:lnTo>
                    <a:pt x="2483" y="479"/>
                  </a:lnTo>
                  <a:lnTo>
                    <a:pt x="2487" y="479"/>
                  </a:lnTo>
                  <a:lnTo>
                    <a:pt x="2491" y="479"/>
                  </a:lnTo>
                  <a:lnTo>
                    <a:pt x="2494" y="479"/>
                  </a:lnTo>
                  <a:lnTo>
                    <a:pt x="2498" y="479"/>
                  </a:lnTo>
                  <a:lnTo>
                    <a:pt x="2502" y="479"/>
                  </a:lnTo>
                  <a:lnTo>
                    <a:pt x="2506" y="479"/>
                  </a:lnTo>
                  <a:lnTo>
                    <a:pt x="2510" y="479"/>
                  </a:lnTo>
                  <a:lnTo>
                    <a:pt x="2514" y="479"/>
                  </a:lnTo>
                  <a:lnTo>
                    <a:pt x="2517" y="479"/>
                  </a:lnTo>
                  <a:lnTo>
                    <a:pt x="2521" y="479"/>
                  </a:lnTo>
                  <a:lnTo>
                    <a:pt x="2525" y="479"/>
                  </a:lnTo>
                  <a:lnTo>
                    <a:pt x="2529" y="479"/>
                  </a:lnTo>
                  <a:lnTo>
                    <a:pt x="2533" y="479"/>
                  </a:lnTo>
                  <a:lnTo>
                    <a:pt x="2536" y="479"/>
                  </a:lnTo>
                  <a:lnTo>
                    <a:pt x="2540" y="479"/>
                  </a:lnTo>
                  <a:lnTo>
                    <a:pt x="2544" y="479"/>
                  </a:lnTo>
                  <a:lnTo>
                    <a:pt x="2548" y="479"/>
                  </a:lnTo>
                  <a:lnTo>
                    <a:pt x="2552" y="479"/>
                  </a:lnTo>
                  <a:lnTo>
                    <a:pt x="2555" y="479"/>
                  </a:lnTo>
                  <a:lnTo>
                    <a:pt x="2559" y="479"/>
                  </a:lnTo>
                  <a:lnTo>
                    <a:pt x="2563" y="479"/>
                  </a:lnTo>
                  <a:lnTo>
                    <a:pt x="2567" y="479"/>
                  </a:lnTo>
                  <a:lnTo>
                    <a:pt x="2571" y="479"/>
                  </a:lnTo>
                  <a:lnTo>
                    <a:pt x="2574" y="479"/>
                  </a:lnTo>
                  <a:lnTo>
                    <a:pt x="2578" y="479"/>
                  </a:lnTo>
                  <a:lnTo>
                    <a:pt x="2582" y="479"/>
                  </a:lnTo>
                  <a:lnTo>
                    <a:pt x="2586" y="479"/>
                  </a:lnTo>
                  <a:lnTo>
                    <a:pt x="2590" y="479"/>
                  </a:lnTo>
                  <a:lnTo>
                    <a:pt x="2593" y="479"/>
                  </a:lnTo>
                  <a:lnTo>
                    <a:pt x="2597" y="479"/>
                  </a:lnTo>
                  <a:lnTo>
                    <a:pt x="2601" y="479"/>
                  </a:lnTo>
                  <a:lnTo>
                    <a:pt x="2605" y="479"/>
                  </a:lnTo>
                  <a:lnTo>
                    <a:pt x="2609" y="479"/>
                  </a:lnTo>
                  <a:lnTo>
                    <a:pt x="2612" y="479"/>
                  </a:lnTo>
                  <a:lnTo>
                    <a:pt x="2616" y="479"/>
                  </a:lnTo>
                  <a:lnTo>
                    <a:pt x="2620" y="479"/>
                  </a:lnTo>
                  <a:lnTo>
                    <a:pt x="2624" y="479"/>
                  </a:lnTo>
                  <a:lnTo>
                    <a:pt x="2628" y="479"/>
                  </a:lnTo>
                  <a:lnTo>
                    <a:pt x="2631" y="479"/>
                  </a:lnTo>
                  <a:lnTo>
                    <a:pt x="2635" y="479"/>
                  </a:lnTo>
                  <a:lnTo>
                    <a:pt x="2639" y="479"/>
                  </a:lnTo>
                  <a:lnTo>
                    <a:pt x="2643" y="479"/>
                  </a:lnTo>
                  <a:lnTo>
                    <a:pt x="2647" y="479"/>
                  </a:lnTo>
                  <a:lnTo>
                    <a:pt x="2650" y="479"/>
                  </a:lnTo>
                  <a:lnTo>
                    <a:pt x="2654" y="479"/>
                  </a:lnTo>
                  <a:lnTo>
                    <a:pt x="2658" y="479"/>
                  </a:lnTo>
                  <a:lnTo>
                    <a:pt x="2662" y="479"/>
                  </a:lnTo>
                  <a:lnTo>
                    <a:pt x="2666" y="479"/>
                  </a:lnTo>
                  <a:lnTo>
                    <a:pt x="2669" y="479"/>
                  </a:lnTo>
                  <a:lnTo>
                    <a:pt x="2673" y="479"/>
                  </a:lnTo>
                  <a:lnTo>
                    <a:pt x="2677" y="479"/>
                  </a:lnTo>
                  <a:lnTo>
                    <a:pt x="2681" y="479"/>
                  </a:lnTo>
                  <a:lnTo>
                    <a:pt x="2685" y="479"/>
                  </a:lnTo>
                  <a:lnTo>
                    <a:pt x="2688" y="479"/>
                  </a:lnTo>
                  <a:lnTo>
                    <a:pt x="2692" y="479"/>
                  </a:lnTo>
                  <a:lnTo>
                    <a:pt x="2696" y="479"/>
                  </a:lnTo>
                  <a:lnTo>
                    <a:pt x="2700" y="479"/>
                  </a:lnTo>
                </a:path>
              </a:pathLst>
            </a:custGeom>
            <a:noFill/>
            <a:ln w="0">
              <a:solidFill>
                <a:srgbClr val="0000C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2" name="Freeform 92"/>
            <p:cNvSpPr>
              <a:spLocks/>
            </p:cNvSpPr>
            <p:nvPr/>
          </p:nvSpPr>
          <p:spPr bwMode="auto">
            <a:xfrm>
              <a:off x="3467101" y="2339975"/>
              <a:ext cx="4286250" cy="760413"/>
            </a:xfrm>
            <a:custGeom>
              <a:avLst/>
              <a:gdLst>
                <a:gd name="T0" fmla="*/ 41 w 2700"/>
                <a:gd name="T1" fmla="*/ 479 h 479"/>
                <a:gd name="T2" fmla="*/ 87 w 2700"/>
                <a:gd name="T3" fmla="*/ 479 h 479"/>
                <a:gd name="T4" fmla="*/ 133 w 2700"/>
                <a:gd name="T5" fmla="*/ 479 h 479"/>
                <a:gd name="T6" fmla="*/ 178 w 2700"/>
                <a:gd name="T7" fmla="*/ 479 h 479"/>
                <a:gd name="T8" fmla="*/ 224 w 2700"/>
                <a:gd name="T9" fmla="*/ 479 h 479"/>
                <a:gd name="T10" fmla="*/ 270 w 2700"/>
                <a:gd name="T11" fmla="*/ 479 h 479"/>
                <a:gd name="T12" fmla="*/ 315 w 2700"/>
                <a:gd name="T13" fmla="*/ 479 h 479"/>
                <a:gd name="T14" fmla="*/ 361 w 2700"/>
                <a:gd name="T15" fmla="*/ 479 h 479"/>
                <a:gd name="T16" fmla="*/ 407 w 2700"/>
                <a:gd name="T17" fmla="*/ 479 h 479"/>
                <a:gd name="T18" fmla="*/ 452 w 2700"/>
                <a:gd name="T19" fmla="*/ 479 h 479"/>
                <a:gd name="T20" fmla="*/ 498 w 2700"/>
                <a:gd name="T21" fmla="*/ 479 h 479"/>
                <a:gd name="T22" fmla="*/ 543 w 2700"/>
                <a:gd name="T23" fmla="*/ 479 h 479"/>
                <a:gd name="T24" fmla="*/ 589 w 2700"/>
                <a:gd name="T25" fmla="*/ 479 h 479"/>
                <a:gd name="T26" fmla="*/ 608 w 2700"/>
                <a:gd name="T27" fmla="*/ 0 h 479"/>
                <a:gd name="T28" fmla="*/ 627 w 2700"/>
                <a:gd name="T29" fmla="*/ 468 h 479"/>
                <a:gd name="T30" fmla="*/ 642 w 2700"/>
                <a:gd name="T31" fmla="*/ 475 h 479"/>
                <a:gd name="T32" fmla="*/ 669 w 2700"/>
                <a:gd name="T33" fmla="*/ 479 h 479"/>
                <a:gd name="T34" fmla="*/ 703 w 2700"/>
                <a:gd name="T35" fmla="*/ 479 h 479"/>
                <a:gd name="T36" fmla="*/ 745 w 2700"/>
                <a:gd name="T37" fmla="*/ 479 h 479"/>
                <a:gd name="T38" fmla="*/ 791 w 2700"/>
                <a:gd name="T39" fmla="*/ 479 h 479"/>
                <a:gd name="T40" fmla="*/ 836 w 2700"/>
                <a:gd name="T41" fmla="*/ 479 h 479"/>
                <a:gd name="T42" fmla="*/ 882 w 2700"/>
                <a:gd name="T43" fmla="*/ 479 h 479"/>
                <a:gd name="T44" fmla="*/ 916 w 2700"/>
                <a:gd name="T45" fmla="*/ 479 h 479"/>
                <a:gd name="T46" fmla="*/ 962 w 2700"/>
                <a:gd name="T47" fmla="*/ 479 h 479"/>
                <a:gd name="T48" fmla="*/ 1007 w 2700"/>
                <a:gd name="T49" fmla="*/ 479 h 479"/>
                <a:gd name="T50" fmla="*/ 1053 w 2700"/>
                <a:gd name="T51" fmla="*/ 479 h 479"/>
                <a:gd name="T52" fmla="*/ 1099 w 2700"/>
                <a:gd name="T53" fmla="*/ 479 h 479"/>
                <a:gd name="T54" fmla="*/ 1144 w 2700"/>
                <a:gd name="T55" fmla="*/ 479 h 479"/>
                <a:gd name="T56" fmla="*/ 1190 w 2700"/>
                <a:gd name="T57" fmla="*/ 479 h 479"/>
                <a:gd name="T58" fmla="*/ 1236 w 2700"/>
                <a:gd name="T59" fmla="*/ 479 h 479"/>
                <a:gd name="T60" fmla="*/ 1281 w 2700"/>
                <a:gd name="T61" fmla="*/ 479 h 479"/>
                <a:gd name="T62" fmla="*/ 1327 w 2700"/>
                <a:gd name="T63" fmla="*/ 479 h 479"/>
                <a:gd name="T64" fmla="*/ 1373 w 2700"/>
                <a:gd name="T65" fmla="*/ 479 h 479"/>
                <a:gd name="T66" fmla="*/ 1407 w 2700"/>
                <a:gd name="T67" fmla="*/ 475 h 479"/>
                <a:gd name="T68" fmla="*/ 1452 w 2700"/>
                <a:gd name="T69" fmla="*/ 479 h 479"/>
                <a:gd name="T70" fmla="*/ 1498 w 2700"/>
                <a:gd name="T71" fmla="*/ 479 h 479"/>
                <a:gd name="T72" fmla="*/ 1544 w 2700"/>
                <a:gd name="T73" fmla="*/ 479 h 479"/>
                <a:gd name="T74" fmla="*/ 1589 w 2700"/>
                <a:gd name="T75" fmla="*/ 479 h 479"/>
                <a:gd name="T76" fmla="*/ 1631 w 2700"/>
                <a:gd name="T77" fmla="*/ 479 h 479"/>
                <a:gd name="T78" fmla="*/ 1677 w 2700"/>
                <a:gd name="T79" fmla="*/ 479 h 479"/>
                <a:gd name="T80" fmla="*/ 1722 w 2700"/>
                <a:gd name="T81" fmla="*/ 479 h 479"/>
                <a:gd name="T82" fmla="*/ 1768 w 2700"/>
                <a:gd name="T83" fmla="*/ 479 h 479"/>
                <a:gd name="T84" fmla="*/ 1814 w 2700"/>
                <a:gd name="T85" fmla="*/ 479 h 479"/>
                <a:gd name="T86" fmla="*/ 1859 w 2700"/>
                <a:gd name="T87" fmla="*/ 479 h 479"/>
                <a:gd name="T88" fmla="*/ 1905 w 2700"/>
                <a:gd name="T89" fmla="*/ 479 h 479"/>
                <a:gd name="T90" fmla="*/ 1951 w 2700"/>
                <a:gd name="T91" fmla="*/ 479 h 479"/>
                <a:gd name="T92" fmla="*/ 1989 w 2700"/>
                <a:gd name="T93" fmla="*/ 479 h 479"/>
                <a:gd name="T94" fmla="*/ 2034 w 2700"/>
                <a:gd name="T95" fmla="*/ 479 h 479"/>
                <a:gd name="T96" fmla="*/ 2080 w 2700"/>
                <a:gd name="T97" fmla="*/ 479 h 479"/>
                <a:gd name="T98" fmla="*/ 2122 w 2700"/>
                <a:gd name="T99" fmla="*/ 479 h 479"/>
                <a:gd name="T100" fmla="*/ 2167 w 2700"/>
                <a:gd name="T101" fmla="*/ 479 h 479"/>
                <a:gd name="T102" fmla="*/ 2213 w 2700"/>
                <a:gd name="T103" fmla="*/ 479 h 479"/>
                <a:gd name="T104" fmla="*/ 2259 w 2700"/>
                <a:gd name="T105" fmla="*/ 479 h 479"/>
                <a:gd name="T106" fmla="*/ 2304 w 2700"/>
                <a:gd name="T107" fmla="*/ 479 h 479"/>
                <a:gd name="T108" fmla="*/ 2350 w 2700"/>
                <a:gd name="T109" fmla="*/ 479 h 479"/>
                <a:gd name="T110" fmla="*/ 2384 w 2700"/>
                <a:gd name="T111" fmla="*/ 479 h 479"/>
                <a:gd name="T112" fmla="*/ 2422 w 2700"/>
                <a:gd name="T113" fmla="*/ 479 h 479"/>
                <a:gd name="T114" fmla="*/ 2468 w 2700"/>
                <a:gd name="T115" fmla="*/ 479 h 479"/>
                <a:gd name="T116" fmla="*/ 2514 w 2700"/>
                <a:gd name="T117" fmla="*/ 479 h 479"/>
                <a:gd name="T118" fmla="*/ 2559 w 2700"/>
                <a:gd name="T119" fmla="*/ 479 h 479"/>
                <a:gd name="T120" fmla="*/ 2605 w 2700"/>
                <a:gd name="T121" fmla="*/ 479 h 479"/>
                <a:gd name="T122" fmla="*/ 2650 w 2700"/>
                <a:gd name="T123" fmla="*/ 479 h 479"/>
                <a:gd name="T124" fmla="*/ 2696 w 2700"/>
                <a:gd name="T12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00" h="479">
                  <a:moveTo>
                    <a:pt x="0" y="479"/>
                  </a:moveTo>
                  <a:lnTo>
                    <a:pt x="3" y="479"/>
                  </a:lnTo>
                  <a:lnTo>
                    <a:pt x="7" y="479"/>
                  </a:lnTo>
                  <a:lnTo>
                    <a:pt x="11" y="479"/>
                  </a:lnTo>
                  <a:lnTo>
                    <a:pt x="15" y="479"/>
                  </a:lnTo>
                  <a:lnTo>
                    <a:pt x="19" y="479"/>
                  </a:lnTo>
                  <a:lnTo>
                    <a:pt x="22" y="479"/>
                  </a:lnTo>
                  <a:lnTo>
                    <a:pt x="26" y="479"/>
                  </a:lnTo>
                  <a:lnTo>
                    <a:pt x="30" y="479"/>
                  </a:lnTo>
                  <a:lnTo>
                    <a:pt x="34" y="479"/>
                  </a:lnTo>
                  <a:lnTo>
                    <a:pt x="38" y="479"/>
                  </a:lnTo>
                  <a:lnTo>
                    <a:pt x="41" y="479"/>
                  </a:lnTo>
                  <a:lnTo>
                    <a:pt x="45" y="479"/>
                  </a:lnTo>
                  <a:lnTo>
                    <a:pt x="49" y="479"/>
                  </a:lnTo>
                  <a:lnTo>
                    <a:pt x="53" y="479"/>
                  </a:lnTo>
                  <a:lnTo>
                    <a:pt x="57" y="479"/>
                  </a:lnTo>
                  <a:lnTo>
                    <a:pt x="60" y="479"/>
                  </a:lnTo>
                  <a:lnTo>
                    <a:pt x="64" y="479"/>
                  </a:lnTo>
                  <a:lnTo>
                    <a:pt x="68" y="479"/>
                  </a:lnTo>
                  <a:lnTo>
                    <a:pt x="72" y="479"/>
                  </a:lnTo>
                  <a:lnTo>
                    <a:pt x="76" y="479"/>
                  </a:lnTo>
                  <a:lnTo>
                    <a:pt x="79" y="479"/>
                  </a:lnTo>
                  <a:lnTo>
                    <a:pt x="83" y="479"/>
                  </a:lnTo>
                  <a:lnTo>
                    <a:pt x="87" y="479"/>
                  </a:lnTo>
                  <a:lnTo>
                    <a:pt x="91" y="479"/>
                  </a:lnTo>
                  <a:lnTo>
                    <a:pt x="95" y="479"/>
                  </a:lnTo>
                  <a:lnTo>
                    <a:pt x="98" y="479"/>
                  </a:lnTo>
                  <a:lnTo>
                    <a:pt x="102" y="479"/>
                  </a:lnTo>
                  <a:lnTo>
                    <a:pt x="106" y="479"/>
                  </a:lnTo>
                  <a:lnTo>
                    <a:pt x="110" y="479"/>
                  </a:lnTo>
                  <a:lnTo>
                    <a:pt x="114" y="479"/>
                  </a:lnTo>
                  <a:lnTo>
                    <a:pt x="117" y="479"/>
                  </a:lnTo>
                  <a:lnTo>
                    <a:pt x="121" y="479"/>
                  </a:lnTo>
                  <a:lnTo>
                    <a:pt x="125" y="479"/>
                  </a:lnTo>
                  <a:lnTo>
                    <a:pt x="129" y="479"/>
                  </a:lnTo>
                  <a:lnTo>
                    <a:pt x="133" y="479"/>
                  </a:lnTo>
                  <a:lnTo>
                    <a:pt x="137" y="479"/>
                  </a:lnTo>
                  <a:lnTo>
                    <a:pt x="140" y="479"/>
                  </a:lnTo>
                  <a:lnTo>
                    <a:pt x="144" y="479"/>
                  </a:lnTo>
                  <a:lnTo>
                    <a:pt x="148" y="479"/>
                  </a:lnTo>
                  <a:lnTo>
                    <a:pt x="152" y="479"/>
                  </a:lnTo>
                  <a:lnTo>
                    <a:pt x="156" y="479"/>
                  </a:lnTo>
                  <a:lnTo>
                    <a:pt x="159" y="479"/>
                  </a:lnTo>
                  <a:lnTo>
                    <a:pt x="163" y="479"/>
                  </a:lnTo>
                  <a:lnTo>
                    <a:pt x="167" y="479"/>
                  </a:lnTo>
                  <a:lnTo>
                    <a:pt x="171" y="479"/>
                  </a:lnTo>
                  <a:lnTo>
                    <a:pt x="175" y="479"/>
                  </a:lnTo>
                  <a:lnTo>
                    <a:pt x="178" y="479"/>
                  </a:lnTo>
                  <a:lnTo>
                    <a:pt x="182" y="479"/>
                  </a:lnTo>
                  <a:lnTo>
                    <a:pt x="186" y="479"/>
                  </a:lnTo>
                  <a:lnTo>
                    <a:pt x="190" y="479"/>
                  </a:lnTo>
                  <a:lnTo>
                    <a:pt x="194" y="479"/>
                  </a:lnTo>
                  <a:lnTo>
                    <a:pt x="197" y="479"/>
                  </a:lnTo>
                  <a:lnTo>
                    <a:pt x="201" y="479"/>
                  </a:lnTo>
                  <a:lnTo>
                    <a:pt x="205" y="479"/>
                  </a:lnTo>
                  <a:lnTo>
                    <a:pt x="209" y="479"/>
                  </a:lnTo>
                  <a:lnTo>
                    <a:pt x="213" y="479"/>
                  </a:lnTo>
                  <a:lnTo>
                    <a:pt x="216" y="479"/>
                  </a:lnTo>
                  <a:lnTo>
                    <a:pt x="220" y="479"/>
                  </a:lnTo>
                  <a:lnTo>
                    <a:pt x="224" y="479"/>
                  </a:lnTo>
                  <a:lnTo>
                    <a:pt x="228" y="479"/>
                  </a:lnTo>
                  <a:lnTo>
                    <a:pt x="232" y="479"/>
                  </a:lnTo>
                  <a:lnTo>
                    <a:pt x="235" y="479"/>
                  </a:lnTo>
                  <a:lnTo>
                    <a:pt x="239" y="479"/>
                  </a:lnTo>
                  <a:lnTo>
                    <a:pt x="243" y="479"/>
                  </a:lnTo>
                  <a:lnTo>
                    <a:pt x="247" y="479"/>
                  </a:lnTo>
                  <a:lnTo>
                    <a:pt x="251" y="479"/>
                  </a:lnTo>
                  <a:lnTo>
                    <a:pt x="254" y="479"/>
                  </a:lnTo>
                  <a:lnTo>
                    <a:pt x="258" y="479"/>
                  </a:lnTo>
                  <a:lnTo>
                    <a:pt x="262" y="479"/>
                  </a:lnTo>
                  <a:lnTo>
                    <a:pt x="266" y="479"/>
                  </a:lnTo>
                  <a:lnTo>
                    <a:pt x="270" y="479"/>
                  </a:lnTo>
                  <a:lnTo>
                    <a:pt x="273" y="479"/>
                  </a:lnTo>
                  <a:lnTo>
                    <a:pt x="277" y="479"/>
                  </a:lnTo>
                  <a:lnTo>
                    <a:pt x="281" y="479"/>
                  </a:lnTo>
                  <a:lnTo>
                    <a:pt x="285" y="479"/>
                  </a:lnTo>
                  <a:lnTo>
                    <a:pt x="289" y="479"/>
                  </a:lnTo>
                  <a:lnTo>
                    <a:pt x="292" y="479"/>
                  </a:lnTo>
                  <a:lnTo>
                    <a:pt x="296" y="479"/>
                  </a:lnTo>
                  <a:lnTo>
                    <a:pt x="300" y="479"/>
                  </a:lnTo>
                  <a:lnTo>
                    <a:pt x="304" y="479"/>
                  </a:lnTo>
                  <a:lnTo>
                    <a:pt x="308" y="479"/>
                  </a:lnTo>
                  <a:lnTo>
                    <a:pt x="311" y="479"/>
                  </a:lnTo>
                  <a:lnTo>
                    <a:pt x="315" y="479"/>
                  </a:lnTo>
                  <a:lnTo>
                    <a:pt x="319" y="479"/>
                  </a:lnTo>
                  <a:lnTo>
                    <a:pt x="323" y="479"/>
                  </a:lnTo>
                  <a:lnTo>
                    <a:pt x="327" y="479"/>
                  </a:lnTo>
                  <a:lnTo>
                    <a:pt x="330" y="479"/>
                  </a:lnTo>
                  <a:lnTo>
                    <a:pt x="334" y="479"/>
                  </a:lnTo>
                  <a:lnTo>
                    <a:pt x="338" y="479"/>
                  </a:lnTo>
                  <a:lnTo>
                    <a:pt x="342" y="479"/>
                  </a:lnTo>
                  <a:lnTo>
                    <a:pt x="346" y="479"/>
                  </a:lnTo>
                  <a:lnTo>
                    <a:pt x="349" y="479"/>
                  </a:lnTo>
                  <a:lnTo>
                    <a:pt x="353" y="479"/>
                  </a:lnTo>
                  <a:lnTo>
                    <a:pt x="357" y="479"/>
                  </a:lnTo>
                  <a:lnTo>
                    <a:pt x="361" y="479"/>
                  </a:lnTo>
                  <a:lnTo>
                    <a:pt x="365" y="479"/>
                  </a:lnTo>
                  <a:lnTo>
                    <a:pt x="368" y="479"/>
                  </a:lnTo>
                  <a:lnTo>
                    <a:pt x="372" y="479"/>
                  </a:lnTo>
                  <a:lnTo>
                    <a:pt x="376" y="479"/>
                  </a:lnTo>
                  <a:lnTo>
                    <a:pt x="380" y="479"/>
                  </a:lnTo>
                  <a:lnTo>
                    <a:pt x="384" y="479"/>
                  </a:lnTo>
                  <a:lnTo>
                    <a:pt x="388" y="479"/>
                  </a:lnTo>
                  <a:lnTo>
                    <a:pt x="391" y="479"/>
                  </a:lnTo>
                  <a:lnTo>
                    <a:pt x="395" y="479"/>
                  </a:lnTo>
                  <a:lnTo>
                    <a:pt x="399" y="479"/>
                  </a:lnTo>
                  <a:lnTo>
                    <a:pt x="403" y="479"/>
                  </a:lnTo>
                  <a:lnTo>
                    <a:pt x="407" y="479"/>
                  </a:lnTo>
                  <a:lnTo>
                    <a:pt x="410" y="479"/>
                  </a:lnTo>
                  <a:lnTo>
                    <a:pt x="414" y="479"/>
                  </a:lnTo>
                  <a:lnTo>
                    <a:pt x="418" y="479"/>
                  </a:lnTo>
                  <a:lnTo>
                    <a:pt x="422" y="479"/>
                  </a:lnTo>
                  <a:lnTo>
                    <a:pt x="426" y="479"/>
                  </a:lnTo>
                  <a:lnTo>
                    <a:pt x="429" y="479"/>
                  </a:lnTo>
                  <a:lnTo>
                    <a:pt x="433" y="479"/>
                  </a:lnTo>
                  <a:lnTo>
                    <a:pt x="437" y="479"/>
                  </a:lnTo>
                  <a:lnTo>
                    <a:pt x="441" y="479"/>
                  </a:lnTo>
                  <a:lnTo>
                    <a:pt x="445" y="479"/>
                  </a:lnTo>
                  <a:lnTo>
                    <a:pt x="448" y="479"/>
                  </a:lnTo>
                  <a:lnTo>
                    <a:pt x="452" y="479"/>
                  </a:lnTo>
                  <a:lnTo>
                    <a:pt x="456" y="479"/>
                  </a:lnTo>
                  <a:lnTo>
                    <a:pt x="460" y="479"/>
                  </a:lnTo>
                  <a:lnTo>
                    <a:pt x="464" y="479"/>
                  </a:lnTo>
                  <a:lnTo>
                    <a:pt x="467" y="479"/>
                  </a:lnTo>
                  <a:lnTo>
                    <a:pt x="471" y="479"/>
                  </a:lnTo>
                  <a:lnTo>
                    <a:pt x="475" y="479"/>
                  </a:lnTo>
                  <a:lnTo>
                    <a:pt x="479" y="479"/>
                  </a:lnTo>
                  <a:lnTo>
                    <a:pt x="483" y="479"/>
                  </a:lnTo>
                  <a:lnTo>
                    <a:pt x="486" y="479"/>
                  </a:lnTo>
                  <a:lnTo>
                    <a:pt x="490" y="479"/>
                  </a:lnTo>
                  <a:lnTo>
                    <a:pt x="494" y="479"/>
                  </a:lnTo>
                  <a:lnTo>
                    <a:pt x="498" y="479"/>
                  </a:lnTo>
                  <a:lnTo>
                    <a:pt x="502" y="479"/>
                  </a:lnTo>
                  <a:lnTo>
                    <a:pt x="505" y="479"/>
                  </a:lnTo>
                  <a:lnTo>
                    <a:pt x="509" y="479"/>
                  </a:lnTo>
                  <a:lnTo>
                    <a:pt x="513" y="479"/>
                  </a:lnTo>
                  <a:lnTo>
                    <a:pt x="517" y="479"/>
                  </a:lnTo>
                  <a:lnTo>
                    <a:pt x="521" y="479"/>
                  </a:lnTo>
                  <a:lnTo>
                    <a:pt x="524" y="479"/>
                  </a:lnTo>
                  <a:lnTo>
                    <a:pt x="528" y="479"/>
                  </a:lnTo>
                  <a:lnTo>
                    <a:pt x="532" y="479"/>
                  </a:lnTo>
                  <a:lnTo>
                    <a:pt x="536" y="479"/>
                  </a:lnTo>
                  <a:lnTo>
                    <a:pt x="540" y="479"/>
                  </a:lnTo>
                  <a:lnTo>
                    <a:pt x="543" y="479"/>
                  </a:lnTo>
                  <a:lnTo>
                    <a:pt x="547" y="479"/>
                  </a:lnTo>
                  <a:lnTo>
                    <a:pt x="551" y="479"/>
                  </a:lnTo>
                  <a:lnTo>
                    <a:pt x="555" y="479"/>
                  </a:lnTo>
                  <a:lnTo>
                    <a:pt x="559" y="479"/>
                  </a:lnTo>
                  <a:lnTo>
                    <a:pt x="562" y="479"/>
                  </a:lnTo>
                  <a:lnTo>
                    <a:pt x="566" y="479"/>
                  </a:lnTo>
                  <a:lnTo>
                    <a:pt x="570" y="479"/>
                  </a:lnTo>
                  <a:lnTo>
                    <a:pt x="574" y="479"/>
                  </a:lnTo>
                  <a:lnTo>
                    <a:pt x="578" y="479"/>
                  </a:lnTo>
                  <a:lnTo>
                    <a:pt x="581" y="479"/>
                  </a:lnTo>
                  <a:lnTo>
                    <a:pt x="585" y="479"/>
                  </a:lnTo>
                  <a:lnTo>
                    <a:pt x="589" y="479"/>
                  </a:lnTo>
                  <a:lnTo>
                    <a:pt x="593" y="479"/>
                  </a:lnTo>
                  <a:lnTo>
                    <a:pt x="597" y="475"/>
                  </a:lnTo>
                  <a:lnTo>
                    <a:pt x="600" y="445"/>
                  </a:lnTo>
                  <a:lnTo>
                    <a:pt x="600" y="399"/>
                  </a:lnTo>
                  <a:lnTo>
                    <a:pt x="600" y="445"/>
                  </a:lnTo>
                  <a:lnTo>
                    <a:pt x="600" y="399"/>
                  </a:lnTo>
                  <a:lnTo>
                    <a:pt x="604" y="361"/>
                  </a:lnTo>
                  <a:lnTo>
                    <a:pt x="604" y="110"/>
                  </a:lnTo>
                  <a:lnTo>
                    <a:pt x="604" y="361"/>
                  </a:lnTo>
                  <a:lnTo>
                    <a:pt x="604" y="110"/>
                  </a:lnTo>
                  <a:lnTo>
                    <a:pt x="608" y="4"/>
                  </a:lnTo>
                  <a:lnTo>
                    <a:pt x="608" y="0"/>
                  </a:lnTo>
                  <a:lnTo>
                    <a:pt x="608" y="4"/>
                  </a:lnTo>
                  <a:lnTo>
                    <a:pt x="608" y="0"/>
                  </a:lnTo>
                  <a:lnTo>
                    <a:pt x="612" y="110"/>
                  </a:lnTo>
                  <a:lnTo>
                    <a:pt x="612" y="171"/>
                  </a:lnTo>
                  <a:lnTo>
                    <a:pt x="616" y="270"/>
                  </a:lnTo>
                  <a:lnTo>
                    <a:pt x="616" y="373"/>
                  </a:lnTo>
                  <a:lnTo>
                    <a:pt x="620" y="399"/>
                  </a:lnTo>
                  <a:lnTo>
                    <a:pt x="620" y="422"/>
                  </a:lnTo>
                  <a:lnTo>
                    <a:pt x="623" y="445"/>
                  </a:lnTo>
                  <a:lnTo>
                    <a:pt x="623" y="456"/>
                  </a:lnTo>
                  <a:lnTo>
                    <a:pt x="627" y="479"/>
                  </a:lnTo>
                  <a:lnTo>
                    <a:pt x="627" y="468"/>
                  </a:lnTo>
                  <a:lnTo>
                    <a:pt x="627" y="479"/>
                  </a:lnTo>
                  <a:lnTo>
                    <a:pt x="627" y="468"/>
                  </a:lnTo>
                  <a:lnTo>
                    <a:pt x="631" y="479"/>
                  </a:lnTo>
                  <a:lnTo>
                    <a:pt x="635" y="479"/>
                  </a:lnTo>
                  <a:lnTo>
                    <a:pt x="635" y="475"/>
                  </a:lnTo>
                  <a:lnTo>
                    <a:pt x="635" y="479"/>
                  </a:lnTo>
                  <a:lnTo>
                    <a:pt x="639" y="479"/>
                  </a:lnTo>
                  <a:lnTo>
                    <a:pt x="639" y="475"/>
                  </a:lnTo>
                  <a:lnTo>
                    <a:pt x="639" y="479"/>
                  </a:lnTo>
                  <a:lnTo>
                    <a:pt x="639" y="475"/>
                  </a:lnTo>
                  <a:lnTo>
                    <a:pt x="642" y="479"/>
                  </a:lnTo>
                  <a:lnTo>
                    <a:pt x="642" y="475"/>
                  </a:lnTo>
                  <a:lnTo>
                    <a:pt x="642" y="479"/>
                  </a:lnTo>
                  <a:lnTo>
                    <a:pt x="642" y="475"/>
                  </a:lnTo>
                  <a:lnTo>
                    <a:pt x="646" y="479"/>
                  </a:lnTo>
                  <a:lnTo>
                    <a:pt x="646" y="475"/>
                  </a:lnTo>
                  <a:lnTo>
                    <a:pt x="646" y="479"/>
                  </a:lnTo>
                  <a:lnTo>
                    <a:pt x="646" y="475"/>
                  </a:lnTo>
                  <a:lnTo>
                    <a:pt x="650" y="479"/>
                  </a:lnTo>
                  <a:lnTo>
                    <a:pt x="654" y="479"/>
                  </a:lnTo>
                  <a:lnTo>
                    <a:pt x="658" y="479"/>
                  </a:lnTo>
                  <a:lnTo>
                    <a:pt x="661" y="479"/>
                  </a:lnTo>
                  <a:lnTo>
                    <a:pt x="665" y="479"/>
                  </a:lnTo>
                  <a:lnTo>
                    <a:pt x="669" y="479"/>
                  </a:lnTo>
                  <a:lnTo>
                    <a:pt x="673" y="479"/>
                  </a:lnTo>
                  <a:lnTo>
                    <a:pt x="677" y="479"/>
                  </a:lnTo>
                  <a:lnTo>
                    <a:pt x="680" y="479"/>
                  </a:lnTo>
                  <a:lnTo>
                    <a:pt x="684" y="479"/>
                  </a:lnTo>
                  <a:lnTo>
                    <a:pt x="684" y="475"/>
                  </a:lnTo>
                  <a:lnTo>
                    <a:pt x="684" y="479"/>
                  </a:lnTo>
                  <a:lnTo>
                    <a:pt x="684" y="475"/>
                  </a:lnTo>
                  <a:lnTo>
                    <a:pt x="688" y="479"/>
                  </a:lnTo>
                  <a:lnTo>
                    <a:pt x="692" y="479"/>
                  </a:lnTo>
                  <a:lnTo>
                    <a:pt x="696" y="479"/>
                  </a:lnTo>
                  <a:lnTo>
                    <a:pt x="699" y="479"/>
                  </a:lnTo>
                  <a:lnTo>
                    <a:pt x="703" y="479"/>
                  </a:lnTo>
                  <a:lnTo>
                    <a:pt x="707" y="479"/>
                  </a:lnTo>
                  <a:lnTo>
                    <a:pt x="711" y="479"/>
                  </a:lnTo>
                  <a:lnTo>
                    <a:pt x="715" y="479"/>
                  </a:lnTo>
                  <a:lnTo>
                    <a:pt x="718" y="475"/>
                  </a:lnTo>
                  <a:lnTo>
                    <a:pt x="718" y="479"/>
                  </a:lnTo>
                  <a:lnTo>
                    <a:pt x="722" y="479"/>
                  </a:lnTo>
                  <a:lnTo>
                    <a:pt x="726" y="479"/>
                  </a:lnTo>
                  <a:lnTo>
                    <a:pt x="730" y="479"/>
                  </a:lnTo>
                  <a:lnTo>
                    <a:pt x="734" y="479"/>
                  </a:lnTo>
                  <a:lnTo>
                    <a:pt x="737" y="479"/>
                  </a:lnTo>
                  <a:lnTo>
                    <a:pt x="741" y="479"/>
                  </a:lnTo>
                  <a:lnTo>
                    <a:pt x="745" y="479"/>
                  </a:lnTo>
                  <a:lnTo>
                    <a:pt x="749" y="479"/>
                  </a:lnTo>
                  <a:lnTo>
                    <a:pt x="753" y="479"/>
                  </a:lnTo>
                  <a:lnTo>
                    <a:pt x="756" y="479"/>
                  </a:lnTo>
                  <a:lnTo>
                    <a:pt x="760" y="479"/>
                  </a:lnTo>
                  <a:lnTo>
                    <a:pt x="764" y="479"/>
                  </a:lnTo>
                  <a:lnTo>
                    <a:pt x="768" y="479"/>
                  </a:lnTo>
                  <a:lnTo>
                    <a:pt x="772" y="479"/>
                  </a:lnTo>
                  <a:lnTo>
                    <a:pt x="775" y="479"/>
                  </a:lnTo>
                  <a:lnTo>
                    <a:pt x="779" y="479"/>
                  </a:lnTo>
                  <a:lnTo>
                    <a:pt x="783" y="479"/>
                  </a:lnTo>
                  <a:lnTo>
                    <a:pt x="787" y="479"/>
                  </a:lnTo>
                  <a:lnTo>
                    <a:pt x="791" y="479"/>
                  </a:lnTo>
                  <a:lnTo>
                    <a:pt x="794" y="479"/>
                  </a:lnTo>
                  <a:lnTo>
                    <a:pt x="798" y="479"/>
                  </a:lnTo>
                  <a:lnTo>
                    <a:pt x="802" y="479"/>
                  </a:lnTo>
                  <a:lnTo>
                    <a:pt x="806" y="479"/>
                  </a:lnTo>
                  <a:lnTo>
                    <a:pt x="810" y="479"/>
                  </a:lnTo>
                  <a:lnTo>
                    <a:pt x="813" y="479"/>
                  </a:lnTo>
                  <a:lnTo>
                    <a:pt x="817" y="479"/>
                  </a:lnTo>
                  <a:lnTo>
                    <a:pt x="821" y="479"/>
                  </a:lnTo>
                  <a:lnTo>
                    <a:pt x="825" y="479"/>
                  </a:lnTo>
                  <a:lnTo>
                    <a:pt x="829" y="479"/>
                  </a:lnTo>
                  <a:lnTo>
                    <a:pt x="832" y="479"/>
                  </a:lnTo>
                  <a:lnTo>
                    <a:pt x="836" y="479"/>
                  </a:lnTo>
                  <a:lnTo>
                    <a:pt x="840" y="479"/>
                  </a:lnTo>
                  <a:lnTo>
                    <a:pt x="844" y="479"/>
                  </a:lnTo>
                  <a:lnTo>
                    <a:pt x="848" y="479"/>
                  </a:lnTo>
                  <a:lnTo>
                    <a:pt x="852" y="479"/>
                  </a:lnTo>
                  <a:lnTo>
                    <a:pt x="855" y="479"/>
                  </a:lnTo>
                  <a:lnTo>
                    <a:pt x="859" y="479"/>
                  </a:lnTo>
                  <a:lnTo>
                    <a:pt x="863" y="479"/>
                  </a:lnTo>
                  <a:lnTo>
                    <a:pt x="867" y="479"/>
                  </a:lnTo>
                  <a:lnTo>
                    <a:pt x="871" y="479"/>
                  </a:lnTo>
                  <a:lnTo>
                    <a:pt x="874" y="479"/>
                  </a:lnTo>
                  <a:lnTo>
                    <a:pt x="878" y="479"/>
                  </a:lnTo>
                  <a:lnTo>
                    <a:pt x="882" y="479"/>
                  </a:lnTo>
                  <a:lnTo>
                    <a:pt x="886" y="479"/>
                  </a:lnTo>
                  <a:lnTo>
                    <a:pt x="890" y="479"/>
                  </a:lnTo>
                  <a:lnTo>
                    <a:pt x="890" y="475"/>
                  </a:lnTo>
                  <a:lnTo>
                    <a:pt x="890" y="479"/>
                  </a:lnTo>
                  <a:lnTo>
                    <a:pt x="890" y="475"/>
                  </a:lnTo>
                  <a:lnTo>
                    <a:pt x="893" y="479"/>
                  </a:lnTo>
                  <a:lnTo>
                    <a:pt x="897" y="479"/>
                  </a:lnTo>
                  <a:lnTo>
                    <a:pt x="901" y="479"/>
                  </a:lnTo>
                  <a:lnTo>
                    <a:pt x="905" y="479"/>
                  </a:lnTo>
                  <a:lnTo>
                    <a:pt x="909" y="479"/>
                  </a:lnTo>
                  <a:lnTo>
                    <a:pt x="912" y="479"/>
                  </a:lnTo>
                  <a:lnTo>
                    <a:pt x="916" y="479"/>
                  </a:lnTo>
                  <a:lnTo>
                    <a:pt x="920" y="479"/>
                  </a:lnTo>
                  <a:lnTo>
                    <a:pt x="924" y="479"/>
                  </a:lnTo>
                  <a:lnTo>
                    <a:pt x="928" y="479"/>
                  </a:lnTo>
                  <a:lnTo>
                    <a:pt x="931" y="479"/>
                  </a:lnTo>
                  <a:lnTo>
                    <a:pt x="935" y="479"/>
                  </a:lnTo>
                  <a:lnTo>
                    <a:pt x="939" y="479"/>
                  </a:lnTo>
                  <a:lnTo>
                    <a:pt x="943" y="479"/>
                  </a:lnTo>
                  <a:lnTo>
                    <a:pt x="947" y="479"/>
                  </a:lnTo>
                  <a:lnTo>
                    <a:pt x="950" y="479"/>
                  </a:lnTo>
                  <a:lnTo>
                    <a:pt x="954" y="479"/>
                  </a:lnTo>
                  <a:lnTo>
                    <a:pt x="958" y="479"/>
                  </a:lnTo>
                  <a:lnTo>
                    <a:pt x="962" y="479"/>
                  </a:lnTo>
                  <a:lnTo>
                    <a:pt x="966" y="479"/>
                  </a:lnTo>
                  <a:lnTo>
                    <a:pt x="969" y="479"/>
                  </a:lnTo>
                  <a:lnTo>
                    <a:pt x="973" y="479"/>
                  </a:lnTo>
                  <a:lnTo>
                    <a:pt x="977" y="479"/>
                  </a:lnTo>
                  <a:lnTo>
                    <a:pt x="981" y="479"/>
                  </a:lnTo>
                  <a:lnTo>
                    <a:pt x="985" y="479"/>
                  </a:lnTo>
                  <a:lnTo>
                    <a:pt x="988" y="479"/>
                  </a:lnTo>
                  <a:lnTo>
                    <a:pt x="992" y="479"/>
                  </a:lnTo>
                  <a:lnTo>
                    <a:pt x="996" y="479"/>
                  </a:lnTo>
                  <a:lnTo>
                    <a:pt x="1000" y="479"/>
                  </a:lnTo>
                  <a:lnTo>
                    <a:pt x="1004" y="479"/>
                  </a:lnTo>
                  <a:lnTo>
                    <a:pt x="1007" y="479"/>
                  </a:lnTo>
                  <a:lnTo>
                    <a:pt x="1011" y="479"/>
                  </a:lnTo>
                  <a:lnTo>
                    <a:pt x="1015" y="479"/>
                  </a:lnTo>
                  <a:lnTo>
                    <a:pt x="1019" y="479"/>
                  </a:lnTo>
                  <a:lnTo>
                    <a:pt x="1023" y="479"/>
                  </a:lnTo>
                  <a:lnTo>
                    <a:pt x="1026" y="479"/>
                  </a:lnTo>
                  <a:lnTo>
                    <a:pt x="1030" y="479"/>
                  </a:lnTo>
                  <a:lnTo>
                    <a:pt x="1034" y="479"/>
                  </a:lnTo>
                  <a:lnTo>
                    <a:pt x="1038" y="479"/>
                  </a:lnTo>
                  <a:lnTo>
                    <a:pt x="1042" y="479"/>
                  </a:lnTo>
                  <a:lnTo>
                    <a:pt x="1045" y="479"/>
                  </a:lnTo>
                  <a:lnTo>
                    <a:pt x="1049" y="479"/>
                  </a:lnTo>
                  <a:lnTo>
                    <a:pt x="1053" y="479"/>
                  </a:lnTo>
                  <a:lnTo>
                    <a:pt x="1057" y="479"/>
                  </a:lnTo>
                  <a:lnTo>
                    <a:pt x="1061" y="479"/>
                  </a:lnTo>
                  <a:lnTo>
                    <a:pt x="1064" y="479"/>
                  </a:lnTo>
                  <a:lnTo>
                    <a:pt x="1068" y="479"/>
                  </a:lnTo>
                  <a:lnTo>
                    <a:pt x="1072" y="479"/>
                  </a:lnTo>
                  <a:lnTo>
                    <a:pt x="1076" y="479"/>
                  </a:lnTo>
                  <a:lnTo>
                    <a:pt x="1080" y="479"/>
                  </a:lnTo>
                  <a:lnTo>
                    <a:pt x="1083" y="479"/>
                  </a:lnTo>
                  <a:lnTo>
                    <a:pt x="1087" y="479"/>
                  </a:lnTo>
                  <a:lnTo>
                    <a:pt x="1091" y="479"/>
                  </a:lnTo>
                  <a:lnTo>
                    <a:pt x="1095" y="479"/>
                  </a:lnTo>
                  <a:lnTo>
                    <a:pt x="1099" y="479"/>
                  </a:lnTo>
                  <a:lnTo>
                    <a:pt x="1103" y="479"/>
                  </a:lnTo>
                  <a:lnTo>
                    <a:pt x="1106" y="479"/>
                  </a:lnTo>
                  <a:lnTo>
                    <a:pt x="1110" y="479"/>
                  </a:lnTo>
                  <a:lnTo>
                    <a:pt x="1114" y="479"/>
                  </a:lnTo>
                  <a:lnTo>
                    <a:pt x="1118" y="479"/>
                  </a:lnTo>
                  <a:lnTo>
                    <a:pt x="1122" y="479"/>
                  </a:lnTo>
                  <a:lnTo>
                    <a:pt x="1125" y="479"/>
                  </a:lnTo>
                  <a:lnTo>
                    <a:pt x="1129" y="479"/>
                  </a:lnTo>
                  <a:lnTo>
                    <a:pt x="1133" y="479"/>
                  </a:lnTo>
                  <a:lnTo>
                    <a:pt x="1137" y="479"/>
                  </a:lnTo>
                  <a:lnTo>
                    <a:pt x="1141" y="479"/>
                  </a:lnTo>
                  <a:lnTo>
                    <a:pt x="1144" y="479"/>
                  </a:lnTo>
                  <a:lnTo>
                    <a:pt x="1148" y="479"/>
                  </a:lnTo>
                  <a:lnTo>
                    <a:pt x="1152" y="479"/>
                  </a:lnTo>
                  <a:lnTo>
                    <a:pt x="1156" y="479"/>
                  </a:lnTo>
                  <a:lnTo>
                    <a:pt x="1160" y="479"/>
                  </a:lnTo>
                  <a:lnTo>
                    <a:pt x="1163" y="479"/>
                  </a:lnTo>
                  <a:lnTo>
                    <a:pt x="1167" y="479"/>
                  </a:lnTo>
                  <a:lnTo>
                    <a:pt x="1171" y="479"/>
                  </a:lnTo>
                  <a:lnTo>
                    <a:pt x="1175" y="479"/>
                  </a:lnTo>
                  <a:lnTo>
                    <a:pt x="1179" y="479"/>
                  </a:lnTo>
                  <a:lnTo>
                    <a:pt x="1182" y="479"/>
                  </a:lnTo>
                  <a:lnTo>
                    <a:pt x="1186" y="479"/>
                  </a:lnTo>
                  <a:lnTo>
                    <a:pt x="1190" y="479"/>
                  </a:lnTo>
                  <a:lnTo>
                    <a:pt x="1194" y="479"/>
                  </a:lnTo>
                  <a:lnTo>
                    <a:pt x="1198" y="479"/>
                  </a:lnTo>
                  <a:lnTo>
                    <a:pt x="1201" y="479"/>
                  </a:lnTo>
                  <a:lnTo>
                    <a:pt x="1205" y="479"/>
                  </a:lnTo>
                  <a:lnTo>
                    <a:pt x="1209" y="479"/>
                  </a:lnTo>
                  <a:lnTo>
                    <a:pt x="1213" y="479"/>
                  </a:lnTo>
                  <a:lnTo>
                    <a:pt x="1217" y="479"/>
                  </a:lnTo>
                  <a:lnTo>
                    <a:pt x="1220" y="479"/>
                  </a:lnTo>
                  <a:lnTo>
                    <a:pt x="1224" y="479"/>
                  </a:lnTo>
                  <a:lnTo>
                    <a:pt x="1228" y="479"/>
                  </a:lnTo>
                  <a:lnTo>
                    <a:pt x="1232" y="479"/>
                  </a:lnTo>
                  <a:lnTo>
                    <a:pt x="1236" y="479"/>
                  </a:lnTo>
                  <a:lnTo>
                    <a:pt x="1239" y="479"/>
                  </a:lnTo>
                  <a:lnTo>
                    <a:pt x="1243" y="479"/>
                  </a:lnTo>
                  <a:lnTo>
                    <a:pt x="1247" y="479"/>
                  </a:lnTo>
                  <a:lnTo>
                    <a:pt x="1251" y="479"/>
                  </a:lnTo>
                  <a:lnTo>
                    <a:pt x="1255" y="479"/>
                  </a:lnTo>
                  <a:lnTo>
                    <a:pt x="1258" y="479"/>
                  </a:lnTo>
                  <a:lnTo>
                    <a:pt x="1262" y="479"/>
                  </a:lnTo>
                  <a:lnTo>
                    <a:pt x="1266" y="479"/>
                  </a:lnTo>
                  <a:lnTo>
                    <a:pt x="1270" y="479"/>
                  </a:lnTo>
                  <a:lnTo>
                    <a:pt x="1274" y="479"/>
                  </a:lnTo>
                  <a:lnTo>
                    <a:pt x="1277" y="479"/>
                  </a:lnTo>
                  <a:lnTo>
                    <a:pt x="1281" y="479"/>
                  </a:lnTo>
                  <a:lnTo>
                    <a:pt x="1285" y="479"/>
                  </a:lnTo>
                  <a:lnTo>
                    <a:pt x="1289" y="479"/>
                  </a:lnTo>
                  <a:lnTo>
                    <a:pt x="1293" y="479"/>
                  </a:lnTo>
                  <a:lnTo>
                    <a:pt x="1296" y="479"/>
                  </a:lnTo>
                  <a:lnTo>
                    <a:pt x="1300" y="479"/>
                  </a:lnTo>
                  <a:lnTo>
                    <a:pt x="1304" y="479"/>
                  </a:lnTo>
                  <a:lnTo>
                    <a:pt x="1308" y="479"/>
                  </a:lnTo>
                  <a:lnTo>
                    <a:pt x="1312" y="479"/>
                  </a:lnTo>
                  <a:lnTo>
                    <a:pt x="1315" y="479"/>
                  </a:lnTo>
                  <a:lnTo>
                    <a:pt x="1319" y="479"/>
                  </a:lnTo>
                  <a:lnTo>
                    <a:pt x="1323" y="479"/>
                  </a:lnTo>
                  <a:lnTo>
                    <a:pt x="1327" y="479"/>
                  </a:lnTo>
                  <a:lnTo>
                    <a:pt x="1331" y="479"/>
                  </a:lnTo>
                  <a:lnTo>
                    <a:pt x="1335" y="479"/>
                  </a:lnTo>
                  <a:lnTo>
                    <a:pt x="1338" y="479"/>
                  </a:lnTo>
                  <a:lnTo>
                    <a:pt x="1342" y="479"/>
                  </a:lnTo>
                  <a:lnTo>
                    <a:pt x="1346" y="479"/>
                  </a:lnTo>
                  <a:lnTo>
                    <a:pt x="1350" y="479"/>
                  </a:lnTo>
                  <a:lnTo>
                    <a:pt x="1354" y="479"/>
                  </a:lnTo>
                  <a:lnTo>
                    <a:pt x="1357" y="479"/>
                  </a:lnTo>
                  <a:lnTo>
                    <a:pt x="1361" y="479"/>
                  </a:lnTo>
                  <a:lnTo>
                    <a:pt x="1365" y="479"/>
                  </a:lnTo>
                  <a:lnTo>
                    <a:pt x="1369" y="479"/>
                  </a:lnTo>
                  <a:lnTo>
                    <a:pt x="1373" y="479"/>
                  </a:lnTo>
                  <a:lnTo>
                    <a:pt x="1376" y="479"/>
                  </a:lnTo>
                  <a:lnTo>
                    <a:pt x="1380" y="479"/>
                  </a:lnTo>
                  <a:lnTo>
                    <a:pt x="1384" y="479"/>
                  </a:lnTo>
                  <a:lnTo>
                    <a:pt x="1388" y="479"/>
                  </a:lnTo>
                  <a:lnTo>
                    <a:pt x="1392" y="479"/>
                  </a:lnTo>
                  <a:lnTo>
                    <a:pt x="1395" y="479"/>
                  </a:lnTo>
                  <a:lnTo>
                    <a:pt x="1399" y="479"/>
                  </a:lnTo>
                  <a:lnTo>
                    <a:pt x="1403" y="479"/>
                  </a:lnTo>
                  <a:lnTo>
                    <a:pt x="1407" y="479"/>
                  </a:lnTo>
                  <a:lnTo>
                    <a:pt x="1407" y="475"/>
                  </a:lnTo>
                  <a:lnTo>
                    <a:pt x="1407" y="479"/>
                  </a:lnTo>
                  <a:lnTo>
                    <a:pt x="1407" y="475"/>
                  </a:lnTo>
                  <a:lnTo>
                    <a:pt x="1411" y="479"/>
                  </a:lnTo>
                  <a:lnTo>
                    <a:pt x="1414" y="479"/>
                  </a:lnTo>
                  <a:lnTo>
                    <a:pt x="1418" y="479"/>
                  </a:lnTo>
                  <a:lnTo>
                    <a:pt x="1422" y="479"/>
                  </a:lnTo>
                  <a:lnTo>
                    <a:pt x="1426" y="479"/>
                  </a:lnTo>
                  <a:lnTo>
                    <a:pt x="1430" y="479"/>
                  </a:lnTo>
                  <a:lnTo>
                    <a:pt x="1433" y="479"/>
                  </a:lnTo>
                  <a:lnTo>
                    <a:pt x="1437" y="479"/>
                  </a:lnTo>
                  <a:lnTo>
                    <a:pt x="1441" y="479"/>
                  </a:lnTo>
                  <a:lnTo>
                    <a:pt x="1445" y="479"/>
                  </a:lnTo>
                  <a:lnTo>
                    <a:pt x="1449" y="479"/>
                  </a:lnTo>
                  <a:lnTo>
                    <a:pt x="1452" y="479"/>
                  </a:lnTo>
                  <a:lnTo>
                    <a:pt x="1456" y="479"/>
                  </a:lnTo>
                  <a:lnTo>
                    <a:pt x="1460" y="479"/>
                  </a:lnTo>
                  <a:lnTo>
                    <a:pt x="1464" y="479"/>
                  </a:lnTo>
                  <a:lnTo>
                    <a:pt x="1468" y="479"/>
                  </a:lnTo>
                  <a:lnTo>
                    <a:pt x="1471" y="479"/>
                  </a:lnTo>
                  <a:lnTo>
                    <a:pt x="1475" y="479"/>
                  </a:lnTo>
                  <a:lnTo>
                    <a:pt x="1479" y="479"/>
                  </a:lnTo>
                  <a:lnTo>
                    <a:pt x="1483" y="479"/>
                  </a:lnTo>
                  <a:lnTo>
                    <a:pt x="1487" y="479"/>
                  </a:lnTo>
                  <a:lnTo>
                    <a:pt x="1490" y="479"/>
                  </a:lnTo>
                  <a:lnTo>
                    <a:pt x="1494" y="479"/>
                  </a:lnTo>
                  <a:lnTo>
                    <a:pt x="1498" y="479"/>
                  </a:lnTo>
                  <a:lnTo>
                    <a:pt x="1502" y="479"/>
                  </a:lnTo>
                  <a:lnTo>
                    <a:pt x="1506" y="479"/>
                  </a:lnTo>
                  <a:lnTo>
                    <a:pt x="1509" y="479"/>
                  </a:lnTo>
                  <a:lnTo>
                    <a:pt x="1513" y="479"/>
                  </a:lnTo>
                  <a:lnTo>
                    <a:pt x="1517" y="479"/>
                  </a:lnTo>
                  <a:lnTo>
                    <a:pt x="1521" y="479"/>
                  </a:lnTo>
                  <a:lnTo>
                    <a:pt x="1525" y="479"/>
                  </a:lnTo>
                  <a:lnTo>
                    <a:pt x="1528" y="479"/>
                  </a:lnTo>
                  <a:lnTo>
                    <a:pt x="1532" y="479"/>
                  </a:lnTo>
                  <a:lnTo>
                    <a:pt x="1536" y="479"/>
                  </a:lnTo>
                  <a:lnTo>
                    <a:pt x="1540" y="479"/>
                  </a:lnTo>
                  <a:lnTo>
                    <a:pt x="1544" y="479"/>
                  </a:lnTo>
                  <a:lnTo>
                    <a:pt x="1547" y="479"/>
                  </a:lnTo>
                  <a:lnTo>
                    <a:pt x="1551" y="479"/>
                  </a:lnTo>
                  <a:lnTo>
                    <a:pt x="1555" y="479"/>
                  </a:lnTo>
                  <a:lnTo>
                    <a:pt x="1559" y="479"/>
                  </a:lnTo>
                  <a:lnTo>
                    <a:pt x="1563" y="479"/>
                  </a:lnTo>
                  <a:lnTo>
                    <a:pt x="1567" y="479"/>
                  </a:lnTo>
                  <a:lnTo>
                    <a:pt x="1570" y="479"/>
                  </a:lnTo>
                  <a:lnTo>
                    <a:pt x="1574" y="479"/>
                  </a:lnTo>
                  <a:lnTo>
                    <a:pt x="1578" y="479"/>
                  </a:lnTo>
                  <a:lnTo>
                    <a:pt x="1582" y="479"/>
                  </a:lnTo>
                  <a:lnTo>
                    <a:pt x="1586" y="479"/>
                  </a:lnTo>
                  <a:lnTo>
                    <a:pt x="1589" y="479"/>
                  </a:lnTo>
                  <a:lnTo>
                    <a:pt x="1593" y="475"/>
                  </a:lnTo>
                  <a:lnTo>
                    <a:pt x="1593" y="479"/>
                  </a:lnTo>
                  <a:lnTo>
                    <a:pt x="1597" y="479"/>
                  </a:lnTo>
                  <a:lnTo>
                    <a:pt x="1601" y="479"/>
                  </a:lnTo>
                  <a:lnTo>
                    <a:pt x="1605" y="479"/>
                  </a:lnTo>
                  <a:lnTo>
                    <a:pt x="1608" y="479"/>
                  </a:lnTo>
                  <a:lnTo>
                    <a:pt x="1612" y="479"/>
                  </a:lnTo>
                  <a:lnTo>
                    <a:pt x="1616" y="479"/>
                  </a:lnTo>
                  <a:lnTo>
                    <a:pt x="1620" y="479"/>
                  </a:lnTo>
                  <a:lnTo>
                    <a:pt x="1624" y="479"/>
                  </a:lnTo>
                  <a:lnTo>
                    <a:pt x="1627" y="479"/>
                  </a:lnTo>
                  <a:lnTo>
                    <a:pt x="1631" y="479"/>
                  </a:lnTo>
                  <a:lnTo>
                    <a:pt x="1635" y="479"/>
                  </a:lnTo>
                  <a:lnTo>
                    <a:pt x="1639" y="479"/>
                  </a:lnTo>
                  <a:lnTo>
                    <a:pt x="1643" y="479"/>
                  </a:lnTo>
                  <a:lnTo>
                    <a:pt x="1646" y="479"/>
                  </a:lnTo>
                  <a:lnTo>
                    <a:pt x="1650" y="479"/>
                  </a:lnTo>
                  <a:lnTo>
                    <a:pt x="1654" y="479"/>
                  </a:lnTo>
                  <a:lnTo>
                    <a:pt x="1658" y="479"/>
                  </a:lnTo>
                  <a:lnTo>
                    <a:pt x="1662" y="479"/>
                  </a:lnTo>
                  <a:lnTo>
                    <a:pt x="1665" y="479"/>
                  </a:lnTo>
                  <a:lnTo>
                    <a:pt x="1669" y="479"/>
                  </a:lnTo>
                  <a:lnTo>
                    <a:pt x="1673" y="479"/>
                  </a:lnTo>
                  <a:lnTo>
                    <a:pt x="1677" y="479"/>
                  </a:lnTo>
                  <a:lnTo>
                    <a:pt x="1681" y="479"/>
                  </a:lnTo>
                  <a:lnTo>
                    <a:pt x="1684" y="479"/>
                  </a:lnTo>
                  <a:lnTo>
                    <a:pt x="1688" y="479"/>
                  </a:lnTo>
                  <a:lnTo>
                    <a:pt x="1692" y="479"/>
                  </a:lnTo>
                  <a:lnTo>
                    <a:pt x="1696" y="479"/>
                  </a:lnTo>
                  <a:lnTo>
                    <a:pt x="1700" y="479"/>
                  </a:lnTo>
                  <a:lnTo>
                    <a:pt x="1703" y="479"/>
                  </a:lnTo>
                  <a:lnTo>
                    <a:pt x="1707" y="479"/>
                  </a:lnTo>
                  <a:lnTo>
                    <a:pt x="1711" y="479"/>
                  </a:lnTo>
                  <a:lnTo>
                    <a:pt x="1715" y="479"/>
                  </a:lnTo>
                  <a:lnTo>
                    <a:pt x="1719" y="479"/>
                  </a:lnTo>
                  <a:lnTo>
                    <a:pt x="1722" y="479"/>
                  </a:lnTo>
                  <a:lnTo>
                    <a:pt x="1726" y="479"/>
                  </a:lnTo>
                  <a:lnTo>
                    <a:pt x="1730" y="479"/>
                  </a:lnTo>
                  <a:lnTo>
                    <a:pt x="1734" y="479"/>
                  </a:lnTo>
                  <a:lnTo>
                    <a:pt x="1738" y="479"/>
                  </a:lnTo>
                  <a:lnTo>
                    <a:pt x="1741" y="479"/>
                  </a:lnTo>
                  <a:lnTo>
                    <a:pt x="1745" y="479"/>
                  </a:lnTo>
                  <a:lnTo>
                    <a:pt x="1749" y="479"/>
                  </a:lnTo>
                  <a:lnTo>
                    <a:pt x="1753" y="479"/>
                  </a:lnTo>
                  <a:lnTo>
                    <a:pt x="1757" y="479"/>
                  </a:lnTo>
                  <a:lnTo>
                    <a:pt x="1760" y="479"/>
                  </a:lnTo>
                  <a:lnTo>
                    <a:pt x="1764" y="479"/>
                  </a:lnTo>
                  <a:lnTo>
                    <a:pt x="1768" y="479"/>
                  </a:lnTo>
                  <a:lnTo>
                    <a:pt x="1772" y="479"/>
                  </a:lnTo>
                  <a:lnTo>
                    <a:pt x="1776" y="479"/>
                  </a:lnTo>
                  <a:lnTo>
                    <a:pt x="1779" y="479"/>
                  </a:lnTo>
                  <a:lnTo>
                    <a:pt x="1783" y="479"/>
                  </a:lnTo>
                  <a:lnTo>
                    <a:pt x="1787" y="479"/>
                  </a:lnTo>
                  <a:lnTo>
                    <a:pt x="1791" y="479"/>
                  </a:lnTo>
                  <a:lnTo>
                    <a:pt x="1795" y="479"/>
                  </a:lnTo>
                  <a:lnTo>
                    <a:pt x="1799" y="479"/>
                  </a:lnTo>
                  <a:lnTo>
                    <a:pt x="1802" y="479"/>
                  </a:lnTo>
                  <a:lnTo>
                    <a:pt x="1806" y="479"/>
                  </a:lnTo>
                  <a:lnTo>
                    <a:pt x="1810" y="479"/>
                  </a:lnTo>
                  <a:lnTo>
                    <a:pt x="1814" y="479"/>
                  </a:lnTo>
                  <a:lnTo>
                    <a:pt x="1818" y="479"/>
                  </a:lnTo>
                  <a:lnTo>
                    <a:pt x="1821" y="479"/>
                  </a:lnTo>
                  <a:lnTo>
                    <a:pt x="1825" y="479"/>
                  </a:lnTo>
                  <a:lnTo>
                    <a:pt x="1829" y="479"/>
                  </a:lnTo>
                  <a:lnTo>
                    <a:pt x="1833" y="479"/>
                  </a:lnTo>
                  <a:lnTo>
                    <a:pt x="1837" y="479"/>
                  </a:lnTo>
                  <a:lnTo>
                    <a:pt x="1840" y="479"/>
                  </a:lnTo>
                  <a:lnTo>
                    <a:pt x="1844" y="479"/>
                  </a:lnTo>
                  <a:lnTo>
                    <a:pt x="1848" y="479"/>
                  </a:lnTo>
                  <a:lnTo>
                    <a:pt x="1852" y="479"/>
                  </a:lnTo>
                  <a:lnTo>
                    <a:pt x="1856" y="479"/>
                  </a:lnTo>
                  <a:lnTo>
                    <a:pt x="1859" y="479"/>
                  </a:lnTo>
                  <a:lnTo>
                    <a:pt x="1863" y="479"/>
                  </a:lnTo>
                  <a:lnTo>
                    <a:pt x="1867" y="479"/>
                  </a:lnTo>
                  <a:lnTo>
                    <a:pt x="1871" y="479"/>
                  </a:lnTo>
                  <a:lnTo>
                    <a:pt x="1875" y="479"/>
                  </a:lnTo>
                  <a:lnTo>
                    <a:pt x="1878" y="479"/>
                  </a:lnTo>
                  <a:lnTo>
                    <a:pt x="1882" y="479"/>
                  </a:lnTo>
                  <a:lnTo>
                    <a:pt x="1886" y="479"/>
                  </a:lnTo>
                  <a:lnTo>
                    <a:pt x="1890" y="479"/>
                  </a:lnTo>
                  <a:lnTo>
                    <a:pt x="1894" y="479"/>
                  </a:lnTo>
                  <a:lnTo>
                    <a:pt x="1897" y="479"/>
                  </a:lnTo>
                  <a:lnTo>
                    <a:pt x="1901" y="479"/>
                  </a:lnTo>
                  <a:lnTo>
                    <a:pt x="1905" y="479"/>
                  </a:lnTo>
                  <a:lnTo>
                    <a:pt x="1909" y="479"/>
                  </a:lnTo>
                  <a:lnTo>
                    <a:pt x="1913" y="479"/>
                  </a:lnTo>
                  <a:lnTo>
                    <a:pt x="1916" y="479"/>
                  </a:lnTo>
                  <a:lnTo>
                    <a:pt x="1920" y="479"/>
                  </a:lnTo>
                  <a:lnTo>
                    <a:pt x="1924" y="479"/>
                  </a:lnTo>
                  <a:lnTo>
                    <a:pt x="1928" y="479"/>
                  </a:lnTo>
                  <a:lnTo>
                    <a:pt x="1932" y="479"/>
                  </a:lnTo>
                  <a:lnTo>
                    <a:pt x="1935" y="479"/>
                  </a:lnTo>
                  <a:lnTo>
                    <a:pt x="1939" y="479"/>
                  </a:lnTo>
                  <a:lnTo>
                    <a:pt x="1943" y="479"/>
                  </a:lnTo>
                  <a:lnTo>
                    <a:pt x="1947" y="479"/>
                  </a:lnTo>
                  <a:lnTo>
                    <a:pt x="1951" y="479"/>
                  </a:lnTo>
                  <a:lnTo>
                    <a:pt x="1954" y="479"/>
                  </a:lnTo>
                  <a:lnTo>
                    <a:pt x="1958" y="479"/>
                  </a:lnTo>
                  <a:lnTo>
                    <a:pt x="1962" y="479"/>
                  </a:lnTo>
                  <a:lnTo>
                    <a:pt x="1966" y="479"/>
                  </a:lnTo>
                  <a:lnTo>
                    <a:pt x="1966" y="475"/>
                  </a:lnTo>
                  <a:lnTo>
                    <a:pt x="1966" y="479"/>
                  </a:lnTo>
                  <a:lnTo>
                    <a:pt x="1970" y="479"/>
                  </a:lnTo>
                  <a:lnTo>
                    <a:pt x="1973" y="479"/>
                  </a:lnTo>
                  <a:lnTo>
                    <a:pt x="1977" y="479"/>
                  </a:lnTo>
                  <a:lnTo>
                    <a:pt x="1981" y="479"/>
                  </a:lnTo>
                  <a:lnTo>
                    <a:pt x="1985" y="479"/>
                  </a:lnTo>
                  <a:lnTo>
                    <a:pt x="1989" y="479"/>
                  </a:lnTo>
                  <a:lnTo>
                    <a:pt x="1992" y="479"/>
                  </a:lnTo>
                  <a:lnTo>
                    <a:pt x="1996" y="479"/>
                  </a:lnTo>
                  <a:lnTo>
                    <a:pt x="2000" y="479"/>
                  </a:lnTo>
                  <a:lnTo>
                    <a:pt x="2004" y="479"/>
                  </a:lnTo>
                  <a:lnTo>
                    <a:pt x="2008" y="479"/>
                  </a:lnTo>
                  <a:lnTo>
                    <a:pt x="2011" y="479"/>
                  </a:lnTo>
                  <a:lnTo>
                    <a:pt x="2015" y="479"/>
                  </a:lnTo>
                  <a:lnTo>
                    <a:pt x="2019" y="479"/>
                  </a:lnTo>
                  <a:lnTo>
                    <a:pt x="2023" y="479"/>
                  </a:lnTo>
                  <a:lnTo>
                    <a:pt x="2027" y="479"/>
                  </a:lnTo>
                  <a:lnTo>
                    <a:pt x="2030" y="479"/>
                  </a:lnTo>
                  <a:lnTo>
                    <a:pt x="2034" y="479"/>
                  </a:lnTo>
                  <a:lnTo>
                    <a:pt x="2038" y="479"/>
                  </a:lnTo>
                  <a:lnTo>
                    <a:pt x="2042" y="479"/>
                  </a:lnTo>
                  <a:lnTo>
                    <a:pt x="2046" y="479"/>
                  </a:lnTo>
                  <a:lnTo>
                    <a:pt x="2050" y="479"/>
                  </a:lnTo>
                  <a:lnTo>
                    <a:pt x="2053" y="479"/>
                  </a:lnTo>
                  <a:lnTo>
                    <a:pt x="2057" y="479"/>
                  </a:lnTo>
                  <a:lnTo>
                    <a:pt x="2061" y="479"/>
                  </a:lnTo>
                  <a:lnTo>
                    <a:pt x="2065" y="479"/>
                  </a:lnTo>
                  <a:lnTo>
                    <a:pt x="2069" y="479"/>
                  </a:lnTo>
                  <a:lnTo>
                    <a:pt x="2072" y="479"/>
                  </a:lnTo>
                  <a:lnTo>
                    <a:pt x="2076" y="479"/>
                  </a:lnTo>
                  <a:lnTo>
                    <a:pt x="2080" y="479"/>
                  </a:lnTo>
                  <a:lnTo>
                    <a:pt x="2084" y="479"/>
                  </a:lnTo>
                  <a:lnTo>
                    <a:pt x="2088" y="479"/>
                  </a:lnTo>
                  <a:lnTo>
                    <a:pt x="2091" y="479"/>
                  </a:lnTo>
                  <a:lnTo>
                    <a:pt x="2095" y="479"/>
                  </a:lnTo>
                  <a:lnTo>
                    <a:pt x="2099" y="479"/>
                  </a:lnTo>
                  <a:lnTo>
                    <a:pt x="2103" y="479"/>
                  </a:lnTo>
                  <a:lnTo>
                    <a:pt x="2107" y="475"/>
                  </a:lnTo>
                  <a:lnTo>
                    <a:pt x="2107" y="479"/>
                  </a:lnTo>
                  <a:lnTo>
                    <a:pt x="2110" y="479"/>
                  </a:lnTo>
                  <a:lnTo>
                    <a:pt x="2114" y="479"/>
                  </a:lnTo>
                  <a:lnTo>
                    <a:pt x="2118" y="479"/>
                  </a:lnTo>
                  <a:lnTo>
                    <a:pt x="2122" y="479"/>
                  </a:lnTo>
                  <a:lnTo>
                    <a:pt x="2126" y="479"/>
                  </a:lnTo>
                  <a:lnTo>
                    <a:pt x="2129" y="479"/>
                  </a:lnTo>
                  <a:lnTo>
                    <a:pt x="2133" y="479"/>
                  </a:lnTo>
                  <a:lnTo>
                    <a:pt x="2137" y="479"/>
                  </a:lnTo>
                  <a:lnTo>
                    <a:pt x="2141" y="479"/>
                  </a:lnTo>
                  <a:lnTo>
                    <a:pt x="2145" y="479"/>
                  </a:lnTo>
                  <a:lnTo>
                    <a:pt x="2148" y="479"/>
                  </a:lnTo>
                  <a:lnTo>
                    <a:pt x="2152" y="479"/>
                  </a:lnTo>
                  <a:lnTo>
                    <a:pt x="2156" y="479"/>
                  </a:lnTo>
                  <a:lnTo>
                    <a:pt x="2160" y="479"/>
                  </a:lnTo>
                  <a:lnTo>
                    <a:pt x="2164" y="479"/>
                  </a:lnTo>
                  <a:lnTo>
                    <a:pt x="2167" y="479"/>
                  </a:lnTo>
                  <a:lnTo>
                    <a:pt x="2171" y="479"/>
                  </a:lnTo>
                  <a:lnTo>
                    <a:pt x="2175" y="479"/>
                  </a:lnTo>
                  <a:lnTo>
                    <a:pt x="2179" y="479"/>
                  </a:lnTo>
                  <a:lnTo>
                    <a:pt x="2183" y="479"/>
                  </a:lnTo>
                  <a:lnTo>
                    <a:pt x="2186" y="479"/>
                  </a:lnTo>
                  <a:lnTo>
                    <a:pt x="2190" y="479"/>
                  </a:lnTo>
                  <a:lnTo>
                    <a:pt x="2194" y="479"/>
                  </a:lnTo>
                  <a:lnTo>
                    <a:pt x="2198" y="479"/>
                  </a:lnTo>
                  <a:lnTo>
                    <a:pt x="2202" y="479"/>
                  </a:lnTo>
                  <a:lnTo>
                    <a:pt x="2205" y="479"/>
                  </a:lnTo>
                  <a:lnTo>
                    <a:pt x="2209" y="479"/>
                  </a:lnTo>
                  <a:lnTo>
                    <a:pt x="2213" y="479"/>
                  </a:lnTo>
                  <a:lnTo>
                    <a:pt x="2217" y="479"/>
                  </a:lnTo>
                  <a:lnTo>
                    <a:pt x="2221" y="479"/>
                  </a:lnTo>
                  <a:lnTo>
                    <a:pt x="2224" y="479"/>
                  </a:lnTo>
                  <a:lnTo>
                    <a:pt x="2228" y="479"/>
                  </a:lnTo>
                  <a:lnTo>
                    <a:pt x="2232" y="479"/>
                  </a:lnTo>
                  <a:lnTo>
                    <a:pt x="2236" y="479"/>
                  </a:lnTo>
                  <a:lnTo>
                    <a:pt x="2240" y="479"/>
                  </a:lnTo>
                  <a:lnTo>
                    <a:pt x="2243" y="479"/>
                  </a:lnTo>
                  <a:lnTo>
                    <a:pt x="2247" y="479"/>
                  </a:lnTo>
                  <a:lnTo>
                    <a:pt x="2251" y="479"/>
                  </a:lnTo>
                  <a:lnTo>
                    <a:pt x="2255" y="479"/>
                  </a:lnTo>
                  <a:lnTo>
                    <a:pt x="2259" y="479"/>
                  </a:lnTo>
                  <a:lnTo>
                    <a:pt x="2262" y="479"/>
                  </a:lnTo>
                  <a:lnTo>
                    <a:pt x="2266" y="479"/>
                  </a:lnTo>
                  <a:lnTo>
                    <a:pt x="2270" y="479"/>
                  </a:lnTo>
                  <a:lnTo>
                    <a:pt x="2274" y="479"/>
                  </a:lnTo>
                  <a:lnTo>
                    <a:pt x="2278" y="479"/>
                  </a:lnTo>
                  <a:lnTo>
                    <a:pt x="2282" y="479"/>
                  </a:lnTo>
                  <a:lnTo>
                    <a:pt x="2285" y="479"/>
                  </a:lnTo>
                  <a:lnTo>
                    <a:pt x="2289" y="479"/>
                  </a:lnTo>
                  <a:lnTo>
                    <a:pt x="2293" y="479"/>
                  </a:lnTo>
                  <a:lnTo>
                    <a:pt x="2297" y="479"/>
                  </a:lnTo>
                  <a:lnTo>
                    <a:pt x="2301" y="479"/>
                  </a:lnTo>
                  <a:lnTo>
                    <a:pt x="2304" y="479"/>
                  </a:lnTo>
                  <a:lnTo>
                    <a:pt x="2308" y="479"/>
                  </a:lnTo>
                  <a:lnTo>
                    <a:pt x="2312" y="479"/>
                  </a:lnTo>
                  <a:lnTo>
                    <a:pt x="2316" y="479"/>
                  </a:lnTo>
                  <a:lnTo>
                    <a:pt x="2320" y="479"/>
                  </a:lnTo>
                  <a:lnTo>
                    <a:pt x="2323" y="479"/>
                  </a:lnTo>
                  <a:lnTo>
                    <a:pt x="2327" y="479"/>
                  </a:lnTo>
                  <a:lnTo>
                    <a:pt x="2331" y="479"/>
                  </a:lnTo>
                  <a:lnTo>
                    <a:pt x="2335" y="479"/>
                  </a:lnTo>
                  <a:lnTo>
                    <a:pt x="2339" y="479"/>
                  </a:lnTo>
                  <a:lnTo>
                    <a:pt x="2342" y="479"/>
                  </a:lnTo>
                  <a:lnTo>
                    <a:pt x="2346" y="479"/>
                  </a:lnTo>
                  <a:lnTo>
                    <a:pt x="2350" y="479"/>
                  </a:lnTo>
                  <a:lnTo>
                    <a:pt x="2354" y="479"/>
                  </a:lnTo>
                  <a:lnTo>
                    <a:pt x="2358" y="479"/>
                  </a:lnTo>
                  <a:lnTo>
                    <a:pt x="2361" y="479"/>
                  </a:lnTo>
                  <a:lnTo>
                    <a:pt x="2365" y="479"/>
                  </a:lnTo>
                  <a:lnTo>
                    <a:pt x="2369" y="479"/>
                  </a:lnTo>
                  <a:lnTo>
                    <a:pt x="2373" y="479"/>
                  </a:lnTo>
                  <a:lnTo>
                    <a:pt x="2377" y="479"/>
                  </a:lnTo>
                  <a:lnTo>
                    <a:pt x="2380" y="475"/>
                  </a:lnTo>
                  <a:lnTo>
                    <a:pt x="2380" y="479"/>
                  </a:lnTo>
                  <a:lnTo>
                    <a:pt x="2384" y="479"/>
                  </a:lnTo>
                  <a:lnTo>
                    <a:pt x="2384" y="475"/>
                  </a:lnTo>
                  <a:lnTo>
                    <a:pt x="2384" y="479"/>
                  </a:lnTo>
                  <a:lnTo>
                    <a:pt x="2388" y="479"/>
                  </a:lnTo>
                  <a:lnTo>
                    <a:pt x="2392" y="479"/>
                  </a:lnTo>
                  <a:lnTo>
                    <a:pt x="2396" y="479"/>
                  </a:lnTo>
                  <a:lnTo>
                    <a:pt x="2396" y="475"/>
                  </a:lnTo>
                  <a:lnTo>
                    <a:pt x="2396" y="479"/>
                  </a:lnTo>
                  <a:lnTo>
                    <a:pt x="2399" y="479"/>
                  </a:lnTo>
                  <a:lnTo>
                    <a:pt x="2403" y="479"/>
                  </a:lnTo>
                  <a:lnTo>
                    <a:pt x="2407" y="479"/>
                  </a:lnTo>
                  <a:lnTo>
                    <a:pt x="2411" y="479"/>
                  </a:lnTo>
                  <a:lnTo>
                    <a:pt x="2415" y="479"/>
                  </a:lnTo>
                  <a:lnTo>
                    <a:pt x="2418" y="479"/>
                  </a:lnTo>
                  <a:lnTo>
                    <a:pt x="2422" y="479"/>
                  </a:lnTo>
                  <a:lnTo>
                    <a:pt x="2426" y="479"/>
                  </a:lnTo>
                  <a:lnTo>
                    <a:pt x="2430" y="475"/>
                  </a:lnTo>
                  <a:lnTo>
                    <a:pt x="2434" y="479"/>
                  </a:lnTo>
                  <a:lnTo>
                    <a:pt x="2437" y="479"/>
                  </a:lnTo>
                  <a:lnTo>
                    <a:pt x="2441" y="479"/>
                  </a:lnTo>
                  <a:lnTo>
                    <a:pt x="2445" y="479"/>
                  </a:lnTo>
                  <a:lnTo>
                    <a:pt x="2449" y="479"/>
                  </a:lnTo>
                  <a:lnTo>
                    <a:pt x="2453" y="479"/>
                  </a:lnTo>
                  <a:lnTo>
                    <a:pt x="2456" y="479"/>
                  </a:lnTo>
                  <a:lnTo>
                    <a:pt x="2460" y="479"/>
                  </a:lnTo>
                  <a:lnTo>
                    <a:pt x="2464" y="479"/>
                  </a:lnTo>
                  <a:lnTo>
                    <a:pt x="2468" y="479"/>
                  </a:lnTo>
                  <a:lnTo>
                    <a:pt x="2472" y="479"/>
                  </a:lnTo>
                  <a:lnTo>
                    <a:pt x="2475" y="479"/>
                  </a:lnTo>
                  <a:lnTo>
                    <a:pt x="2479" y="479"/>
                  </a:lnTo>
                  <a:lnTo>
                    <a:pt x="2483" y="479"/>
                  </a:lnTo>
                  <a:lnTo>
                    <a:pt x="2487" y="479"/>
                  </a:lnTo>
                  <a:lnTo>
                    <a:pt x="2491" y="479"/>
                  </a:lnTo>
                  <a:lnTo>
                    <a:pt x="2494" y="479"/>
                  </a:lnTo>
                  <a:lnTo>
                    <a:pt x="2498" y="479"/>
                  </a:lnTo>
                  <a:lnTo>
                    <a:pt x="2502" y="479"/>
                  </a:lnTo>
                  <a:lnTo>
                    <a:pt x="2506" y="479"/>
                  </a:lnTo>
                  <a:lnTo>
                    <a:pt x="2510" y="479"/>
                  </a:lnTo>
                  <a:lnTo>
                    <a:pt x="2514" y="479"/>
                  </a:lnTo>
                  <a:lnTo>
                    <a:pt x="2517" y="479"/>
                  </a:lnTo>
                  <a:lnTo>
                    <a:pt x="2521" y="479"/>
                  </a:lnTo>
                  <a:lnTo>
                    <a:pt x="2525" y="479"/>
                  </a:lnTo>
                  <a:lnTo>
                    <a:pt x="2529" y="479"/>
                  </a:lnTo>
                  <a:lnTo>
                    <a:pt x="2533" y="479"/>
                  </a:lnTo>
                  <a:lnTo>
                    <a:pt x="2536" y="479"/>
                  </a:lnTo>
                  <a:lnTo>
                    <a:pt x="2540" y="479"/>
                  </a:lnTo>
                  <a:lnTo>
                    <a:pt x="2544" y="479"/>
                  </a:lnTo>
                  <a:lnTo>
                    <a:pt x="2548" y="479"/>
                  </a:lnTo>
                  <a:lnTo>
                    <a:pt x="2552" y="479"/>
                  </a:lnTo>
                  <a:lnTo>
                    <a:pt x="2555" y="479"/>
                  </a:lnTo>
                  <a:lnTo>
                    <a:pt x="2559" y="479"/>
                  </a:lnTo>
                  <a:lnTo>
                    <a:pt x="2563" y="479"/>
                  </a:lnTo>
                  <a:lnTo>
                    <a:pt x="2567" y="479"/>
                  </a:lnTo>
                  <a:lnTo>
                    <a:pt x="2571" y="479"/>
                  </a:lnTo>
                  <a:lnTo>
                    <a:pt x="2574" y="479"/>
                  </a:lnTo>
                  <a:lnTo>
                    <a:pt x="2578" y="479"/>
                  </a:lnTo>
                  <a:lnTo>
                    <a:pt x="2582" y="479"/>
                  </a:lnTo>
                  <a:lnTo>
                    <a:pt x="2586" y="479"/>
                  </a:lnTo>
                  <a:lnTo>
                    <a:pt x="2590" y="479"/>
                  </a:lnTo>
                  <a:lnTo>
                    <a:pt x="2593" y="479"/>
                  </a:lnTo>
                  <a:lnTo>
                    <a:pt x="2597" y="479"/>
                  </a:lnTo>
                  <a:lnTo>
                    <a:pt x="2601" y="479"/>
                  </a:lnTo>
                  <a:lnTo>
                    <a:pt x="2605" y="479"/>
                  </a:lnTo>
                  <a:lnTo>
                    <a:pt x="2609" y="479"/>
                  </a:lnTo>
                  <a:lnTo>
                    <a:pt x="2612" y="479"/>
                  </a:lnTo>
                  <a:lnTo>
                    <a:pt x="2616" y="479"/>
                  </a:lnTo>
                  <a:lnTo>
                    <a:pt x="2620" y="479"/>
                  </a:lnTo>
                  <a:lnTo>
                    <a:pt x="2624" y="479"/>
                  </a:lnTo>
                  <a:lnTo>
                    <a:pt x="2628" y="479"/>
                  </a:lnTo>
                  <a:lnTo>
                    <a:pt x="2631" y="479"/>
                  </a:lnTo>
                  <a:lnTo>
                    <a:pt x="2635" y="479"/>
                  </a:lnTo>
                  <a:lnTo>
                    <a:pt x="2639" y="479"/>
                  </a:lnTo>
                  <a:lnTo>
                    <a:pt x="2643" y="479"/>
                  </a:lnTo>
                  <a:lnTo>
                    <a:pt x="2647" y="479"/>
                  </a:lnTo>
                  <a:lnTo>
                    <a:pt x="2650" y="479"/>
                  </a:lnTo>
                  <a:lnTo>
                    <a:pt x="2654" y="479"/>
                  </a:lnTo>
                  <a:lnTo>
                    <a:pt x="2658" y="479"/>
                  </a:lnTo>
                  <a:lnTo>
                    <a:pt x="2662" y="479"/>
                  </a:lnTo>
                  <a:lnTo>
                    <a:pt x="2666" y="479"/>
                  </a:lnTo>
                  <a:lnTo>
                    <a:pt x="2669" y="479"/>
                  </a:lnTo>
                  <a:lnTo>
                    <a:pt x="2673" y="479"/>
                  </a:lnTo>
                  <a:lnTo>
                    <a:pt x="2677" y="479"/>
                  </a:lnTo>
                  <a:lnTo>
                    <a:pt x="2681" y="479"/>
                  </a:lnTo>
                  <a:lnTo>
                    <a:pt x="2685" y="479"/>
                  </a:lnTo>
                  <a:lnTo>
                    <a:pt x="2688" y="479"/>
                  </a:lnTo>
                  <a:lnTo>
                    <a:pt x="2692" y="479"/>
                  </a:lnTo>
                  <a:lnTo>
                    <a:pt x="2696" y="479"/>
                  </a:lnTo>
                  <a:lnTo>
                    <a:pt x="2700" y="479"/>
                  </a:lnTo>
                </a:path>
              </a:pathLst>
            </a:custGeom>
            <a:noFill/>
            <a:ln w="0">
              <a:solidFill>
                <a:srgbClr val="8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3" name="Freeform 93"/>
            <p:cNvSpPr>
              <a:spLocks/>
            </p:cNvSpPr>
            <p:nvPr/>
          </p:nvSpPr>
          <p:spPr bwMode="auto">
            <a:xfrm>
              <a:off x="3467101" y="2339975"/>
              <a:ext cx="4286250" cy="760413"/>
            </a:xfrm>
            <a:custGeom>
              <a:avLst/>
              <a:gdLst>
                <a:gd name="T0" fmla="*/ 49 w 2700"/>
                <a:gd name="T1" fmla="*/ 479 h 479"/>
                <a:gd name="T2" fmla="*/ 83 w 2700"/>
                <a:gd name="T3" fmla="*/ 475 h 479"/>
                <a:gd name="T4" fmla="*/ 117 w 2700"/>
                <a:gd name="T5" fmla="*/ 479 h 479"/>
                <a:gd name="T6" fmla="*/ 152 w 2700"/>
                <a:gd name="T7" fmla="*/ 475 h 479"/>
                <a:gd name="T8" fmla="*/ 186 w 2700"/>
                <a:gd name="T9" fmla="*/ 479 h 479"/>
                <a:gd name="T10" fmla="*/ 228 w 2700"/>
                <a:gd name="T11" fmla="*/ 479 h 479"/>
                <a:gd name="T12" fmla="*/ 243 w 2700"/>
                <a:gd name="T13" fmla="*/ 471 h 479"/>
                <a:gd name="T14" fmla="*/ 258 w 2700"/>
                <a:gd name="T15" fmla="*/ 152 h 479"/>
                <a:gd name="T16" fmla="*/ 289 w 2700"/>
                <a:gd name="T17" fmla="*/ 471 h 479"/>
                <a:gd name="T18" fmla="*/ 319 w 2700"/>
                <a:gd name="T19" fmla="*/ 471 h 479"/>
                <a:gd name="T20" fmla="*/ 342 w 2700"/>
                <a:gd name="T21" fmla="*/ 475 h 479"/>
                <a:gd name="T22" fmla="*/ 376 w 2700"/>
                <a:gd name="T23" fmla="*/ 479 h 479"/>
                <a:gd name="T24" fmla="*/ 414 w 2700"/>
                <a:gd name="T25" fmla="*/ 475 h 479"/>
                <a:gd name="T26" fmla="*/ 448 w 2700"/>
                <a:gd name="T27" fmla="*/ 475 h 479"/>
                <a:gd name="T28" fmla="*/ 502 w 2700"/>
                <a:gd name="T29" fmla="*/ 479 h 479"/>
                <a:gd name="T30" fmla="*/ 532 w 2700"/>
                <a:gd name="T31" fmla="*/ 475 h 479"/>
                <a:gd name="T32" fmla="*/ 581 w 2700"/>
                <a:gd name="T33" fmla="*/ 479 h 479"/>
                <a:gd name="T34" fmla="*/ 623 w 2700"/>
                <a:gd name="T35" fmla="*/ 479 h 479"/>
                <a:gd name="T36" fmla="*/ 665 w 2700"/>
                <a:gd name="T37" fmla="*/ 479 h 479"/>
                <a:gd name="T38" fmla="*/ 715 w 2700"/>
                <a:gd name="T39" fmla="*/ 479 h 479"/>
                <a:gd name="T40" fmla="*/ 753 w 2700"/>
                <a:gd name="T41" fmla="*/ 479 h 479"/>
                <a:gd name="T42" fmla="*/ 794 w 2700"/>
                <a:gd name="T43" fmla="*/ 479 h 479"/>
                <a:gd name="T44" fmla="*/ 825 w 2700"/>
                <a:gd name="T45" fmla="*/ 479 h 479"/>
                <a:gd name="T46" fmla="*/ 867 w 2700"/>
                <a:gd name="T47" fmla="*/ 479 h 479"/>
                <a:gd name="T48" fmla="*/ 920 w 2700"/>
                <a:gd name="T49" fmla="*/ 479 h 479"/>
                <a:gd name="T50" fmla="*/ 962 w 2700"/>
                <a:gd name="T51" fmla="*/ 479 h 479"/>
                <a:gd name="T52" fmla="*/ 1015 w 2700"/>
                <a:gd name="T53" fmla="*/ 479 h 479"/>
                <a:gd name="T54" fmla="*/ 1068 w 2700"/>
                <a:gd name="T55" fmla="*/ 479 h 479"/>
                <a:gd name="T56" fmla="*/ 1122 w 2700"/>
                <a:gd name="T57" fmla="*/ 479 h 479"/>
                <a:gd name="T58" fmla="*/ 1171 w 2700"/>
                <a:gd name="T59" fmla="*/ 479 h 479"/>
                <a:gd name="T60" fmla="*/ 1213 w 2700"/>
                <a:gd name="T61" fmla="*/ 475 h 479"/>
                <a:gd name="T62" fmla="*/ 1266 w 2700"/>
                <a:gd name="T63" fmla="*/ 479 h 479"/>
                <a:gd name="T64" fmla="*/ 1312 w 2700"/>
                <a:gd name="T65" fmla="*/ 479 h 479"/>
                <a:gd name="T66" fmla="*/ 1365 w 2700"/>
                <a:gd name="T67" fmla="*/ 479 h 479"/>
                <a:gd name="T68" fmla="*/ 1395 w 2700"/>
                <a:gd name="T69" fmla="*/ 479 h 479"/>
                <a:gd name="T70" fmla="*/ 1433 w 2700"/>
                <a:gd name="T71" fmla="*/ 479 h 479"/>
                <a:gd name="T72" fmla="*/ 1479 w 2700"/>
                <a:gd name="T73" fmla="*/ 475 h 479"/>
                <a:gd name="T74" fmla="*/ 1525 w 2700"/>
                <a:gd name="T75" fmla="*/ 479 h 479"/>
                <a:gd name="T76" fmla="*/ 1570 w 2700"/>
                <a:gd name="T77" fmla="*/ 479 h 479"/>
                <a:gd name="T78" fmla="*/ 1605 w 2700"/>
                <a:gd name="T79" fmla="*/ 479 h 479"/>
                <a:gd name="T80" fmla="*/ 1650 w 2700"/>
                <a:gd name="T81" fmla="*/ 479 h 479"/>
                <a:gd name="T82" fmla="*/ 1700 w 2700"/>
                <a:gd name="T83" fmla="*/ 479 h 479"/>
                <a:gd name="T84" fmla="*/ 1753 w 2700"/>
                <a:gd name="T85" fmla="*/ 479 h 479"/>
                <a:gd name="T86" fmla="*/ 1795 w 2700"/>
                <a:gd name="T87" fmla="*/ 479 h 479"/>
                <a:gd name="T88" fmla="*/ 1833 w 2700"/>
                <a:gd name="T89" fmla="*/ 479 h 479"/>
                <a:gd name="T90" fmla="*/ 1875 w 2700"/>
                <a:gd name="T91" fmla="*/ 475 h 479"/>
                <a:gd name="T92" fmla="*/ 1924 w 2700"/>
                <a:gd name="T93" fmla="*/ 479 h 479"/>
                <a:gd name="T94" fmla="*/ 1977 w 2700"/>
                <a:gd name="T95" fmla="*/ 479 h 479"/>
                <a:gd name="T96" fmla="*/ 2019 w 2700"/>
                <a:gd name="T97" fmla="*/ 479 h 479"/>
                <a:gd name="T98" fmla="*/ 2065 w 2700"/>
                <a:gd name="T99" fmla="*/ 479 h 479"/>
                <a:gd name="T100" fmla="*/ 2095 w 2700"/>
                <a:gd name="T101" fmla="*/ 479 h 479"/>
                <a:gd name="T102" fmla="*/ 2141 w 2700"/>
                <a:gd name="T103" fmla="*/ 479 h 479"/>
                <a:gd name="T104" fmla="*/ 2183 w 2700"/>
                <a:gd name="T105" fmla="*/ 479 h 479"/>
                <a:gd name="T106" fmla="*/ 2232 w 2700"/>
                <a:gd name="T107" fmla="*/ 475 h 479"/>
                <a:gd name="T108" fmla="*/ 2282 w 2700"/>
                <a:gd name="T109" fmla="*/ 479 h 479"/>
                <a:gd name="T110" fmla="*/ 2335 w 2700"/>
                <a:gd name="T111" fmla="*/ 479 h 479"/>
                <a:gd name="T112" fmla="*/ 2384 w 2700"/>
                <a:gd name="T113" fmla="*/ 479 h 479"/>
                <a:gd name="T114" fmla="*/ 2418 w 2700"/>
                <a:gd name="T115" fmla="*/ 479 h 479"/>
                <a:gd name="T116" fmla="*/ 2460 w 2700"/>
                <a:gd name="T117" fmla="*/ 479 h 479"/>
                <a:gd name="T118" fmla="*/ 2514 w 2700"/>
                <a:gd name="T119" fmla="*/ 479 h 479"/>
                <a:gd name="T120" fmla="*/ 2567 w 2700"/>
                <a:gd name="T121" fmla="*/ 479 h 479"/>
                <a:gd name="T122" fmla="*/ 2620 w 2700"/>
                <a:gd name="T123" fmla="*/ 479 h 479"/>
                <a:gd name="T124" fmla="*/ 2669 w 2700"/>
                <a:gd name="T12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00" h="479">
                  <a:moveTo>
                    <a:pt x="0" y="479"/>
                  </a:moveTo>
                  <a:lnTo>
                    <a:pt x="3" y="479"/>
                  </a:lnTo>
                  <a:lnTo>
                    <a:pt x="7" y="479"/>
                  </a:lnTo>
                  <a:lnTo>
                    <a:pt x="11" y="479"/>
                  </a:lnTo>
                  <a:lnTo>
                    <a:pt x="15" y="479"/>
                  </a:lnTo>
                  <a:lnTo>
                    <a:pt x="19" y="479"/>
                  </a:lnTo>
                  <a:lnTo>
                    <a:pt x="22" y="479"/>
                  </a:lnTo>
                  <a:lnTo>
                    <a:pt x="26" y="479"/>
                  </a:lnTo>
                  <a:lnTo>
                    <a:pt x="30" y="479"/>
                  </a:lnTo>
                  <a:lnTo>
                    <a:pt x="34" y="479"/>
                  </a:lnTo>
                  <a:lnTo>
                    <a:pt x="38" y="479"/>
                  </a:lnTo>
                  <a:lnTo>
                    <a:pt x="41" y="479"/>
                  </a:lnTo>
                  <a:lnTo>
                    <a:pt x="45" y="479"/>
                  </a:lnTo>
                  <a:lnTo>
                    <a:pt x="49" y="479"/>
                  </a:lnTo>
                  <a:lnTo>
                    <a:pt x="49" y="475"/>
                  </a:lnTo>
                  <a:lnTo>
                    <a:pt x="49" y="479"/>
                  </a:lnTo>
                  <a:lnTo>
                    <a:pt x="49" y="475"/>
                  </a:lnTo>
                  <a:lnTo>
                    <a:pt x="53" y="479"/>
                  </a:lnTo>
                  <a:lnTo>
                    <a:pt x="57" y="479"/>
                  </a:lnTo>
                  <a:lnTo>
                    <a:pt x="60" y="479"/>
                  </a:lnTo>
                  <a:lnTo>
                    <a:pt x="64" y="479"/>
                  </a:lnTo>
                  <a:lnTo>
                    <a:pt x="68" y="479"/>
                  </a:lnTo>
                  <a:lnTo>
                    <a:pt x="72" y="479"/>
                  </a:lnTo>
                  <a:lnTo>
                    <a:pt x="76" y="479"/>
                  </a:lnTo>
                  <a:lnTo>
                    <a:pt x="79" y="475"/>
                  </a:lnTo>
                  <a:lnTo>
                    <a:pt x="79" y="479"/>
                  </a:lnTo>
                  <a:lnTo>
                    <a:pt x="83" y="479"/>
                  </a:lnTo>
                  <a:lnTo>
                    <a:pt x="83" y="475"/>
                  </a:lnTo>
                  <a:lnTo>
                    <a:pt x="83" y="479"/>
                  </a:lnTo>
                  <a:lnTo>
                    <a:pt x="83" y="475"/>
                  </a:lnTo>
                  <a:lnTo>
                    <a:pt x="87" y="479"/>
                  </a:lnTo>
                  <a:lnTo>
                    <a:pt x="91" y="479"/>
                  </a:lnTo>
                  <a:lnTo>
                    <a:pt x="95" y="479"/>
                  </a:lnTo>
                  <a:lnTo>
                    <a:pt x="95" y="475"/>
                  </a:lnTo>
                  <a:lnTo>
                    <a:pt x="95" y="479"/>
                  </a:lnTo>
                  <a:lnTo>
                    <a:pt x="95" y="475"/>
                  </a:lnTo>
                  <a:lnTo>
                    <a:pt x="98" y="479"/>
                  </a:lnTo>
                  <a:lnTo>
                    <a:pt x="102" y="479"/>
                  </a:lnTo>
                  <a:lnTo>
                    <a:pt x="106" y="479"/>
                  </a:lnTo>
                  <a:lnTo>
                    <a:pt x="110" y="479"/>
                  </a:lnTo>
                  <a:lnTo>
                    <a:pt x="114" y="479"/>
                  </a:lnTo>
                  <a:lnTo>
                    <a:pt x="117" y="479"/>
                  </a:lnTo>
                  <a:lnTo>
                    <a:pt x="121" y="479"/>
                  </a:lnTo>
                  <a:lnTo>
                    <a:pt x="125" y="479"/>
                  </a:lnTo>
                  <a:lnTo>
                    <a:pt x="129" y="479"/>
                  </a:lnTo>
                  <a:lnTo>
                    <a:pt x="133" y="479"/>
                  </a:lnTo>
                  <a:lnTo>
                    <a:pt x="137" y="479"/>
                  </a:lnTo>
                  <a:lnTo>
                    <a:pt x="140" y="479"/>
                  </a:lnTo>
                  <a:lnTo>
                    <a:pt x="140" y="475"/>
                  </a:lnTo>
                  <a:lnTo>
                    <a:pt x="140" y="479"/>
                  </a:lnTo>
                  <a:lnTo>
                    <a:pt x="140" y="475"/>
                  </a:lnTo>
                  <a:lnTo>
                    <a:pt x="144" y="475"/>
                  </a:lnTo>
                  <a:lnTo>
                    <a:pt x="148" y="475"/>
                  </a:lnTo>
                  <a:lnTo>
                    <a:pt x="148" y="479"/>
                  </a:lnTo>
                  <a:lnTo>
                    <a:pt x="152" y="479"/>
                  </a:lnTo>
                  <a:lnTo>
                    <a:pt x="152" y="475"/>
                  </a:lnTo>
                  <a:lnTo>
                    <a:pt x="152" y="479"/>
                  </a:lnTo>
                  <a:lnTo>
                    <a:pt x="152" y="475"/>
                  </a:lnTo>
                  <a:lnTo>
                    <a:pt x="156" y="479"/>
                  </a:lnTo>
                  <a:lnTo>
                    <a:pt x="159" y="479"/>
                  </a:lnTo>
                  <a:lnTo>
                    <a:pt x="163" y="479"/>
                  </a:lnTo>
                  <a:lnTo>
                    <a:pt x="167" y="479"/>
                  </a:lnTo>
                  <a:lnTo>
                    <a:pt x="167" y="475"/>
                  </a:lnTo>
                  <a:lnTo>
                    <a:pt x="167" y="479"/>
                  </a:lnTo>
                  <a:lnTo>
                    <a:pt x="167" y="475"/>
                  </a:lnTo>
                  <a:lnTo>
                    <a:pt x="171" y="479"/>
                  </a:lnTo>
                  <a:lnTo>
                    <a:pt x="175" y="479"/>
                  </a:lnTo>
                  <a:lnTo>
                    <a:pt x="178" y="479"/>
                  </a:lnTo>
                  <a:lnTo>
                    <a:pt x="182" y="479"/>
                  </a:lnTo>
                  <a:lnTo>
                    <a:pt x="186" y="479"/>
                  </a:lnTo>
                  <a:lnTo>
                    <a:pt x="190" y="479"/>
                  </a:lnTo>
                  <a:lnTo>
                    <a:pt x="194" y="479"/>
                  </a:lnTo>
                  <a:lnTo>
                    <a:pt x="194" y="475"/>
                  </a:lnTo>
                  <a:lnTo>
                    <a:pt x="194" y="479"/>
                  </a:lnTo>
                  <a:lnTo>
                    <a:pt x="197" y="475"/>
                  </a:lnTo>
                  <a:lnTo>
                    <a:pt x="197" y="479"/>
                  </a:lnTo>
                  <a:lnTo>
                    <a:pt x="201" y="479"/>
                  </a:lnTo>
                  <a:lnTo>
                    <a:pt x="205" y="479"/>
                  </a:lnTo>
                  <a:lnTo>
                    <a:pt x="209" y="479"/>
                  </a:lnTo>
                  <a:lnTo>
                    <a:pt x="213" y="479"/>
                  </a:lnTo>
                  <a:lnTo>
                    <a:pt x="216" y="479"/>
                  </a:lnTo>
                  <a:lnTo>
                    <a:pt x="220" y="479"/>
                  </a:lnTo>
                  <a:lnTo>
                    <a:pt x="224" y="479"/>
                  </a:lnTo>
                  <a:lnTo>
                    <a:pt x="228" y="479"/>
                  </a:lnTo>
                  <a:lnTo>
                    <a:pt x="228" y="471"/>
                  </a:lnTo>
                  <a:lnTo>
                    <a:pt x="228" y="479"/>
                  </a:lnTo>
                  <a:lnTo>
                    <a:pt x="228" y="471"/>
                  </a:lnTo>
                  <a:lnTo>
                    <a:pt x="232" y="460"/>
                  </a:lnTo>
                  <a:lnTo>
                    <a:pt x="232" y="452"/>
                  </a:lnTo>
                  <a:lnTo>
                    <a:pt x="232" y="460"/>
                  </a:lnTo>
                  <a:lnTo>
                    <a:pt x="232" y="452"/>
                  </a:lnTo>
                  <a:lnTo>
                    <a:pt x="235" y="449"/>
                  </a:lnTo>
                  <a:lnTo>
                    <a:pt x="235" y="445"/>
                  </a:lnTo>
                  <a:lnTo>
                    <a:pt x="235" y="449"/>
                  </a:lnTo>
                  <a:lnTo>
                    <a:pt x="239" y="452"/>
                  </a:lnTo>
                  <a:lnTo>
                    <a:pt x="239" y="456"/>
                  </a:lnTo>
                  <a:lnTo>
                    <a:pt x="243" y="464"/>
                  </a:lnTo>
                  <a:lnTo>
                    <a:pt x="243" y="471"/>
                  </a:lnTo>
                  <a:lnTo>
                    <a:pt x="247" y="471"/>
                  </a:lnTo>
                  <a:lnTo>
                    <a:pt x="247" y="437"/>
                  </a:lnTo>
                  <a:lnTo>
                    <a:pt x="247" y="471"/>
                  </a:lnTo>
                  <a:lnTo>
                    <a:pt x="247" y="437"/>
                  </a:lnTo>
                  <a:lnTo>
                    <a:pt x="251" y="361"/>
                  </a:lnTo>
                  <a:lnTo>
                    <a:pt x="251" y="232"/>
                  </a:lnTo>
                  <a:lnTo>
                    <a:pt x="251" y="361"/>
                  </a:lnTo>
                  <a:lnTo>
                    <a:pt x="251" y="232"/>
                  </a:lnTo>
                  <a:lnTo>
                    <a:pt x="254" y="110"/>
                  </a:lnTo>
                  <a:lnTo>
                    <a:pt x="254" y="0"/>
                  </a:lnTo>
                  <a:lnTo>
                    <a:pt x="254" y="110"/>
                  </a:lnTo>
                  <a:lnTo>
                    <a:pt x="254" y="0"/>
                  </a:lnTo>
                  <a:lnTo>
                    <a:pt x="258" y="0"/>
                  </a:lnTo>
                  <a:lnTo>
                    <a:pt x="258" y="152"/>
                  </a:lnTo>
                  <a:lnTo>
                    <a:pt x="262" y="228"/>
                  </a:lnTo>
                  <a:lnTo>
                    <a:pt x="262" y="312"/>
                  </a:lnTo>
                  <a:lnTo>
                    <a:pt x="266" y="361"/>
                  </a:lnTo>
                  <a:lnTo>
                    <a:pt x="266" y="399"/>
                  </a:lnTo>
                  <a:lnTo>
                    <a:pt x="270" y="418"/>
                  </a:lnTo>
                  <a:lnTo>
                    <a:pt x="270" y="441"/>
                  </a:lnTo>
                  <a:lnTo>
                    <a:pt x="273" y="452"/>
                  </a:lnTo>
                  <a:lnTo>
                    <a:pt x="277" y="460"/>
                  </a:lnTo>
                  <a:lnTo>
                    <a:pt x="277" y="464"/>
                  </a:lnTo>
                  <a:lnTo>
                    <a:pt x="277" y="460"/>
                  </a:lnTo>
                  <a:lnTo>
                    <a:pt x="281" y="449"/>
                  </a:lnTo>
                  <a:lnTo>
                    <a:pt x="281" y="468"/>
                  </a:lnTo>
                  <a:lnTo>
                    <a:pt x="285" y="468"/>
                  </a:lnTo>
                  <a:lnTo>
                    <a:pt x="289" y="471"/>
                  </a:lnTo>
                  <a:lnTo>
                    <a:pt x="292" y="471"/>
                  </a:lnTo>
                  <a:lnTo>
                    <a:pt x="296" y="468"/>
                  </a:lnTo>
                  <a:lnTo>
                    <a:pt x="296" y="471"/>
                  </a:lnTo>
                  <a:lnTo>
                    <a:pt x="300" y="468"/>
                  </a:lnTo>
                  <a:lnTo>
                    <a:pt x="300" y="471"/>
                  </a:lnTo>
                  <a:lnTo>
                    <a:pt x="304" y="471"/>
                  </a:lnTo>
                  <a:lnTo>
                    <a:pt x="308" y="471"/>
                  </a:lnTo>
                  <a:lnTo>
                    <a:pt x="308" y="468"/>
                  </a:lnTo>
                  <a:lnTo>
                    <a:pt x="308" y="471"/>
                  </a:lnTo>
                  <a:lnTo>
                    <a:pt x="308" y="468"/>
                  </a:lnTo>
                  <a:lnTo>
                    <a:pt x="311" y="471"/>
                  </a:lnTo>
                  <a:lnTo>
                    <a:pt x="311" y="475"/>
                  </a:lnTo>
                  <a:lnTo>
                    <a:pt x="315" y="479"/>
                  </a:lnTo>
                  <a:lnTo>
                    <a:pt x="319" y="471"/>
                  </a:lnTo>
                  <a:lnTo>
                    <a:pt x="319" y="479"/>
                  </a:lnTo>
                  <a:lnTo>
                    <a:pt x="319" y="475"/>
                  </a:lnTo>
                  <a:lnTo>
                    <a:pt x="323" y="475"/>
                  </a:lnTo>
                  <a:lnTo>
                    <a:pt x="323" y="479"/>
                  </a:lnTo>
                  <a:lnTo>
                    <a:pt x="327" y="475"/>
                  </a:lnTo>
                  <a:lnTo>
                    <a:pt x="327" y="479"/>
                  </a:lnTo>
                  <a:lnTo>
                    <a:pt x="330" y="475"/>
                  </a:lnTo>
                  <a:lnTo>
                    <a:pt x="330" y="479"/>
                  </a:lnTo>
                  <a:lnTo>
                    <a:pt x="330" y="475"/>
                  </a:lnTo>
                  <a:lnTo>
                    <a:pt x="334" y="475"/>
                  </a:lnTo>
                  <a:lnTo>
                    <a:pt x="338" y="475"/>
                  </a:lnTo>
                  <a:lnTo>
                    <a:pt x="338" y="479"/>
                  </a:lnTo>
                  <a:lnTo>
                    <a:pt x="342" y="479"/>
                  </a:lnTo>
                  <a:lnTo>
                    <a:pt x="342" y="475"/>
                  </a:lnTo>
                  <a:lnTo>
                    <a:pt x="342" y="479"/>
                  </a:lnTo>
                  <a:lnTo>
                    <a:pt x="346" y="475"/>
                  </a:lnTo>
                  <a:lnTo>
                    <a:pt x="349" y="479"/>
                  </a:lnTo>
                  <a:lnTo>
                    <a:pt x="353" y="479"/>
                  </a:lnTo>
                  <a:lnTo>
                    <a:pt x="357" y="479"/>
                  </a:lnTo>
                  <a:lnTo>
                    <a:pt x="361" y="479"/>
                  </a:lnTo>
                  <a:lnTo>
                    <a:pt x="361" y="475"/>
                  </a:lnTo>
                  <a:lnTo>
                    <a:pt x="361" y="479"/>
                  </a:lnTo>
                  <a:lnTo>
                    <a:pt x="361" y="475"/>
                  </a:lnTo>
                  <a:lnTo>
                    <a:pt x="365" y="479"/>
                  </a:lnTo>
                  <a:lnTo>
                    <a:pt x="368" y="479"/>
                  </a:lnTo>
                  <a:lnTo>
                    <a:pt x="372" y="475"/>
                  </a:lnTo>
                  <a:lnTo>
                    <a:pt x="372" y="479"/>
                  </a:lnTo>
                  <a:lnTo>
                    <a:pt x="376" y="479"/>
                  </a:lnTo>
                  <a:lnTo>
                    <a:pt x="380" y="479"/>
                  </a:lnTo>
                  <a:lnTo>
                    <a:pt x="384" y="479"/>
                  </a:lnTo>
                  <a:lnTo>
                    <a:pt x="384" y="475"/>
                  </a:lnTo>
                  <a:lnTo>
                    <a:pt x="384" y="479"/>
                  </a:lnTo>
                  <a:lnTo>
                    <a:pt x="388" y="479"/>
                  </a:lnTo>
                  <a:lnTo>
                    <a:pt x="391" y="479"/>
                  </a:lnTo>
                  <a:lnTo>
                    <a:pt x="395" y="479"/>
                  </a:lnTo>
                  <a:lnTo>
                    <a:pt x="399" y="479"/>
                  </a:lnTo>
                  <a:lnTo>
                    <a:pt x="403" y="479"/>
                  </a:lnTo>
                  <a:lnTo>
                    <a:pt x="407" y="479"/>
                  </a:lnTo>
                  <a:lnTo>
                    <a:pt x="410" y="475"/>
                  </a:lnTo>
                  <a:lnTo>
                    <a:pt x="410" y="479"/>
                  </a:lnTo>
                  <a:lnTo>
                    <a:pt x="414" y="479"/>
                  </a:lnTo>
                  <a:lnTo>
                    <a:pt x="414" y="475"/>
                  </a:lnTo>
                  <a:lnTo>
                    <a:pt x="414" y="479"/>
                  </a:lnTo>
                  <a:lnTo>
                    <a:pt x="414" y="475"/>
                  </a:lnTo>
                  <a:lnTo>
                    <a:pt x="418" y="479"/>
                  </a:lnTo>
                  <a:lnTo>
                    <a:pt x="422" y="479"/>
                  </a:lnTo>
                  <a:lnTo>
                    <a:pt x="426" y="479"/>
                  </a:lnTo>
                  <a:lnTo>
                    <a:pt x="429" y="479"/>
                  </a:lnTo>
                  <a:lnTo>
                    <a:pt x="433" y="479"/>
                  </a:lnTo>
                  <a:lnTo>
                    <a:pt x="437" y="479"/>
                  </a:lnTo>
                  <a:lnTo>
                    <a:pt x="441" y="479"/>
                  </a:lnTo>
                  <a:lnTo>
                    <a:pt x="445" y="479"/>
                  </a:lnTo>
                  <a:lnTo>
                    <a:pt x="448" y="479"/>
                  </a:lnTo>
                  <a:lnTo>
                    <a:pt x="448" y="475"/>
                  </a:lnTo>
                  <a:lnTo>
                    <a:pt x="448" y="479"/>
                  </a:lnTo>
                  <a:lnTo>
                    <a:pt x="448" y="475"/>
                  </a:lnTo>
                  <a:lnTo>
                    <a:pt x="452" y="479"/>
                  </a:lnTo>
                  <a:lnTo>
                    <a:pt x="456" y="479"/>
                  </a:lnTo>
                  <a:lnTo>
                    <a:pt x="460" y="479"/>
                  </a:lnTo>
                  <a:lnTo>
                    <a:pt x="464" y="479"/>
                  </a:lnTo>
                  <a:lnTo>
                    <a:pt x="467" y="479"/>
                  </a:lnTo>
                  <a:lnTo>
                    <a:pt x="471" y="479"/>
                  </a:lnTo>
                  <a:lnTo>
                    <a:pt x="475" y="479"/>
                  </a:lnTo>
                  <a:lnTo>
                    <a:pt x="479" y="479"/>
                  </a:lnTo>
                  <a:lnTo>
                    <a:pt x="483" y="479"/>
                  </a:lnTo>
                  <a:lnTo>
                    <a:pt x="486" y="479"/>
                  </a:lnTo>
                  <a:lnTo>
                    <a:pt x="490" y="479"/>
                  </a:lnTo>
                  <a:lnTo>
                    <a:pt x="494" y="479"/>
                  </a:lnTo>
                  <a:lnTo>
                    <a:pt x="498" y="479"/>
                  </a:lnTo>
                  <a:lnTo>
                    <a:pt x="502" y="479"/>
                  </a:lnTo>
                  <a:lnTo>
                    <a:pt x="502" y="475"/>
                  </a:lnTo>
                  <a:lnTo>
                    <a:pt x="502" y="479"/>
                  </a:lnTo>
                  <a:lnTo>
                    <a:pt x="502" y="475"/>
                  </a:lnTo>
                  <a:lnTo>
                    <a:pt x="505" y="479"/>
                  </a:lnTo>
                  <a:lnTo>
                    <a:pt x="509" y="479"/>
                  </a:lnTo>
                  <a:lnTo>
                    <a:pt x="513" y="479"/>
                  </a:lnTo>
                  <a:lnTo>
                    <a:pt x="517" y="479"/>
                  </a:lnTo>
                  <a:lnTo>
                    <a:pt x="521" y="479"/>
                  </a:lnTo>
                  <a:lnTo>
                    <a:pt x="524" y="479"/>
                  </a:lnTo>
                  <a:lnTo>
                    <a:pt x="528" y="479"/>
                  </a:lnTo>
                  <a:lnTo>
                    <a:pt x="532" y="479"/>
                  </a:lnTo>
                  <a:lnTo>
                    <a:pt x="532" y="475"/>
                  </a:lnTo>
                  <a:lnTo>
                    <a:pt x="532" y="479"/>
                  </a:lnTo>
                  <a:lnTo>
                    <a:pt x="532" y="475"/>
                  </a:lnTo>
                  <a:lnTo>
                    <a:pt x="536" y="479"/>
                  </a:lnTo>
                  <a:lnTo>
                    <a:pt x="540" y="479"/>
                  </a:lnTo>
                  <a:lnTo>
                    <a:pt x="543" y="479"/>
                  </a:lnTo>
                  <a:lnTo>
                    <a:pt x="547" y="479"/>
                  </a:lnTo>
                  <a:lnTo>
                    <a:pt x="551" y="479"/>
                  </a:lnTo>
                  <a:lnTo>
                    <a:pt x="555" y="479"/>
                  </a:lnTo>
                  <a:lnTo>
                    <a:pt x="559" y="475"/>
                  </a:lnTo>
                  <a:lnTo>
                    <a:pt x="559" y="479"/>
                  </a:lnTo>
                  <a:lnTo>
                    <a:pt x="562" y="479"/>
                  </a:lnTo>
                  <a:lnTo>
                    <a:pt x="566" y="479"/>
                  </a:lnTo>
                  <a:lnTo>
                    <a:pt x="570" y="479"/>
                  </a:lnTo>
                  <a:lnTo>
                    <a:pt x="574" y="479"/>
                  </a:lnTo>
                  <a:lnTo>
                    <a:pt x="578" y="479"/>
                  </a:lnTo>
                  <a:lnTo>
                    <a:pt x="581" y="479"/>
                  </a:lnTo>
                  <a:lnTo>
                    <a:pt x="585" y="479"/>
                  </a:lnTo>
                  <a:lnTo>
                    <a:pt x="589" y="479"/>
                  </a:lnTo>
                  <a:lnTo>
                    <a:pt x="593" y="479"/>
                  </a:lnTo>
                  <a:lnTo>
                    <a:pt x="597" y="479"/>
                  </a:lnTo>
                  <a:lnTo>
                    <a:pt x="600" y="479"/>
                  </a:lnTo>
                  <a:lnTo>
                    <a:pt x="604" y="479"/>
                  </a:lnTo>
                  <a:lnTo>
                    <a:pt x="608" y="479"/>
                  </a:lnTo>
                  <a:lnTo>
                    <a:pt x="612" y="479"/>
                  </a:lnTo>
                  <a:lnTo>
                    <a:pt x="612" y="475"/>
                  </a:lnTo>
                  <a:lnTo>
                    <a:pt x="612" y="479"/>
                  </a:lnTo>
                  <a:lnTo>
                    <a:pt x="612" y="475"/>
                  </a:lnTo>
                  <a:lnTo>
                    <a:pt x="616" y="479"/>
                  </a:lnTo>
                  <a:lnTo>
                    <a:pt x="620" y="479"/>
                  </a:lnTo>
                  <a:lnTo>
                    <a:pt x="623" y="479"/>
                  </a:lnTo>
                  <a:lnTo>
                    <a:pt x="627" y="479"/>
                  </a:lnTo>
                  <a:lnTo>
                    <a:pt x="631" y="479"/>
                  </a:lnTo>
                  <a:lnTo>
                    <a:pt x="635" y="479"/>
                  </a:lnTo>
                  <a:lnTo>
                    <a:pt x="639" y="479"/>
                  </a:lnTo>
                  <a:lnTo>
                    <a:pt x="642" y="479"/>
                  </a:lnTo>
                  <a:lnTo>
                    <a:pt x="646" y="479"/>
                  </a:lnTo>
                  <a:lnTo>
                    <a:pt x="650" y="479"/>
                  </a:lnTo>
                  <a:lnTo>
                    <a:pt x="654" y="479"/>
                  </a:lnTo>
                  <a:lnTo>
                    <a:pt x="658" y="479"/>
                  </a:lnTo>
                  <a:lnTo>
                    <a:pt x="661" y="475"/>
                  </a:lnTo>
                  <a:lnTo>
                    <a:pt x="661" y="479"/>
                  </a:lnTo>
                  <a:lnTo>
                    <a:pt x="665" y="479"/>
                  </a:lnTo>
                  <a:lnTo>
                    <a:pt x="665" y="475"/>
                  </a:lnTo>
                  <a:lnTo>
                    <a:pt x="665" y="479"/>
                  </a:lnTo>
                  <a:lnTo>
                    <a:pt x="665" y="475"/>
                  </a:lnTo>
                  <a:lnTo>
                    <a:pt x="669" y="479"/>
                  </a:lnTo>
                  <a:lnTo>
                    <a:pt x="673" y="479"/>
                  </a:lnTo>
                  <a:lnTo>
                    <a:pt x="677" y="479"/>
                  </a:lnTo>
                  <a:lnTo>
                    <a:pt x="680" y="479"/>
                  </a:lnTo>
                  <a:lnTo>
                    <a:pt x="684" y="479"/>
                  </a:lnTo>
                  <a:lnTo>
                    <a:pt x="688" y="479"/>
                  </a:lnTo>
                  <a:lnTo>
                    <a:pt x="692" y="479"/>
                  </a:lnTo>
                  <a:lnTo>
                    <a:pt x="696" y="479"/>
                  </a:lnTo>
                  <a:lnTo>
                    <a:pt x="699" y="479"/>
                  </a:lnTo>
                  <a:lnTo>
                    <a:pt x="703" y="479"/>
                  </a:lnTo>
                  <a:lnTo>
                    <a:pt x="707" y="479"/>
                  </a:lnTo>
                  <a:lnTo>
                    <a:pt x="711" y="479"/>
                  </a:lnTo>
                  <a:lnTo>
                    <a:pt x="715" y="479"/>
                  </a:lnTo>
                  <a:lnTo>
                    <a:pt x="718" y="479"/>
                  </a:lnTo>
                  <a:lnTo>
                    <a:pt x="722" y="479"/>
                  </a:lnTo>
                  <a:lnTo>
                    <a:pt x="726" y="479"/>
                  </a:lnTo>
                  <a:lnTo>
                    <a:pt x="730" y="479"/>
                  </a:lnTo>
                  <a:lnTo>
                    <a:pt x="734" y="479"/>
                  </a:lnTo>
                  <a:lnTo>
                    <a:pt x="737" y="479"/>
                  </a:lnTo>
                  <a:lnTo>
                    <a:pt x="737" y="475"/>
                  </a:lnTo>
                  <a:lnTo>
                    <a:pt x="737" y="479"/>
                  </a:lnTo>
                  <a:lnTo>
                    <a:pt x="737" y="475"/>
                  </a:lnTo>
                  <a:lnTo>
                    <a:pt x="741" y="475"/>
                  </a:lnTo>
                  <a:lnTo>
                    <a:pt x="741" y="479"/>
                  </a:lnTo>
                  <a:lnTo>
                    <a:pt x="745" y="479"/>
                  </a:lnTo>
                  <a:lnTo>
                    <a:pt x="749" y="479"/>
                  </a:lnTo>
                  <a:lnTo>
                    <a:pt x="753" y="479"/>
                  </a:lnTo>
                  <a:lnTo>
                    <a:pt x="756" y="479"/>
                  </a:lnTo>
                  <a:lnTo>
                    <a:pt x="760" y="479"/>
                  </a:lnTo>
                  <a:lnTo>
                    <a:pt x="764" y="479"/>
                  </a:lnTo>
                  <a:lnTo>
                    <a:pt x="768" y="479"/>
                  </a:lnTo>
                  <a:lnTo>
                    <a:pt x="772" y="479"/>
                  </a:lnTo>
                  <a:lnTo>
                    <a:pt x="775" y="479"/>
                  </a:lnTo>
                  <a:lnTo>
                    <a:pt x="775" y="475"/>
                  </a:lnTo>
                  <a:lnTo>
                    <a:pt x="775" y="479"/>
                  </a:lnTo>
                  <a:lnTo>
                    <a:pt x="775" y="475"/>
                  </a:lnTo>
                  <a:lnTo>
                    <a:pt x="779" y="479"/>
                  </a:lnTo>
                  <a:lnTo>
                    <a:pt x="783" y="479"/>
                  </a:lnTo>
                  <a:lnTo>
                    <a:pt x="787" y="479"/>
                  </a:lnTo>
                  <a:lnTo>
                    <a:pt x="791" y="479"/>
                  </a:lnTo>
                  <a:lnTo>
                    <a:pt x="794" y="479"/>
                  </a:lnTo>
                  <a:lnTo>
                    <a:pt x="798" y="479"/>
                  </a:lnTo>
                  <a:lnTo>
                    <a:pt x="798" y="475"/>
                  </a:lnTo>
                  <a:lnTo>
                    <a:pt x="798" y="479"/>
                  </a:lnTo>
                  <a:lnTo>
                    <a:pt x="798" y="475"/>
                  </a:lnTo>
                  <a:lnTo>
                    <a:pt x="802" y="479"/>
                  </a:lnTo>
                  <a:lnTo>
                    <a:pt x="806" y="479"/>
                  </a:lnTo>
                  <a:lnTo>
                    <a:pt x="810" y="479"/>
                  </a:lnTo>
                  <a:lnTo>
                    <a:pt x="813" y="479"/>
                  </a:lnTo>
                  <a:lnTo>
                    <a:pt x="817" y="475"/>
                  </a:lnTo>
                  <a:lnTo>
                    <a:pt x="817" y="479"/>
                  </a:lnTo>
                  <a:lnTo>
                    <a:pt x="821" y="479"/>
                  </a:lnTo>
                  <a:lnTo>
                    <a:pt x="825" y="479"/>
                  </a:lnTo>
                  <a:lnTo>
                    <a:pt x="825" y="475"/>
                  </a:lnTo>
                  <a:lnTo>
                    <a:pt x="825" y="479"/>
                  </a:lnTo>
                  <a:lnTo>
                    <a:pt x="825" y="475"/>
                  </a:lnTo>
                  <a:lnTo>
                    <a:pt x="829" y="479"/>
                  </a:lnTo>
                  <a:lnTo>
                    <a:pt x="832" y="479"/>
                  </a:lnTo>
                  <a:lnTo>
                    <a:pt x="836" y="479"/>
                  </a:lnTo>
                  <a:lnTo>
                    <a:pt x="840" y="479"/>
                  </a:lnTo>
                  <a:lnTo>
                    <a:pt x="844" y="479"/>
                  </a:lnTo>
                  <a:lnTo>
                    <a:pt x="844" y="475"/>
                  </a:lnTo>
                  <a:lnTo>
                    <a:pt x="844" y="479"/>
                  </a:lnTo>
                  <a:lnTo>
                    <a:pt x="848" y="479"/>
                  </a:lnTo>
                  <a:lnTo>
                    <a:pt x="852" y="479"/>
                  </a:lnTo>
                  <a:lnTo>
                    <a:pt x="855" y="479"/>
                  </a:lnTo>
                  <a:lnTo>
                    <a:pt x="859" y="479"/>
                  </a:lnTo>
                  <a:lnTo>
                    <a:pt x="863" y="479"/>
                  </a:lnTo>
                  <a:lnTo>
                    <a:pt x="867" y="479"/>
                  </a:lnTo>
                  <a:lnTo>
                    <a:pt x="871" y="479"/>
                  </a:lnTo>
                  <a:lnTo>
                    <a:pt x="874" y="479"/>
                  </a:lnTo>
                  <a:lnTo>
                    <a:pt x="878" y="479"/>
                  </a:lnTo>
                  <a:lnTo>
                    <a:pt x="882" y="479"/>
                  </a:lnTo>
                  <a:lnTo>
                    <a:pt x="886" y="479"/>
                  </a:lnTo>
                  <a:lnTo>
                    <a:pt x="890" y="479"/>
                  </a:lnTo>
                  <a:lnTo>
                    <a:pt x="893" y="479"/>
                  </a:lnTo>
                  <a:lnTo>
                    <a:pt x="897" y="479"/>
                  </a:lnTo>
                  <a:lnTo>
                    <a:pt x="901" y="479"/>
                  </a:lnTo>
                  <a:lnTo>
                    <a:pt x="905" y="479"/>
                  </a:lnTo>
                  <a:lnTo>
                    <a:pt x="909" y="479"/>
                  </a:lnTo>
                  <a:lnTo>
                    <a:pt x="912" y="479"/>
                  </a:lnTo>
                  <a:lnTo>
                    <a:pt x="916" y="479"/>
                  </a:lnTo>
                  <a:lnTo>
                    <a:pt x="920" y="479"/>
                  </a:lnTo>
                  <a:lnTo>
                    <a:pt x="924" y="479"/>
                  </a:lnTo>
                  <a:lnTo>
                    <a:pt x="928" y="479"/>
                  </a:lnTo>
                  <a:lnTo>
                    <a:pt x="931" y="479"/>
                  </a:lnTo>
                  <a:lnTo>
                    <a:pt x="935" y="479"/>
                  </a:lnTo>
                  <a:lnTo>
                    <a:pt x="939" y="479"/>
                  </a:lnTo>
                  <a:lnTo>
                    <a:pt x="943" y="479"/>
                  </a:lnTo>
                  <a:lnTo>
                    <a:pt x="947" y="479"/>
                  </a:lnTo>
                  <a:lnTo>
                    <a:pt x="950" y="479"/>
                  </a:lnTo>
                  <a:lnTo>
                    <a:pt x="950" y="475"/>
                  </a:lnTo>
                  <a:lnTo>
                    <a:pt x="950" y="479"/>
                  </a:lnTo>
                  <a:lnTo>
                    <a:pt x="950" y="475"/>
                  </a:lnTo>
                  <a:lnTo>
                    <a:pt x="954" y="479"/>
                  </a:lnTo>
                  <a:lnTo>
                    <a:pt x="958" y="479"/>
                  </a:lnTo>
                  <a:lnTo>
                    <a:pt x="962" y="479"/>
                  </a:lnTo>
                  <a:lnTo>
                    <a:pt x="966" y="479"/>
                  </a:lnTo>
                  <a:lnTo>
                    <a:pt x="969" y="479"/>
                  </a:lnTo>
                  <a:lnTo>
                    <a:pt x="973" y="479"/>
                  </a:lnTo>
                  <a:lnTo>
                    <a:pt x="977" y="479"/>
                  </a:lnTo>
                  <a:lnTo>
                    <a:pt x="981" y="479"/>
                  </a:lnTo>
                  <a:lnTo>
                    <a:pt x="985" y="479"/>
                  </a:lnTo>
                  <a:lnTo>
                    <a:pt x="988" y="479"/>
                  </a:lnTo>
                  <a:lnTo>
                    <a:pt x="992" y="479"/>
                  </a:lnTo>
                  <a:lnTo>
                    <a:pt x="996" y="479"/>
                  </a:lnTo>
                  <a:lnTo>
                    <a:pt x="1000" y="479"/>
                  </a:lnTo>
                  <a:lnTo>
                    <a:pt x="1004" y="479"/>
                  </a:lnTo>
                  <a:lnTo>
                    <a:pt x="1007" y="479"/>
                  </a:lnTo>
                  <a:lnTo>
                    <a:pt x="1011" y="479"/>
                  </a:lnTo>
                  <a:lnTo>
                    <a:pt x="1015" y="479"/>
                  </a:lnTo>
                  <a:lnTo>
                    <a:pt x="1019" y="479"/>
                  </a:lnTo>
                  <a:lnTo>
                    <a:pt x="1023" y="479"/>
                  </a:lnTo>
                  <a:lnTo>
                    <a:pt x="1026" y="479"/>
                  </a:lnTo>
                  <a:lnTo>
                    <a:pt x="1030" y="479"/>
                  </a:lnTo>
                  <a:lnTo>
                    <a:pt x="1034" y="479"/>
                  </a:lnTo>
                  <a:lnTo>
                    <a:pt x="1038" y="479"/>
                  </a:lnTo>
                  <a:lnTo>
                    <a:pt x="1042" y="479"/>
                  </a:lnTo>
                  <a:lnTo>
                    <a:pt x="1045" y="479"/>
                  </a:lnTo>
                  <a:lnTo>
                    <a:pt x="1049" y="479"/>
                  </a:lnTo>
                  <a:lnTo>
                    <a:pt x="1053" y="479"/>
                  </a:lnTo>
                  <a:lnTo>
                    <a:pt x="1057" y="479"/>
                  </a:lnTo>
                  <a:lnTo>
                    <a:pt x="1061" y="479"/>
                  </a:lnTo>
                  <a:lnTo>
                    <a:pt x="1064" y="479"/>
                  </a:lnTo>
                  <a:lnTo>
                    <a:pt x="1068" y="479"/>
                  </a:lnTo>
                  <a:lnTo>
                    <a:pt x="1072" y="479"/>
                  </a:lnTo>
                  <a:lnTo>
                    <a:pt x="1076" y="479"/>
                  </a:lnTo>
                  <a:lnTo>
                    <a:pt x="1080" y="479"/>
                  </a:lnTo>
                  <a:lnTo>
                    <a:pt x="1083" y="479"/>
                  </a:lnTo>
                  <a:lnTo>
                    <a:pt x="1087" y="479"/>
                  </a:lnTo>
                  <a:lnTo>
                    <a:pt x="1091" y="479"/>
                  </a:lnTo>
                  <a:lnTo>
                    <a:pt x="1095" y="479"/>
                  </a:lnTo>
                  <a:lnTo>
                    <a:pt x="1099" y="479"/>
                  </a:lnTo>
                  <a:lnTo>
                    <a:pt x="1103" y="479"/>
                  </a:lnTo>
                  <a:lnTo>
                    <a:pt x="1106" y="479"/>
                  </a:lnTo>
                  <a:lnTo>
                    <a:pt x="1110" y="479"/>
                  </a:lnTo>
                  <a:lnTo>
                    <a:pt x="1114" y="479"/>
                  </a:lnTo>
                  <a:lnTo>
                    <a:pt x="1118" y="479"/>
                  </a:lnTo>
                  <a:lnTo>
                    <a:pt x="1122" y="479"/>
                  </a:lnTo>
                  <a:lnTo>
                    <a:pt x="1125" y="479"/>
                  </a:lnTo>
                  <a:lnTo>
                    <a:pt x="1129" y="475"/>
                  </a:lnTo>
                  <a:lnTo>
                    <a:pt x="1129" y="479"/>
                  </a:lnTo>
                  <a:lnTo>
                    <a:pt x="1133" y="479"/>
                  </a:lnTo>
                  <a:lnTo>
                    <a:pt x="1137" y="479"/>
                  </a:lnTo>
                  <a:lnTo>
                    <a:pt x="1141" y="479"/>
                  </a:lnTo>
                  <a:lnTo>
                    <a:pt x="1144" y="479"/>
                  </a:lnTo>
                  <a:lnTo>
                    <a:pt x="1148" y="479"/>
                  </a:lnTo>
                  <a:lnTo>
                    <a:pt x="1152" y="479"/>
                  </a:lnTo>
                  <a:lnTo>
                    <a:pt x="1156" y="479"/>
                  </a:lnTo>
                  <a:lnTo>
                    <a:pt x="1160" y="479"/>
                  </a:lnTo>
                  <a:lnTo>
                    <a:pt x="1163" y="479"/>
                  </a:lnTo>
                  <a:lnTo>
                    <a:pt x="1167" y="479"/>
                  </a:lnTo>
                  <a:lnTo>
                    <a:pt x="1171" y="479"/>
                  </a:lnTo>
                  <a:lnTo>
                    <a:pt x="1175" y="479"/>
                  </a:lnTo>
                  <a:lnTo>
                    <a:pt x="1179" y="479"/>
                  </a:lnTo>
                  <a:lnTo>
                    <a:pt x="1182" y="479"/>
                  </a:lnTo>
                  <a:lnTo>
                    <a:pt x="1186" y="479"/>
                  </a:lnTo>
                  <a:lnTo>
                    <a:pt x="1190" y="479"/>
                  </a:lnTo>
                  <a:lnTo>
                    <a:pt x="1194" y="479"/>
                  </a:lnTo>
                  <a:lnTo>
                    <a:pt x="1198" y="479"/>
                  </a:lnTo>
                  <a:lnTo>
                    <a:pt x="1201" y="479"/>
                  </a:lnTo>
                  <a:lnTo>
                    <a:pt x="1205" y="479"/>
                  </a:lnTo>
                  <a:lnTo>
                    <a:pt x="1209" y="479"/>
                  </a:lnTo>
                  <a:lnTo>
                    <a:pt x="1213" y="479"/>
                  </a:lnTo>
                  <a:lnTo>
                    <a:pt x="1213" y="475"/>
                  </a:lnTo>
                  <a:lnTo>
                    <a:pt x="1213" y="479"/>
                  </a:lnTo>
                  <a:lnTo>
                    <a:pt x="1213" y="475"/>
                  </a:lnTo>
                  <a:lnTo>
                    <a:pt x="1217" y="479"/>
                  </a:lnTo>
                  <a:lnTo>
                    <a:pt x="1220" y="479"/>
                  </a:lnTo>
                  <a:lnTo>
                    <a:pt x="1224" y="479"/>
                  </a:lnTo>
                  <a:lnTo>
                    <a:pt x="1228" y="479"/>
                  </a:lnTo>
                  <a:lnTo>
                    <a:pt x="1232" y="479"/>
                  </a:lnTo>
                  <a:lnTo>
                    <a:pt x="1236" y="479"/>
                  </a:lnTo>
                  <a:lnTo>
                    <a:pt x="1239" y="479"/>
                  </a:lnTo>
                  <a:lnTo>
                    <a:pt x="1243" y="479"/>
                  </a:lnTo>
                  <a:lnTo>
                    <a:pt x="1247" y="479"/>
                  </a:lnTo>
                  <a:lnTo>
                    <a:pt x="1251" y="479"/>
                  </a:lnTo>
                  <a:lnTo>
                    <a:pt x="1255" y="479"/>
                  </a:lnTo>
                  <a:lnTo>
                    <a:pt x="1258" y="479"/>
                  </a:lnTo>
                  <a:lnTo>
                    <a:pt x="1262" y="479"/>
                  </a:lnTo>
                  <a:lnTo>
                    <a:pt x="1266" y="479"/>
                  </a:lnTo>
                  <a:lnTo>
                    <a:pt x="1270" y="479"/>
                  </a:lnTo>
                  <a:lnTo>
                    <a:pt x="1274" y="479"/>
                  </a:lnTo>
                  <a:lnTo>
                    <a:pt x="1277" y="479"/>
                  </a:lnTo>
                  <a:lnTo>
                    <a:pt x="1281" y="479"/>
                  </a:lnTo>
                  <a:lnTo>
                    <a:pt x="1285" y="479"/>
                  </a:lnTo>
                  <a:lnTo>
                    <a:pt x="1289" y="479"/>
                  </a:lnTo>
                  <a:lnTo>
                    <a:pt x="1293" y="479"/>
                  </a:lnTo>
                  <a:lnTo>
                    <a:pt x="1296" y="479"/>
                  </a:lnTo>
                  <a:lnTo>
                    <a:pt x="1300" y="479"/>
                  </a:lnTo>
                  <a:lnTo>
                    <a:pt x="1304" y="479"/>
                  </a:lnTo>
                  <a:lnTo>
                    <a:pt x="1304" y="475"/>
                  </a:lnTo>
                  <a:lnTo>
                    <a:pt x="1304" y="479"/>
                  </a:lnTo>
                  <a:lnTo>
                    <a:pt x="1308" y="479"/>
                  </a:lnTo>
                  <a:lnTo>
                    <a:pt x="1312" y="479"/>
                  </a:lnTo>
                  <a:lnTo>
                    <a:pt x="1315" y="479"/>
                  </a:lnTo>
                  <a:lnTo>
                    <a:pt x="1319" y="479"/>
                  </a:lnTo>
                  <a:lnTo>
                    <a:pt x="1323" y="479"/>
                  </a:lnTo>
                  <a:lnTo>
                    <a:pt x="1327" y="479"/>
                  </a:lnTo>
                  <a:lnTo>
                    <a:pt x="1331" y="479"/>
                  </a:lnTo>
                  <a:lnTo>
                    <a:pt x="1335" y="479"/>
                  </a:lnTo>
                  <a:lnTo>
                    <a:pt x="1338" y="479"/>
                  </a:lnTo>
                  <a:lnTo>
                    <a:pt x="1342" y="479"/>
                  </a:lnTo>
                  <a:lnTo>
                    <a:pt x="1346" y="479"/>
                  </a:lnTo>
                  <a:lnTo>
                    <a:pt x="1350" y="479"/>
                  </a:lnTo>
                  <a:lnTo>
                    <a:pt x="1354" y="479"/>
                  </a:lnTo>
                  <a:lnTo>
                    <a:pt x="1357" y="479"/>
                  </a:lnTo>
                  <a:lnTo>
                    <a:pt x="1361" y="479"/>
                  </a:lnTo>
                  <a:lnTo>
                    <a:pt x="1365" y="479"/>
                  </a:lnTo>
                  <a:lnTo>
                    <a:pt x="1369" y="479"/>
                  </a:lnTo>
                  <a:lnTo>
                    <a:pt x="1373" y="479"/>
                  </a:lnTo>
                  <a:lnTo>
                    <a:pt x="1376" y="479"/>
                  </a:lnTo>
                  <a:lnTo>
                    <a:pt x="1380" y="479"/>
                  </a:lnTo>
                  <a:lnTo>
                    <a:pt x="1380" y="475"/>
                  </a:lnTo>
                  <a:lnTo>
                    <a:pt x="1380" y="479"/>
                  </a:lnTo>
                  <a:lnTo>
                    <a:pt x="1380" y="475"/>
                  </a:lnTo>
                  <a:lnTo>
                    <a:pt x="1384" y="479"/>
                  </a:lnTo>
                  <a:lnTo>
                    <a:pt x="1388" y="479"/>
                  </a:lnTo>
                  <a:lnTo>
                    <a:pt x="1388" y="475"/>
                  </a:lnTo>
                  <a:lnTo>
                    <a:pt x="1388" y="479"/>
                  </a:lnTo>
                  <a:lnTo>
                    <a:pt x="1388" y="475"/>
                  </a:lnTo>
                  <a:lnTo>
                    <a:pt x="1392" y="479"/>
                  </a:lnTo>
                  <a:lnTo>
                    <a:pt x="1395" y="479"/>
                  </a:lnTo>
                  <a:lnTo>
                    <a:pt x="1399" y="475"/>
                  </a:lnTo>
                  <a:lnTo>
                    <a:pt x="1399" y="479"/>
                  </a:lnTo>
                  <a:lnTo>
                    <a:pt x="1403" y="479"/>
                  </a:lnTo>
                  <a:lnTo>
                    <a:pt x="1407" y="479"/>
                  </a:lnTo>
                  <a:lnTo>
                    <a:pt x="1411" y="479"/>
                  </a:lnTo>
                  <a:lnTo>
                    <a:pt x="1414" y="479"/>
                  </a:lnTo>
                  <a:lnTo>
                    <a:pt x="1418" y="479"/>
                  </a:lnTo>
                  <a:lnTo>
                    <a:pt x="1422" y="479"/>
                  </a:lnTo>
                  <a:lnTo>
                    <a:pt x="1426" y="479"/>
                  </a:lnTo>
                  <a:lnTo>
                    <a:pt x="1426" y="475"/>
                  </a:lnTo>
                  <a:lnTo>
                    <a:pt x="1426" y="479"/>
                  </a:lnTo>
                  <a:lnTo>
                    <a:pt x="1426" y="475"/>
                  </a:lnTo>
                  <a:lnTo>
                    <a:pt x="1430" y="479"/>
                  </a:lnTo>
                  <a:lnTo>
                    <a:pt x="1433" y="479"/>
                  </a:lnTo>
                  <a:lnTo>
                    <a:pt x="1437" y="479"/>
                  </a:lnTo>
                  <a:lnTo>
                    <a:pt x="1441" y="475"/>
                  </a:lnTo>
                  <a:lnTo>
                    <a:pt x="1441" y="479"/>
                  </a:lnTo>
                  <a:lnTo>
                    <a:pt x="1445" y="479"/>
                  </a:lnTo>
                  <a:lnTo>
                    <a:pt x="1449" y="479"/>
                  </a:lnTo>
                  <a:lnTo>
                    <a:pt x="1452" y="479"/>
                  </a:lnTo>
                  <a:lnTo>
                    <a:pt x="1456" y="479"/>
                  </a:lnTo>
                  <a:lnTo>
                    <a:pt x="1460" y="479"/>
                  </a:lnTo>
                  <a:lnTo>
                    <a:pt x="1464" y="479"/>
                  </a:lnTo>
                  <a:lnTo>
                    <a:pt x="1468" y="479"/>
                  </a:lnTo>
                  <a:lnTo>
                    <a:pt x="1471" y="479"/>
                  </a:lnTo>
                  <a:lnTo>
                    <a:pt x="1475" y="479"/>
                  </a:lnTo>
                  <a:lnTo>
                    <a:pt x="1479" y="479"/>
                  </a:lnTo>
                  <a:lnTo>
                    <a:pt x="1479" y="475"/>
                  </a:lnTo>
                  <a:lnTo>
                    <a:pt x="1479" y="479"/>
                  </a:lnTo>
                  <a:lnTo>
                    <a:pt x="1479" y="475"/>
                  </a:lnTo>
                  <a:lnTo>
                    <a:pt x="1483" y="479"/>
                  </a:lnTo>
                  <a:lnTo>
                    <a:pt x="1487" y="479"/>
                  </a:lnTo>
                  <a:lnTo>
                    <a:pt x="1490" y="479"/>
                  </a:lnTo>
                  <a:lnTo>
                    <a:pt x="1494" y="479"/>
                  </a:lnTo>
                  <a:lnTo>
                    <a:pt x="1498" y="479"/>
                  </a:lnTo>
                  <a:lnTo>
                    <a:pt x="1502" y="479"/>
                  </a:lnTo>
                  <a:lnTo>
                    <a:pt x="1506" y="479"/>
                  </a:lnTo>
                  <a:lnTo>
                    <a:pt x="1509" y="479"/>
                  </a:lnTo>
                  <a:lnTo>
                    <a:pt x="1513" y="479"/>
                  </a:lnTo>
                  <a:lnTo>
                    <a:pt x="1517" y="479"/>
                  </a:lnTo>
                  <a:lnTo>
                    <a:pt x="1521" y="479"/>
                  </a:lnTo>
                  <a:lnTo>
                    <a:pt x="1525" y="479"/>
                  </a:lnTo>
                  <a:lnTo>
                    <a:pt x="1528" y="479"/>
                  </a:lnTo>
                  <a:lnTo>
                    <a:pt x="1532" y="479"/>
                  </a:lnTo>
                  <a:lnTo>
                    <a:pt x="1536" y="479"/>
                  </a:lnTo>
                  <a:lnTo>
                    <a:pt x="1540" y="479"/>
                  </a:lnTo>
                  <a:lnTo>
                    <a:pt x="1544" y="479"/>
                  </a:lnTo>
                  <a:lnTo>
                    <a:pt x="1547" y="479"/>
                  </a:lnTo>
                  <a:lnTo>
                    <a:pt x="1551" y="479"/>
                  </a:lnTo>
                  <a:lnTo>
                    <a:pt x="1555" y="479"/>
                  </a:lnTo>
                  <a:lnTo>
                    <a:pt x="1559" y="479"/>
                  </a:lnTo>
                  <a:lnTo>
                    <a:pt x="1559" y="475"/>
                  </a:lnTo>
                  <a:lnTo>
                    <a:pt x="1559" y="479"/>
                  </a:lnTo>
                  <a:lnTo>
                    <a:pt x="1563" y="479"/>
                  </a:lnTo>
                  <a:lnTo>
                    <a:pt x="1567" y="479"/>
                  </a:lnTo>
                  <a:lnTo>
                    <a:pt x="1570" y="479"/>
                  </a:lnTo>
                  <a:lnTo>
                    <a:pt x="1574" y="479"/>
                  </a:lnTo>
                  <a:lnTo>
                    <a:pt x="1578" y="479"/>
                  </a:lnTo>
                  <a:lnTo>
                    <a:pt x="1582" y="479"/>
                  </a:lnTo>
                  <a:lnTo>
                    <a:pt x="1582" y="475"/>
                  </a:lnTo>
                  <a:lnTo>
                    <a:pt x="1582" y="479"/>
                  </a:lnTo>
                  <a:lnTo>
                    <a:pt x="1582" y="475"/>
                  </a:lnTo>
                  <a:lnTo>
                    <a:pt x="1586" y="479"/>
                  </a:lnTo>
                  <a:lnTo>
                    <a:pt x="1589" y="479"/>
                  </a:lnTo>
                  <a:lnTo>
                    <a:pt x="1593" y="479"/>
                  </a:lnTo>
                  <a:lnTo>
                    <a:pt x="1597" y="479"/>
                  </a:lnTo>
                  <a:lnTo>
                    <a:pt x="1601" y="479"/>
                  </a:lnTo>
                  <a:lnTo>
                    <a:pt x="1605" y="479"/>
                  </a:lnTo>
                  <a:lnTo>
                    <a:pt x="1605" y="475"/>
                  </a:lnTo>
                  <a:lnTo>
                    <a:pt x="1605" y="479"/>
                  </a:lnTo>
                  <a:lnTo>
                    <a:pt x="1605" y="475"/>
                  </a:lnTo>
                  <a:lnTo>
                    <a:pt x="1608" y="479"/>
                  </a:lnTo>
                  <a:lnTo>
                    <a:pt x="1612" y="479"/>
                  </a:lnTo>
                  <a:lnTo>
                    <a:pt x="1616" y="479"/>
                  </a:lnTo>
                  <a:lnTo>
                    <a:pt x="1620" y="479"/>
                  </a:lnTo>
                  <a:lnTo>
                    <a:pt x="1624" y="479"/>
                  </a:lnTo>
                  <a:lnTo>
                    <a:pt x="1627" y="479"/>
                  </a:lnTo>
                  <a:lnTo>
                    <a:pt x="1631" y="475"/>
                  </a:lnTo>
                  <a:lnTo>
                    <a:pt x="1631" y="479"/>
                  </a:lnTo>
                  <a:lnTo>
                    <a:pt x="1635" y="479"/>
                  </a:lnTo>
                  <a:lnTo>
                    <a:pt x="1639" y="479"/>
                  </a:lnTo>
                  <a:lnTo>
                    <a:pt x="1643" y="479"/>
                  </a:lnTo>
                  <a:lnTo>
                    <a:pt x="1646" y="479"/>
                  </a:lnTo>
                  <a:lnTo>
                    <a:pt x="1650" y="479"/>
                  </a:lnTo>
                  <a:lnTo>
                    <a:pt x="1654" y="479"/>
                  </a:lnTo>
                  <a:lnTo>
                    <a:pt x="1658" y="479"/>
                  </a:lnTo>
                  <a:lnTo>
                    <a:pt x="1662" y="479"/>
                  </a:lnTo>
                  <a:lnTo>
                    <a:pt x="1665" y="479"/>
                  </a:lnTo>
                  <a:lnTo>
                    <a:pt x="1669" y="479"/>
                  </a:lnTo>
                  <a:lnTo>
                    <a:pt x="1673" y="479"/>
                  </a:lnTo>
                  <a:lnTo>
                    <a:pt x="1677" y="479"/>
                  </a:lnTo>
                  <a:lnTo>
                    <a:pt x="1681" y="479"/>
                  </a:lnTo>
                  <a:lnTo>
                    <a:pt x="1684" y="479"/>
                  </a:lnTo>
                  <a:lnTo>
                    <a:pt x="1688" y="475"/>
                  </a:lnTo>
                  <a:lnTo>
                    <a:pt x="1688" y="479"/>
                  </a:lnTo>
                  <a:lnTo>
                    <a:pt x="1692" y="479"/>
                  </a:lnTo>
                  <a:lnTo>
                    <a:pt x="1696" y="479"/>
                  </a:lnTo>
                  <a:lnTo>
                    <a:pt x="1700" y="479"/>
                  </a:lnTo>
                  <a:lnTo>
                    <a:pt x="1703" y="479"/>
                  </a:lnTo>
                  <a:lnTo>
                    <a:pt x="1707" y="479"/>
                  </a:lnTo>
                  <a:lnTo>
                    <a:pt x="1711" y="479"/>
                  </a:lnTo>
                  <a:lnTo>
                    <a:pt x="1715" y="479"/>
                  </a:lnTo>
                  <a:lnTo>
                    <a:pt x="1719" y="479"/>
                  </a:lnTo>
                  <a:lnTo>
                    <a:pt x="1722" y="479"/>
                  </a:lnTo>
                  <a:lnTo>
                    <a:pt x="1726" y="479"/>
                  </a:lnTo>
                  <a:lnTo>
                    <a:pt x="1730" y="479"/>
                  </a:lnTo>
                  <a:lnTo>
                    <a:pt x="1734" y="479"/>
                  </a:lnTo>
                  <a:lnTo>
                    <a:pt x="1738" y="479"/>
                  </a:lnTo>
                  <a:lnTo>
                    <a:pt x="1741" y="479"/>
                  </a:lnTo>
                  <a:lnTo>
                    <a:pt x="1745" y="479"/>
                  </a:lnTo>
                  <a:lnTo>
                    <a:pt x="1749" y="479"/>
                  </a:lnTo>
                  <a:lnTo>
                    <a:pt x="1753" y="479"/>
                  </a:lnTo>
                  <a:lnTo>
                    <a:pt x="1757" y="479"/>
                  </a:lnTo>
                  <a:lnTo>
                    <a:pt x="1760" y="479"/>
                  </a:lnTo>
                  <a:lnTo>
                    <a:pt x="1764" y="479"/>
                  </a:lnTo>
                  <a:lnTo>
                    <a:pt x="1768" y="479"/>
                  </a:lnTo>
                  <a:lnTo>
                    <a:pt x="1772" y="479"/>
                  </a:lnTo>
                  <a:lnTo>
                    <a:pt x="1776" y="479"/>
                  </a:lnTo>
                  <a:lnTo>
                    <a:pt x="1776" y="475"/>
                  </a:lnTo>
                  <a:lnTo>
                    <a:pt x="1776" y="479"/>
                  </a:lnTo>
                  <a:lnTo>
                    <a:pt x="1776" y="475"/>
                  </a:lnTo>
                  <a:lnTo>
                    <a:pt x="1779" y="479"/>
                  </a:lnTo>
                  <a:lnTo>
                    <a:pt x="1783" y="479"/>
                  </a:lnTo>
                  <a:lnTo>
                    <a:pt x="1787" y="479"/>
                  </a:lnTo>
                  <a:lnTo>
                    <a:pt x="1791" y="479"/>
                  </a:lnTo>
                  <a:lnTo>
                    <a:pt x="1795" y="479"/>
                  </a:lnTo>
                  <a:lnTo>
                    <a:pt x="1799" y="479"/>
                  </a:lnTo>
                  <a:lnTo>
                    <a:pt x="1802" y="479"/>
                  </a:lnTo>
                  <a:lnTo>
                    <a:pt x="1806" y="479"/>
                  </a:lnTo>
                  <a:lnTo>
                    <a:pt x="1810" y="479"/>
                  </a:lnTo>
                  <a:lnTo>
                    <a:pt x="1814" y="479"/>
                  </a:lnTo>
                  <a:lnTo>
                    <a:pt x="1818" y="479"/>
                  </a:lnTo>
                  <a:lnTo>
                    <a:pt x="1821" y="479"/>
                  </a:lnTo>
                  <a:lnTo>
                    <a:pt x="1825" y="479"/>
                  </a:lnTo>
                  <a:lnTo>
                    <a:pt x="1829" y="479"/>
                  </a:lnTo>
                  <a:lnTo>
                    <a:pt x="1829" y="475"/>
                  </a:lnTo>
                  <a:lnTo>
                    <a:pt x="1829" y="479"/>
                  </a:lnTo>
                  <a:lnTo>
                    <a:pt x="1829" y="475"/>
                  </a:lnTo>
                  <a:lnTo>
                    <a:pt x="1833" y="475"/>
                  </a:lnTo>
                  <a:lnTo>
                    <a:pt x="1833" y="479"/>
                  </a:lnTo>
                  <a:lnTo>
                    <a:pt x="1837" y="479"/>
                  </a:lnTo>
                  <a:lnTo>
                    <a:pt x="1840" y="479"/>
                  </a:lnTo>
                  <a:lnTo>
                    <a:pt x="1844" y="479"/>
                  </a:lnTo>
                  <a:lnTo>
                    <a:pt x="1848" y="479"/>
                  </a:lnTo>
                  <a:lnTo>
                    <a:pt x="1852" y="479"/>
                  </a:lnTo>
                  <a:lnTo>
                    <a:pt x="1856" y="479"/>
                  </a:lnTo>
                  <a:lnTo>
                    <a:pt x="1859" y="479"/>
                  </a:lnTo>
                  <a:lnTo>
                    <a:pt x="1863" y="479"/>
                  </a:lnTo>
                  <a:lnTo>
                    <a:pt x="1867" y="479"/>
                  </a:lnTo>
                  <a:lnTo>
                    <a:pt x="1871" y="479"/>
                  </a:lnTo>
                  <a:lnTo>
                    <a:pt x="1871" y="475"/>
                  </a:lnTo>
                  <a:lnTo>
                    <a:pt x="1871" y="479"/>
                  </a:lnTo>
                  <a:lnTo>
                    <a:pt x="1871" y="475"/>
                  </a:lnTo>
                  <a:lnTo>
                    <a:pt x="1875" y="475"/>
                  </a:lnTo>
                  <a:lnTo>
                    <a:pt x="1875" y="479"/>
                  </a:lnTo>
                  <a:lnTo>
                    <a:pt x="1878" y="479"/>
                  </a:lnTo>
                  <a:lnTo>
                    <a:pt x="1882" y="479"/>
                  </a:lnTo>
                  <a:lnTo>
                    <a:pt x="1886" y="479"/>
                  </a:lnTo>
                  <a:lnTo>
                    <a:pt x="1890" y="479"/>
                  </a:lnTo>
                  <a:lnTo>
                    <a:pt x="1894" y="479"/>
                  </a:lnTo>
                  <a:lnTo>
                    <a:pt x="1897" y="479"/>
                  </a:lnTo>
                  <a:lnTo>
                    <a:pt x="1901" y="479"/>
                  </a:lnTo>
                  <a:lnTo>
                    <a:pt x="1905" y="479"/>
                  </a:lnTo>
                  <a:lnTo>
                    <a:pt x="1909" y="479"/>
                  </a:lnTo>
                  <a:lnTo>
                    <a:pt x="1913" y="479"/>
                  </a:lnTo>
                  <a:lnTo>
                    <a:pt x="1916" y="479"/>
                  </a:lnTo>
                  <a:lnTo>
                    <a:pt x="1920" y="479"/>
                  </a:lnTo>
                  <a:lnTo>
                    <a:pt x="1924" y="479"/>
                  </a:lnTo>
                  <a:lnTo>
                    <a:pt x="1928" y="479"/>
                  </a:lnTo>
                  <a:lnTo>
                    <a:pt x="1932" y="479"/>
                  </a:lnTo>
                  <a:lnTo>
                    <a:pt x="1935" y="479"/>
                  </a:lnTo>
                  <a:lnTo>
                    <a:pt x="1939" y="479"/>
                  </a:lnTo>
                  <a:lnTo>
                    <a:pt x="1943" y="479"/>
                  </a:lnTo>
                  <a:lnTo>
                    <a:pt x="1947" y="479"/>
                  </a:lnTo>
                  <a:lnTo>
                    <a:pt x="1951" y="479"/>
                  </a:lnTo>
                  <a:lnTo>
                    <a:pt x="1954" y="479"/>
                  </a:lnTo>
                  <a:lnTo>
                    <a:pt x="1958" y="479"/>
                  </a:lnTo>
                  <a:lnTo>
                    <a:pt x="1962" y="479"/>
                  </a:lnTo>
                  <a:lnTo>
                    <a:pt x="1966" y="479"/>
                  </a:lnTo>
                  <a:lnTo>
                    <a:pt x="1970" y="479"/>
                  </a:lnTo>
                  <a:lnTo>
                    <a:pt x="1973" y="479"/>
                  </a:lnTo>
                  <a:lnTo>
                    <a:pt x="1977" y="479"/>
                  </a:lnTo>
                  <a:lnTo>
                    <a:pt x="1977" y="475"/>
                  </a:lnTo>
                  <a:lnTo>
                    <a:pt x="1977" y="479"/>
                  </a:lnTo>
                  <a:lnTo>
                    <a:pt x="1981" y="479"/>
                  </a:lnTo>
                  <a:lnTo>
                    <a:pt x="1985" y="479"/>
                  </a:lnTo>
                  <a:lnTo>
                    <a:pt x="1989" y="479"/>
                  </a:lnTo>
                  <a:lnTo>
                    <a:pt x="1992" y="475"/>
                  </a:lnTo>
                  <a:lnTo>
                    <a:pt x="1992" y="479"/>
                  </a:lnTo>
                  <a:lnTo>
                    <a:pt x="1996" y="479"/>
                  </a:lnTo>
                  <a:lnTo>
                    <a:pt x="2000" y="479"/>
                  </a:lnTo>
                  <a:lnTo>
                    <a:pt x="2004" y="479"/>
                  </a:lnTo>
                  <a:lnTo>
                    <a:pt x="2008" y="479"/>
                  </a:lnTo>
                  <a:lnTo>
                    <a:pt x="2011" y="479"/>
                  </a:lnTo>
                  <a:lnTo>
                    <a:pt x="2015" y="479"/>
                  </a:lnTo>
                  <a:lnTo>
                    <a:pt x="2019" y="479"/>
                  </a:lnTo>
                  <a:lnTo>
                    <a:pt x="2023" y="479"/>
                  </a:lnTo>
                  <a:lnTo>
                    <a:pt x="2027" y="479"/>
                  </a:lnTo>
                  <a:lnTo>
                    <a:pt x="2030" y="479"/>
                  </a:lnTo>
                  <a:lnTo>
                    <a:pt x="2034" y="479"/>
                  </a:lnTo>
                  <a:lnTo>
                    <a:pt x="2038" y="479"/>
                  </a:lnTo>
                  <a:lnTo>
                    <a:pt x="2042" y="479"/>
                  </a:lnTo>
                  <a:lnTo>
                    <a:pt x="2046" y="479"/>
                  </a:lnTo>
                  <a:lnTo>
                    <a:pt x="2050" y="479"/>
                  </a:lnTo>
                  <a:lnTo>
                    <a:pt x="2050" y="475"/>
                  </a:lnTo>
                  <a:lnTo>
                    <a:pt x="2050" y="479"/>
                  </a:lnTo>
                  <a:lnTo>
                    <a:pt x="2053" y="479"/>
                  </a:lnTo>
                  <a:lnTo>
                    <a:pt x="2057" y="479"/>
                  </a:lnTo>
                  <a:lnTo>
                    <a:pt x="2061" y="479"/>
                  </a:lnTo>
                  <a:lnTo>
                    <a:pt x="2065" y="479"/>
                  </a:lnTo>
                  <a:lnTo>
                    <a:pt x="2069" y="479"/>
                  </a:lnTo>
                  <a:lnTo>
                    <a:pt x="2072" y="479"/>
                  </a:lnTo>
                  <a:lnTo>
                    <a:pt x="2076" y="479"/>
                  </a:lnTo>
                  <a:lnTo>
                    <a:pt x="2080" y="479"/>
                  </a:lnTo>
                  <a:lnTo>
                    <a:pt x="2084" y="479"/>
                  </a:lnTo>
                  <a:lnTo>
                    <a:pt x="2088" y="479"/>
                  </a:lnTo>
                  <a:lnTo>
                    <a:pt x="2088" y="475"/>
                  </a:lnTo>
                  <a:lnTo>
                    <a:pt x="2088" y="479"/>
                  </a:lnTo>
                  <a:lnTo>
                    <a:pt x="2088" y="475"/>
                  </a:lnTo>
                  <a:lnTo>
                    <a:pt x="2091" y="479"/>
                  </a:lnTo>
                  <a:lnTo>
                    <a:pt x="2091" y="475"/>
                  </a:lnTo>
                  <a:lnTo>
                    <a:pt x="2091" y="479"/>
                  </a:lnTo>
                  <a:lnTo>
                    <a:pt x="2091" y="475"/>
                  </a:lnTo>
                  <a:lnTo>
                    <a:pt x="2095" y="479"/>
                  </a:lnTo>
                  <a:lnTo>
                    <a:pt x="2099" y="479"/>
                  </a:lnTo>
                  <a:lnTo>
                    <a:pt x="2103" y="479"/>
                  </a:lnTo>
                  <a:lnTo>
                    <a:pt x="2107" y="479"/>
                  </a:lnTo>
                  <a:lnTo>
                    <a:pt x="2110" y="479"/>
                  </a:lnTo>
                  <a:lnTo>
                    <a:pt x="2114" y="479"/>
                  </a:lnTo>
                  <a:lnTo>
                    <a:pt x="2118" y="479"/>
                  </a:lnTo>
                  <a:lnTo>
                    <a:pt x="2122" y="479"/>
                  </a:lnTo>
                  <a:lnTo>
                    <a:pt x="2126" y="479"/>
                  </a:lnTo>
                  <a:lnTo>
                    <a:pt x="2129" y="479"/>
                  </a:lnTo>
                  <a:lnTo>
                    <a:pt x="2133" y="479"/>
                  </a:lnTo>
                  <a:lnTo>
                    <a:pt x="2133" y="475"/>
                  </a:lnTo>
                  <a:lnTo>
                    <a:pt x="2133" y="479"/>
                  </a:lnTo>
                  <a:lnTo>
                    <a:pt x="2137" y="479"/>
                  </a:lnTo>
                  <a:lnTo>
                    <a:pt x="2141" y="479"/>
                  </a:lnTo>
                  <a:lnTo>
                    <a:pt x="2145" y="479"/>
                  </a:lnTo>
                  <a:lnTo>
                    <a:pt x="2148" y="479"/>
                  </a:lnTo>
                  <a:lnTo>
                    <a:pt x="2152" y="479"/>
                  </a:lnTo>
                  <a:lnTo>
                    <a:pt x="2156" y="479"/>
                  </a:lnTo>
                  <a:lnTo>
                    <a:pt x="2160" y="479"/>
                  </a:lnTo>
                  <a:lnTo>
                    <a:pt x="2164" y="479"/>
                  </a:lnTo>
                  <a:lnTo>
                    <a:pt x="2167" y="479"/>
                  </a:lnTo>
                  <a:lnTo>
                    <a:pt x="2171" y="479"/>
                  </a:lnTo>
                  <a:lnTo>
                    <a:pt x="2175" y="479"/>
                  </a:lnTo>
                  <a:lnTo>
                    <a:pt x="2175" y="475"/>
                  </a:lnTo>
                  <a:lnTo>
                    <a:pt x="2175" y="479"/>
                  </a:lnTo>
                  <a:lnTo>
                    <a:pt x="2175" y="475"/>
                  </a:lnTo>
                  <a:lnTo>
                    <a:pt x="2179" y="479"/>
                  </a:lnTo>
                  <a:lnTo>
                    <a:pt x="2183" y="479"/>
                  </a:lnTo>
                  <a:lnTo>
                    <a:pt x="2186" y="479"/>
                  </a:lnTo>
                  <a:lnTo>
                    <a:pt x="2190" y="479"/>
                  </a:lnTo>
                  <a:lnTo>
                    <a:pt x="2194" y="479"/>
                  </a:lnTo>
                  <a:lnTo>
                    <a:pt x="2198" y="479"/>
                  </a:lnTo>
                  <a:lnTo>
                    <a:pt x="2202" y="479"/>
                  </a:lnTo>
                  <a:lnTo>
                    <a:pt x="2205" y="479"/>
                  </a:lnTo>
                  <a:lnTo>
                    <a:pt x="2209" y="479"/>
                  </a:lnTo>
                  <a:lnTo>
                    <a:pt x="2213" y="479"/>
                  </a:lnTo>
                  <a:lnTo>
                    <a:pt x="2217" y="479"/>
                  </a:lnTo>
                  <a:lnTo>
                    <a:pt x="2221" y="475"/>
                  </a:lnTo>
                  <a:lnTo>
                    <a:pt x="2221" y="479"/>
                  </a:lnTo>
                  <a:lnTo>
                    <a:pt x="2224" y="479"/>
                  </a:lnTo>
                  <a:lnTo>
                    <a:pt x="2228" y="479"/>
                  </a:lnTo>
                  <a:lnTo>
                    <a:pt x="2232" y="475"/>
                  </a:lnTo>
                  <a:lnTo>
                    <a:pt x="2232" y="479"/>
                  </a:lnTo>
                  <a:lnTo>
                    <a:pt x="2236" y="479"/>
                  </a:lnTo>
                  <a:lnTo>
                    <a:pt x="2240" y="479"/>
                  </a:lnTo>
                  <a:lnTo>
                    <a:pt x="2243" y="479"/>
                  </a:lnTo>
                  <a:lnTo>
                    <a:pt x="2247" y="479"/>
                  </a:lnTo>
                  <a:lnTo>
                    <a:pt x="2251" y="479"/>
                  </a:lnTo>
                  <a:lnTo>
                    <a:pt x="2255" y="479"/>
                  </a:lnTo>
                  <a:lnTo>
                    <a:pt x="2259" y="479"/>
                  </a:lnTo>
                  <a:lnTo>
                    <a:pt x="2262" y="479"/>
                  </a:lnTo>
                  <a:lnTo>
                    <a:pt x="2266" y="479"/>
                  </a:lnTo>
                  <a:lnTo>
                    <a:pt x="2270" y="479"/>
                  </a:lnTo>
                  <a:lnTo>
                    <a:pt x="2274" y="479"/>
                  </a:lnTo>
                  <a:lnTo>
                    <a:pt x="2278" y="479"/>
                  </a:lnTo>
                  <a:lnTo>
                    <a:pt x="2282" y="479"/>
                  </a:lnTo>
                  <a:lnTo>
                    <a:pt x="2285" y="479"/>
                  </a:lnTo>
                  <a:lnTo>
                    <a:pt x="2289" y="479"/>
                  </a:lnTo>
                  <a:lnTo>
                    <a:pt x="2293" y="479"/>
                  </a:lnTo>
                  <a:lnTo>
                    <a:pt x="2297" y="479"/>
                  </a:lnTo>
                  <a:lnTo>
                    <a:pt x="2301" y="479"/>
                  </a:lnTo>
                  <a:lnTo>
                    <a:pt x="2304" y="479"/>
                  </a:lnTo>
                  <a:lnTo>
                    <a:pt x="2308" y="479"/>
                  </a:lnTo>
                  <a:lnTo>
                    <a:pt x="2312" y="479"/>
                  </a:lnTo>
                  <a:lnTo>
                    <a:pt x="2316" y="479"/>
                  </a:lnTo>
                  <a:lnTo>
                    <a:pt x="2320" y="479"/>
                  </a:lnTo>
                  <a:lnTo>
                    <a:pt x="2323" y="479"/>
                  </a:lnTo>
                  <a:lnTo>
                    <a:pt x="2327" y="479"/>
                  </a:lnTo>
                  <a:lnTo>
                    <a:pt x="2331" y="479"/>
                  </a:lnTo>
                  <a:lnTo>
                    <a:pt x="2335" y="479"/>
                  </a:lnTo>
                  <a:lnTo>
                    <a:pt x="2339" y="479"/>
                  </a:lnTo>
                  <a:lnTo>
                    <a:pt x="2342" y="479"/>
                  </a:lnTo>
                  <a:lnTo>
                    <a:pt x="2346" y="479"/>
                  </a:lnTo>
                  <a:lnTo>
                    <a:pt x="2350" y="479"/>
                  </a:lnTo>
                  <a:lnTo>
                    <a:pt x="2354" y="479"/>
                  </a:lnTo>
                  <a:lnTo>
                    <a:pt x="2358" y="479"/>
                  </a:lnTo>
                  <a:lnTo>
                    <a:pt x="2361" y="479"/>
                  </a:lnTo>
                  <a:lnTo>
                    <a:pt x="2365" y="479"/>
                  </a:lnTo>
                  <a:lnTo>
                    <a:pt x="2369" y="479"/>
                  </a:lnTo>
                  <a:lnTo>
                    <a:pt x="2373" y="479"/>
                  </a:lnTo>
                  <a:lnTo>
                    <a:pt x="2377" y="479"/>
                  </a:lnTo>
                  <a:lnTo>
                    <a:pt x="2380" y="475"/>
                  </a:lnTo>
                  <a:lnTo>
                    <a:pt x="2380" y="479"/>
                  </a:lnTo>
                  <a:lnTo>
                    <a:pt x="2384" y="479"/>
                  </a:lnTo>
                  <a:lnTo>
                    <a:pt x="2388" y="479"/>
                  </a:lnTo>
                  <a:lnTo>
                    <a:pt x="2392" y="479"/>
                  </a:lnTo>
                  <a:lnTo>
                    <a:pt x="2396" y="479"/>
                  </a:lnTo>
                  <a:lnTo>
                    <a:pt x="2399" y="479"/>
                  </a:lnTo>
                  <a:lnTo>
                    <a:pt x="2403" y="479"/>
                  </a:lnTo>
                  <a:lnTo>
                    <a:pt x="2403" y="475"/>
                  </a:lnTo>
                  <a:lnTo>
                    <a:pt x="2403" y="479"/>
                  </a:lnTo>
                  <a:lnTo>
                    <a:pt x="2403" y="475"/>
                  </a:lnTo>
                  <a:lnTo>
                    <a:pt x="2407" y="479"/>
                  </a:lnTo>
                  <a:lnTo>
                    <a:pt x="2411" y="479"/>
                  </a:lnTo>
                  <a:lnTo>
                    <a:pt x="2415" y="479"/>
                  </a:lnTo>
                  <a:lnTo>
                    <a:pt x="2418" y="479"/>
                  </a:lnTo>
                  <a:lnTo>
                    <a:pt x="2418" y="475"/>
                  </a:lnTo>
                  <a:lnTo>
                    <a:pt x="2418" y="479"/>
                  </a:lnTo>
                  <a:lnTo>
                    <a:pt x="2422" y="475"/>
                  </a:lnTo>
                  <a:lnTo>
                    <a:pt x="2422" y="479"/>
                  </a:lnTo>
                  <a:lnTo>
                    <a:pt x="2426" y="479"/>
                  </a:lnTo>
                  <a:lnTo>
                    <a:pt x="2430" y="479"/>
                  </a:lnTo>
                  <a:lnTo>
                    <a:pt x="2434" y="479"/>
                  </a:lnTo>
                  <a:lnTo>
                    <a:pt x="2437" y="479"/>
                  </a:lnTo>
                  <a:lnTo>
                    <a:pt x="2437" y="475"/>
                  </a:lnTo>
                  <a:lnTo>
                    <a:pt x="2437" y="479"/>
                  </a:lnTo>
                  <a:lnTo>
                    <a:pt x="2441" y="479"/>
                  </a:lnTo>
                  <a:lnTo>
                    <a:pt x="2445" y="479"/>
                  </a:lnTo>
                  <a:lnTo>
                    <a:pt x="2449" y="479"/>
                  </a:lnTo>
                  <a:lnTo>
                    <a:pt x="2453" y="479"/>
                  </a:lnTo>
                  <a:lnTo>
                    <a:pt x="2456" y="479"/>
                  </a:lnTo>
                  <a:lnTo>
                    <a:pt x="2460" y="479"/>
                  </a:lnTo>
                  <a:lnTo>
                    <a:pt x="2464" y="479"/>
                  </a:lnTo>
                  <a:lnTo>
                    <a:pt x="2468" y="479"/>
                  </a:lnTo>
                  <a:lnTo>
                    <a:pt x="2472" y="479"/>
                  </a:lnTo>
                  <a:lnTo>
                    <a:pt x="2475" y="479"/>
                  </a:lnTo>
                  <a:lnTo>
                    <a:pt x="2479" y="479"/>
                  </a:lnTo>
                  <a:lnTo>
                    <a:pt x="2483" y="479"/>
                  </a:lnTo>
                  <a:lnTo>
                    <a:pt x="2487" y="479"/>
                  </a:lnTo>
                  <a:lnTo>
                    <a:pt x="2491" y="479"/>
                  </a:lnTo>
                  <a:lnTo>
                    <a:pt x="2494" y="479"/>
                  </a:lnTo>
                  <a:lnTo>
                    <a:pt x="2498" y="479"/>
                  </a:lnTo>
                  <a:lnTo>
                    <a:pt x="2502" y="479"/>
                  </a:lnTo>
                  <a:lnTo>
                    <a:pt x="2506" y="479"/>
                  </a:lnTo>
                  <a:lnTo>
                    <a:pt x="2510" y="479"/>
                  </a:lnTo>
                  <a:lnTo>
                    <a:pt x="2514" y="479"/>
                  </a:lnTo>
                  <a:lnTo>
                    <a:pt x="2517" y="479"/>
                  </a:lnTo>
                  <a:lnTo>
                    <a:pt x="2521" y="479"/>
                  </a:lnTo>
                  <a:lnTo>
                    <a:pt x="2525" y="479"/>
                  </a:lnTo>
                  <a:lnTo>
                    <a:pt x="2529" y="479"/>
                  </a:lnTo>
                  <a:lnTo>
                    <a:pt x="2533" y="479"/>
                  </a:lnTo>
                  <a:lnTo>
                    <a:pt x="2536" y="479"/>
                  </a:lnTo>
                  <a:lnTo>
                    <a:pt x="2540" y="479"/>
                  </a:lnTo>
                  <a:lnTo>
                    <a:pt x="2544" y="479"/>
                  </a:lnTo>
                  <a:lnTo>
                    <a:pt x="2548" y="479"/>
                  </a:lnTo>
                  <a:lnTo>
                    <a:pt x="2552" y="479"/>
                  </a:lnTo>
                  <a:lnTo>
                    <a:pt x="2555" y="479"/>
                  </a:lnTo>
                  <a:lnTo>
                    <a:pt x="2559" y="479"/>
                  </a:lnTo>
                  <a:lnTo>
                    <a:pt x="2563" y="479"/>
                  </a:lnTo>
                  <a:lnTo>
                    <a:pt x="2567" y="479"/>
                  </a:lnTo>
                  <a:lnTo>
                    <a:pt x="2571" y="479"/>
                  </a:lnTo>
                  <a:lnTo>
                    <a:pt x="2574" y="479"/>
                  </a:lnTo>
                  <a:lnTo>
                    <a:pt x="2578" y="479"/>
                  </a:lnTo>
                  <a:lnTo>
                    <a:pt x="2582" y="479"/>
                  </a:lnTo>
                  <a:lnTo>
                    <a:pt x="2586" y="479"/>
                  </a:lnTo>
                  <a:lnTo>
                    <a:pt x="2590" y="479"/>
                  </a:lnTo>
                  <a:lnTo>
                    <a:pt x="2593" y="479"/>
                  </a:lnTo>
                  <a:lnTo>
                    <a:pt x="2597" y="479"/>
                  </a:lnTo>
                  <a:lnTo>
                    <a:pt x="2601" y="479"/>
                  </a:lnTo>
                  <a:lnTo>
                    <a:pt x="2605" y="479"/>
                  </a:lnTo>
                  <a:lnTo>
                    <a:pt x="2609" y="479"/>
                  </a:lnTo>
                  <a:lnTo>
                    <a:pt x="2612" y="479"/>
                  </a:lnTo>
                  <a:lnTo>
                    <a:pt x="2616" y="479"/>
                  </a:lnTo>
                  <a:lnTo>
                    <a:pt x="2620" y="479"/>
                  </a:lnTo>
                  <a:lnTo>
                    <a:pt x="2624" y="479"/>
                  </a:lnTo>
                  <a:lnTo>
                    <a:pt x="2628" y="479"/>
                  </a:lnTo>
                  <a:lnTo>
                    <a:pt x="2631" y="479"/>
                  </a:lnTo>
                  <a:lnTo>
                    <a:pt x="2635" y="479"/>
                  </a:lnTo>
                  <a:lnTo>
                    <a:pt x="2639" y="479"/>
                  </a:lnTo>
                  <a:lnTo>
                    <a:pt x="2643" y="479"/>
                  </a:lnTo>
                  <a:lnTo>
                    <a:pt x="2647" y="479"/>
                  </a:lnTo>
                  <a:lnTo>
                    <a:pt x="2650" y="479"/>
                  </a:lnTo>
                  <a:lnTo>
                    <a:pt x="2654" y="479"/>
                  </a:lnTo>
                  <a:lnTo>
                    <a:pt x="2658" y="479"/>
                  </a:lnTo>
                  <a:lnTo>
                    <a:pt x="2662" y="479"/>
                  </a:lnTo>
                  <a:lnTo>
                    <a:pt x="2666" y="475"/>
                  </a:lnTo>
                  <a:lnTo>
                    <a:pt x="2666" y="479"/>
                  </a:lnTo>
                  <a:lnTo>
                    <a:pt x="2669" y="479"/>
                  </a:lnTo>
                  <a:lnTo>
                    <a:pt x="2673" y="479"/>
                  </a:lnTo>
                  <a:lnTo>
                    <a:pt x="2677" y="479"/>
                  </a:lnTo>
                  <a:lnTo>
                    <a:pt x="2681" y="479"/>
                  </a:lnTo>
                  <a:lnTo>
                    <a:pt x="2685" y="479"/>
                  </a:lnTo>
                  <a:lnTo>
                    <a:pt x="2688" y="479"/>
                  </a:lnTo>
                  <a:lnTo>
                    <a:pt x="2692" y="479"/>
                  </a:lnTo>
                  <a:lnTo>
                    <a:pt x="2696" y="479"/>
                  </a:lnTo>
                  <a:lnTo>
                    <a:pt x="2700" y="479"/>
                  </a:lnTo>
                </a:path>
              </a:pathLst>
            </a:custGeom>
            <a:noFill/>
            <a:ln w="0">
              <a:solidFill>
                <a:srgbClr val="A52A2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4" name="Freeform 94"/>
            <p:cNvSpPr>
              <a:spLocks/>
            </p:cNvSpPr>
            <p:nvPr/>
          </p:nvSpPr>
          <p:spPr bwMode="auto">
            <a:xfrm>
              <a:off x="3467101" y="2339975"/>
              <a:ext cx="4273550" cy="760413"/>
            </a:xfrm>
            <a:custGeom>
              <a:avLst/>
              <a:gdLst>
                <a:gd name="T0" fmla="*/ 60 w 2692"/>
                <a:gd name="T1" fmla="*/ 479 h 479"/>
                <a:gd name="T2" fmla="*/ 121 w 2692"/>
                <a:gd name="T3" fmla="*/ 479 h 479"/>
                <a:gd name="T4" fmla="*/ 182 w 2692"/>
                <a:gd name="T5" fmla="*/ 475 h 479"/>
                <a:gd name="T6" fmla="*/ 220 w 2692"/>
                <a:gd name="T7" fmla="*/ 475 h 479"/>
                <a:gd name="T8" fmla="*/ 277 w 2692"/>
                <a:gd name="T9" fmla="*/ 479 h 479"/>
                <a:gd name="T10" fmla="*/ 342 w 2692"/>
                <a:gd name="T11" fmla="*/ 479 h 479"/>
                <a:gd name="T12" fmla="*/ 407 w 2692"/>
                <a:gd name="T13" fmla="*/ 479 h 479"/>
                <a:gd name="T14" fmla="*/ 448 w 2692"/>
                <a:gd name="T15" fmla="*/ 479 h 479"/>
                <a:gd name="T16" fmla="*/ 494 w 2692"/>
                <a:gd name="T17" fmla="*/ 479 h 479"/>
                <a:gd name="T18" fmla="*/ 547 w 2692"/>
                <a:gd name="T19" fmla="*/ 479 h 479"/>
                <a:gd name="T20" fmla="*/ 612 w 2692"/>
                <a:gd name="T21" fmla="*/ 479 h 479"/>
                <a:gd name="T22" fmla="*/ 661 w 2692"/>
                <a:gd name="T23" fmla="*/ 479 h 479"/>
                <a:gd name="T24" fmla="*/ 726 w 2692"/>
                <a:gd name="T25" fmla="*/ 479 h 479"/>
                <a:gd name="T26" fmla="*/ 768 w 2692"/>
                <a:gd name="T27" fmla="*/ 471 h 479"/>
                <a:gd name="T28" fmla="*/ 798 w 2692"/>
                <a:gd name="T29" fmla="*/ 479 h 479"/>
                <a:gd name="T30" fmla="*/ 821 w 2692"/>
                <a:gd name="T31" fmla="*/ 0 h 479"/>
                <a:gd name="T32" fmla="*/ 848 w 2692"/>
                <a:gd name="T33" fmla="*/ 479 h 479"/>
                <a:gd name="T34" fmla="*/ 886 w 2692"/>
                <a:gd name="T35" fmla="*/ 475 h 479"/>
                <a:gd name="T36" fmla="*/ 939 w 2692"/>
                <a:gd name="T37" fmla="*/ 475 h 479"/>
                <a:gd name="T38" fmla="*/ 985 w 2692"/>
                <a:gd name="T39" fmla="*/ 475 h 479"/>
                <a:gd name="T40" fmla="*/ 1023 w 2692"/>
                <a:gd name="T41" fmla="*/ 479 h 479"/>
                <a:gd name="T42" fmla="*/ 1061 w 2692"/>
                <a:gd name="T43" fmla="*/ 479 h 479"/>
                <a:gd name="T44" fmla="*/ 1114 w 2692"/>
                <a:gd name="T45" fmla="*/ 479 h 479"/>
                <a:gd name="T46" fmla="*/ 1148 w 2692"/>
                <a:gd name="T47" fmla="*/ 471 h 479"/>
                <a:gd name="T48" fmla="*/ 1198 w 2692"/>
                <a:gd name="T49" fmla="*/ 475 h 479"/>
                <a:gd name="T50" fmla="*/ 1236 w 2692"/>
                <a:gd name="T51" fmla="*/ 475 h 479"/>
                <a:gd name="T52" fmla="*/ 1274 w 2692"/>
                <a:gd name="T53" fmla="*/ 479 h 479"/>
                <a:gd name="T54" fmla="*/ 1315 w 2692"/>
                <a:gd name="T55" fmla="*/ 475 h 479"/>
                <a:gd name="T56" fmla="*/ 1338 w 2692"/>
                <a:gd name="T57" fmla="*/ 471 h 479"/>
                <a:gd name="T58" fmla="*/ 1369 w 2692"/>
                <a:gd name="T59" fmla="*/ 475 h 479"/>
                <a:gd name="T60" fmla="*/ 1411 w 2692"/>
                <a:gd name="T61" fmla="*/ 479 h 479"/>
                <a:gd name="T62" fmla="*/ 1449 w 2692"/>
                <a:gd name="T63" fmla="*/ 479 h 479"/>
                <a:gd name="T64" fmla="*/ 1502 w 2692"/>
                <a:gd name="T65" fmla="*/ 479 h 479"/>
                <a:gd name="T66" fmla="*/ 1536 w 2692"/>
                <a:gd name="T67" fmla="*/ 479 h 479"/>
                <a:gd name="T68" fmla="*/ 1574 w 2692"/>
                <a:gd name="T69" fmla="*/ 479 h 479"/>
                <a:gd name="T70" fmla="*/ 1605 w 2692"/>
                <a:gd name="T71" fmla="*/ 479 h 479"/>
                <a:gd name="T72" fmla="*/ 1662 w 2692"/>
                <a:gd name="T73" fmla="*/ 479 h 479"/>
                <a:gd name="T74" fmla="*/ 1692 w 2692"/>
                <a:gd name="T75" fmla="*/ 479 h 479"/>
                <a:gd name="T76" fmla="*/ 1734 w 2692"/>
                <a:gd name="T77" fmla="*/ 471 h 479"/>
                <a:gd name="T78" fmla="*/ 1772 w 2692"/>
                <a:gd name="T79" fmla="*/ 479 h 479"/>
                <a:gd name="T80" fmla="*/ 1814 w 2692"/>
                <a:gd name="T81" fmla="*/ 479 h 479"/>
                <a:gd name="T82" fmla="*/ 1848 w 2692"/>
                <a:gd name="T83" fmla="*/ 479 h 479"/>
                <a:gd name="T84" fmla="*/ 1882 w 2692"/>
                <a:gd name="T85" fmla="*/ 479 h 479"/>
                <a:gd name="T86" fmla="*/ 1913 w 2692"/>
                <a:gd name="T87" fmla="*/ 479 h 479"/>
                <a:gd name="T88" fmla="*/ 1954 w 2692"/>
                <a:gd name="T89" fmla="*/ 479 h 479"/>
                <a:gd name="T90" fmla="*/ 2000 w 2692"/>
                <a:gd name="T91" fmla="*/ 475 h 479"/>
                <a:gd name="T92" fmla="*/ 2046 w 2692"/>
                <a:gd name="T93" fmla="*/ 479 h 479"/>
                <a:gd name="T94" fmla="*/ 2091 w 2692"/>
                <a:gd name="T95" fmla="*/ 471 h 479"/>
                <a:gd name="T96" fmla="*/ 2126 w 2692"/>
                <a:gd name="T97" fmla="*/ 479 h 479"/>
                <a:gd name="T98" fmla="*/ 2156 w 2692"/>
                <a:gd name="T99" fmla="*/ 479 h 479"/>
                <a:gd name="T100" fmla="*/ 2202 w 2692"/>
                <a:gd name="T101" fmla="*/ 475 h 479"/>
                <a:gd name="T102" fmla="*/ 2255 w 2692"/>
                <a:gd name="T103" fmla="*/ 479 h 479"/>
                <a:gd name="T104" fmla="*/ 2312 w 2692"/>
                <a:gd name="T105" fmla="*/ 479 h 479"/>
                <a:gd name="T106" fmla="*/ 2358 w 2692"/>
                <a:gd name="T107" fmla="*/ 479 h 479"/>
                <a:gd name="T108" fmla="*/ 2407 w 2692"/>
                <a:gd name="T109" fmla="*/ 479 h 479"/>
                <a:gd name="T110" fmla="*/ 2464 w 2692"/>
                <a:gd name="T111" fmla="*/ 479 h 479"/>
                <a:gd name="T112" fmla="*/ 2517 w 2692"/>
                <a:gd name="T113" fmla="*/ 479 h 479"/>
                <a:gd name="T114" fmla="*/ 2571 w 2692"/>
                <a:gd name="T115" fmla="*/ 479 h 479"/>
                <a:gd name="T116" fmla="*/ 2628 w 2692"/>
                <a:gd name="T117" fmla="*/ 479 h 479"/>
                <a:gd name="T118" fmla="*/ 2677 w 2692"/>
                <a:gd name="T119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92" h="479">
                  <a:moveTo>
                    <a:pt x="0" y="479"/>
                  </a:moveTo>
                  <a:lnTo>
                    <a:pt x="3" y="479"/>
                  </a:lnTo>
                  <a:lnTo>
                    <a:pt x="7" y="479"/>
                  </a:lnTo>
                  <a:lnTo>
                    <a:pt x="11" y="479"/>
                  </a:lnTo>
                  <a:lnTo>
                    <a:pt x="15" y="479"/>
                  </a:lnTo>
                  <a:lnTo>
                    <a:pt x="19" y="479"/>
                  </a:lnTo>
                  <a:lnTo>
                    <a:pt x="22" y="479"/>
                  </a:lnTo>
                  <a:lnTo>
                    <a:pt x="26" y="479"/>
                  </a:lnTo>
                  <a:lnTo>
                    <a:pt x="30" y="479"/>
                  </a:lnTo>
                  <a:lnTo>
                    <a:pt x="34" y="479"/>
                  </a:lnTo>
                  <a:lnTo>
                    <a:pt x="38" y="479"/>
                  </a:lnTo>
                  <a:lnTo>
                    <a:pt x="41" y="479"/>
                  </a:lnTo>
                  <a:lnTo>
                    <a:pt x="45" y="479"/>
                  </a:lnTo>
                  <a:lnTo>
                    <a:pt x="49" y="479"/>
                  </a:lnTo>
                  <a:lnTo>
                    <a:pt x="53" y="479"/>
                  </a:lnTo>
                  <a:lnTo>
                    <a:pt x="57" y="479"/>
                  </a:lnTo>
                  <a:lnTo>
                    <a:pt x="60" y="479"/>
                  </a:lnTo>
                  <a:lnTo>
                    <a:pt x="64" y="479"/>
                  </a:lnTo>
                  <a:lnTo>
                    <a:pt x="68" y="479"/>
                  </a:lnTo>
                  <a:lnTo>
                    <a:pt x="72" y="479"/>
                  </a:lnTo>
                  <a:lnTo>
                    <a:pt x="76" y="475"/>
                  </a:lnTo>
                  <a:lnTo>
                    <a:pt x="76" y="479"/>
                  </a:lnTo>
                  <a:lnTo>
                    <a:pt x="79" y="479"/>
                  </a:lnTo>
                  <a:lnTo>
                    <a:pt x="83" y="479"/>
                  </a:lnTo>
                  <a:lnTo>
                    <a:pt x="87" y="479"/>
                  </a:lnTo>
                  <a:lnTo>
                    <a:pt x="91" y="479"/>
                  </a:lnTo>
                  <a:lnTo>
                    <a:pt x="95" y="479"/>
                  </a:lnTo>
                  <a:lnTo>
                    <a:pt x="98" y="479"/>
                  </a:lnTo>
                  <a:lnTo>
                    <a:pt x="102" y="479"/>
                  </a:lnTo>
                  <a:lnTo>
                    <a:pt x="106" y="479"/>
                  </a:lnTo>
                  <a:lnTo>
                    <a:pt x="110" y="479"/>
                  </a:lnTo>
                  <a:lnTo>
                    <a:pt x="114" y="479"/>
                  </a:lnTo>
                  <a:lnTo>
                    <a:pt x="117" y="479"/>
                  </a:lnTo>
                  <a:lnTo>
                    <a:pt x="121" y="479"/>
                  </a:lnTo>
                  <a:lnTo>
                    <a:pt x="125" y="479"/>
                  </a:lnTo>
                  <a:lnTo>
                    <a:pt x="129" y="479"/>
                  </a:lnTo>
                  <a:lnTo>
                    <a:pt x="133" y="479"/>
                  </a:lnTo>
                  <a:lnTo>
                    <a:pt x="137" y="479"/>
                  </a:lnTo>
                  <a:lnTo>
                    <a:pt x="140" y="479"/>
                  </a:lnTo>
                  <a:lnTo>
                    <a:pt x="144" y="479"/>
                  </a:lnTo>
                  <a:lnTo>
                    <a:pt x="148" y="479"/>
                  </a:lnTo>
                  <a:lnTo>
                    <a:pt x="152" y="479"/>
                  </a:lnTo>
                  <a:lnTo>
                    <a:pt x="156" y="479"/>
                  </a:lnTo>
                  <a:lnTo>
                    <a:pt x="159" y="479"/>
                  </a:lnTo>
                  <a:lnTo>
                    <a:pt x="163" y="479"/>
                  </a:lnTo>
                  <a:lnTo>
                    <a:pt x="167" y="479"/>
                  </a:lnTo>
                  <a:lnTo>
                    <a:pt x="171" y="479"/>
                  </a:lnTo>
                  <a:lnTo>
                    <a:pt x="175" y="479"/>
                  </a:lnTo>
                  <a:lnTo>
                    <a:pt x="178" y="479"/>
                  </a:lnTo>
                  <a:lnTo>
                    <a:pt x="182" y="479"/>
                  </a:lnTo>
                  <a:lnTo>
                    <a:pt x="182" y="475"/>
                  </a:lnTo>
                  <a:lnTo>
                    <a:pt x="182" y="479"/>
                  </a:lnTo>
                  <a:lnTo>
                    <a:pt x="182" y="475"/>
                  </a:lnTo>
                  <a:lnTo>
                    <a:pt x="186" y="479"/>
                  </a:lnTo>
                  <a:lnTo>
                    <a:pt x="190" y="479"/>
                  </a:lnTo>
                  <a:lnTo>
                    <a:pt x="190" y="475"/>
                  </a:lnTo>
                  <a:lnTo>
                    <a:pt x="190" y="479"/>
                  </a:lnTo>
                  <a:lnTo>
                    <a:pt x="190" y="475"/>
                  </a:lnTo>
                  <a:lnTo>
                    <a:pt x="194" y="479"/>
                  </a:lnTo>
                  <a:lnTo>
                    <a:pt x="197" y="479"/>
                  </a:lnTo>
                  <a:lnTo>
                    <a:pt x="201" y="479"/>
                  </a:lnTo>
                  <a:lnTo>
                    <a:pt x="205" y="479"/>
                  </a:lnTo>
                  <a:lnTo>
                    <a:pt x="209" y="479"/>
                  </a:lnTo>
                  <a:lnTo>
                    <a:pt x="213" y="475"/>
                  </a:lnTo>
                  <a:lnTo>
                    <a:pt x="213" y="479"/>
                  </a:lnTo>
                  <a:lnTo>
                    <a:pt x="216" y="479"/>
                  </a:lnTo>
                  <a:lnTo>
                    <a:pt x="220" y="479"/>
                  </a:lnTo>
                  <a:lnTo>
                    <a:pt x="220" y="475"/>
                  </a:lnTo>
                  <a:lnTo>
                    <a:pt x="220" y="479"/>
                  </a:lnTo>
                  <a:lnTo>
                    <a:pt x="220" y="475"/>
                  </a:lnTo>
                  <a:lnTo>
                    <a:pt x="224" y="479"/>
                  </a:lnTo>
                  <a:lnTo>
                    <a:pt x="228" y="479"/>
                  </a:lnTo>
                  <a:lnTo>
                    <a:pt x="232" y="479"/>
                  </a:lnTo>
                  <a:lnTo>
                    <a:pt x="235" y="479"/>
                  </a:lnTo>
                  <a:lnTo>
                    <a:pt x="239" y="479"/>
                  </a:lnTo>
                  <a:lnTo>
                    <a:pt x="243" y="479"/>
                  </a:lnTo>
                  <a:lnTo>
                    <a:pt x="247" y="479"/>
                  </a:lnTo>
                  <a:lnTo>
                    <a:pt x="251" y="479"/>
                  </a:lnTo>
                  <a:lnTo>
                    <a:pt x="254" y="479"/>
                  </a:lnTo>
                  <a:lnTo>
                    <a:pt x="258" y="479"/>
                  </a:lnTo>
                  <a:lnTo>
                    <a:pt x="262" y="479"/>
                  </a:lnTo>
                  <a:lnTo>
                    <a:pt x="266" y="479"/>
                  </a:lnTo>
                  <a:lnTo>
                    <a:pt x="270" y="479"/>
                  </a:lnTo>
                  <a:lnTo>
                    <a:pt x="273" y="479"/>
                  </a:lnTo>
                  <a:lnTo>
                    <a:pt x="277" y="479"/>
                  </a:lnTo>
                  <a:lnTo>
                    <a:pt x="281" y="479"/>
                  </a:lnTo>
                  <a:lnTo>
                    <a:pt x="285" y="479"/>
                  </a:lnTo>
                  <a:lnTo>
                    <a:pt x="289" y="479"/>
                  </a:lnTo>
                  <a:lnTo>
                    <a:pt x="292" y="479"/>
                  </a:lnTo>
                  <a:lnTo>
                    <a:pt x="296" y="479"/>
                  </a:lnTo>
                  <a:lnTo>
                    <a:pt x="300" y="479"/>
                  </a:lnTo>
                  <a:lnTo>
                    <a:pt x="304" y="479"/>
                  </a:lnTo>
                  <a:lnTo>
                    <a:pt x="308" y="479"/>
                  </a:lnTo>
                  <a:lnTo>
                    <a:pt x="311" y="479"/>
                  </a:lnTo>
                  <a:lnTo>
                    <a:pt x="315" y="479"/>
                  </a:lnTo>
                  <a:lnTo>
                    <a:pt x="319" y="479"/>
                  </a:lnTo>
                  <a:lnTo>
                    <a:pt x="323" y="479"/>
                  </a:lnTo>
                  <a:lnTo>
                    <a:pt x="327" y="479"/>
                  </a:lnTo>
                  <a:lnTo>
                    <a:pt x="330" y="479"/>
                  </a:lnTo>
                  <a:lnTo>
                    <a:pt x="334" y="479"/>
                  </a:lnTo>
                  <a:lnTo>
                    <a:pt x="338" y="479"/>
                  </a:lnTo>
                  <a:lnTo>
                    <a:pt x="342" y="479"/>
                  </a:lnTo>
                  <a:lnTo>
                    <a:pt x="346" y="479"/>
                  </a:lnTo>
                  <a:lnTo>
                    <a:pt x="349" y="479"/>
                  </a:lnTo>
                  <a:lnTo>
                    <a:pt x="353" y="479"/>
                  </a:lnTo>
                  <a:lnTo>
                    <a:pt x="357" y="479"/>
                  </a:lnTo>
                  <a:lnTo>
                    <a:pt x="361" y="479"/>
                  </a:lnTo>
                  <a:lnTo>
                    <a:pt x="365" y="479"/>
                  </a:lnTo>
                  <a:lnTo>
                    <a:pt x="368" y="479"/>
                  </a:lnTo>
                  <a:lnTo>
                    <a:pt x="372" y="479"/>
                  </a:lnTo>
                  <a:lnTo>
                    <a:pt x="376" y="479"/>
                  </a:lnTo>
                  <a:lnTo>
                    <a:pt x="380" y="479"/>
                  </a:lnTo>
                  <a:lnTo>
                    <a:pt x="384" y="479"/>
                  </a:lnTo>
                  <a:lnTo>
                    <a:pt x="388" y="479"/>
                  </a:lnTo>
                  <a:lnTo>
                    <a:pt x="391" y="479"/>
                  </a:lnTo>
                  <a:lnTo>
                    <a:pt x="395" y="479"/>
                  </a:lnTo>
                  <a:lnTo>
                    <a:pt x="399" y="479"/>
                  </a:lnTo>
                  <a:lnTo>
                    <a:pt x="403" y="479"/>
                  </a:lnTo>
                  <a:lnTo>
                    <a:pt x="407" y="479"/>
                  </a:lnTo>
                  <a:lnTo>
                    <a:pt x="407" y="475"/>
                  </a:lnTo>
                  <a:lnTo>
                    <a:pt x="407" y="479"/>
                  </a:lnTo>
                  <a:lnTo>
                    <a:pt x="407" y="475"/>
                  </a:lnTo>
                  <a:lnTo>
                    <a:pt x="410" y="479"/>
                  </a:lnTo>
                  <a:lnTo>
                    <a:pt x="414" y="475"/>
                  </a:lnTo>
                  <a:lnTo>
                    <a:pt x="414" y="479"/>
                  </a:lnTo>
                  <a:lnTo>
                    <a:pt x="418" y="479"/>
                  </a:lnTo>
                  <a:lnTo>
                    <a:pt x="422" y="479"/>
                  </a:lnTo>
                  <a:lnTo>
                    <a:pt x="426" y="479"/>
                  </a:lnTo>
                  <a:lnTo>
                    <a:pt x="429" y="479"/>
                  </a:lnTo>
                  <a:lnTo>
                    <a:pt x="433" y="479"/>
                  </a:lnTo>
                  <a:lnTo>
                    <a:pt x="437" y="475"/>
                  </a:lnTo>
                  <a:lnTo>
                    <a:pt x="437" y="479"/>
                  </a:lnTo>
                  <a:lnTo>
                    <a:pt x="441" y="475"/>
                  </a:lnTo>
                  <a:lnTo>
                    <a:pt x="441" y="479"/>
                  </a:lnTo>
                  <a:lnTo>
                    <a:pt x="445" y="479"/>
                  </a:lnTo>
                  <a:lnTo>
                    <a:pt x="448" y="479"/>
                  </a:lnTo>
                  <a:lnTo>
                    <a:pt x="452" y="479"/>
                  </a:lnTo>
                  <a:lnTo>
                    <a:pt x="456" y="479"/>
                  </a:lnTo>
                  <a:lnTo>
                    <a:pt x="456" y="475"/>
                  </a:lnTo>
                  <a:lnTo>
                    <a:pt x="456" y="479"/>
                  </a:lnTo>
                  <a:lnTo>
                    <a:pt x="456" y="475"/>
                  </a:lnTo>
                  <a:lnTo>
                    <a:pt x="460" y="479"/>
                  </a:lnTo>
                  <a:lnTo>
                    <a:pt x="464" y="471"/>
                  </a:lnTo>
                  <a:lnTo>
                    <a:pt x="464" y="479"/>
                  </a:lnTo>
                  <a:lnTo>
                    <a:pt x="467" y="479"/>
                  </a:lnTo>
                  <a:lnTo>
                    <a:pt x="471" y="479"/>
                  </a:lnTo>
                  <a:lnTo>
                    <a:pt x="475" y="475"/>
                  </a:lnTo>
                  <a:lnTo>
                    <a:pt x="475" y="479"/>
                  </a:lnTo>
                  <a:lnTo>
                    <a:pt x="479" y="479"/>
                  </a:lnTo>
                  <a:lnTo>
                    <a:pt x="483" y="479"/>
                  </a:lnTo>
                  <a:lnTo>
                    <a:pt x="486" y="479"/>
                  </a:lnTo>
                  <a:lnTo>
                    <a:pt x="490" y="479"/>
                  </a:lnTo>
                  <a:lnTo>
                    <a:pt x="494" y="479"/>
                  </a:lnTo>
                  <a:lnTo>
                    <a:pt x="498" y="479"/>
                  </a:lnTo>
                  <a:lnTo>
                    <a:pt x="502" y="479"/>
                  </a:lnTo>
                  <a:lnTo>
                    <a:pt x="505" y="479"/>
                  </a:lnTo>
                  <a:lnTo>
                    <a:pt x="509" y="479"/>
                  </a:lnTo>
                  <a:lnTo>
                    <a:pt x="513" y="479"/>
                  </a:lnTo>
                  <a:lnTo>
                    <a:pt x="517" y="479"/>
                  </a:lnTo>
                  <a:lnTo>
                    <a:pt x="521" y="479"/>
                  </a:lnTo>
                  <a:lnTo>
                    <a:pt x="524" y="479"/>
                  </a:lnTo>
                  <a:lnTo>
                    <a:pt x="528" y="479"/>
                  </a:lnTo>
                  <a:lnTo>
                    <a:pt x="532" y="479"/>
                  </a:lnTo>
                  <a:lnTo>
                    <a:pt x="536" y="479"/>
                  </a:lnTo>
                  <a:lnTo>
                    <a:pt x="540" y="479"/>
                  </a:lnTo>
                  <a:lnTo>
                    <a:pt x="543" y="479"/>
                  </a:lnTo>
                  <a:lnTo>
                    <a:pt x="543" y="475"/>
                  </a:lnTo>
                  <a:lnTo>
                    <a:pt x="543" y="479"/>
                  </a:lnTo>
                  <a:lnTo>
                    <a:pt x="543" y="475"/>
                  </a:lnTo>
                  <a:lnTo>
                    <a:pt x="547" y="479"/>
                  </a:lnTo>
                  <a:lnTo>
                    <a:pt x="551" y="479"/>
                  </a:lnTo>
                  <a:lnTo>
                    <a:pt x="555" y="479"/>
                  </a:lnTo>
                  <a:lnTo>
                    <a:pt x="559" y="479"/>
                  </a:lnTo>
                  <a:lnTo>
                    <a:pt x="562" y="479"/>
                  </a:lnTo>
                  <a:lnTo>
                    <a:pt x="566" y="479"/>
                  </a:lnTo>
                  <a:lnTo>
                    <a:pt x="570" y="479"/>
                  </a:lnTo>
                  <a:lnTo>
                    <a:pt x="574" y="479"/>
                  </a:lnTo>
                  <a:lnTo>
                    <a:pt x="578" y="479"/>
                  </a:lnTo>
                  <a:lnTo>
                    <a:pt x="581" y="479"/>
                  </a:lnTo>
                  <a:lnTo>
                    <a:pt x="585" y="479"/>
                  </a:lnTo>
                  <a:lnTo>
                    <a:pt x="589" y="479"/>
                  </a:lnTo>
                  <a:lnTo>
                    <a:pt x="593" y="479"/>
                  </a:lnTo>
                  <a:lnTo>
                    <a:pt x="597" y="479"/>
                  </a:lnTo>
                  <a:lnTo>
                    <a:pt x="600" y="479"/>
                  </a:lnTo>
                  <a:lnTo>
                    <a:pt x="604" y="479"/>
                  </a:lnTo>
                  <a:lnTo>
                    <a:pt x="608" y="479"/>
                  </a:lnTo>
                  <a:lnTo>
                    <a:pt x="612" y="479"/>
                  </a:lnTo>
                  <a:lnTo>
                    <a:pt x="616" y="479"/>
                  </a:lnTo>
                  <a:lnTo>
                    <a:pt x="620" y="479"/>
                  </a:lnTo>
                  <a:lnTo>
                    <a:pt x="623" y="479"/>
                  </a:lnTo>
                  <a:lnTo>
                    <a:pt x="627" y="471"/>
                  </a:lnTo>
                  <a:lnTo>
                    <a:pt x="627" y="479"/>
                  </a:lnTo>
                  <a:lnTo>
                    <a:pt x="631" y="479"/>
                  </a:lnTo>
                  <a:lnTo>
                    <a:pt x="631" y="471"/>
                  </a:lnTo>
                  <a:lnTo>
                    <a:pt x="631" y="479"/>
                  </a:lnTo>
                  <a:lnTo>
                    <a:pt x="631" y="471"/>
                  </a:lnTo>
                  <a:lnTo>
                    <a:pt x="635" y="479"/>
                  </a:lnTo>
                  <a:lnTo>
                    <a:pt x="639" y="479"/>
                  </a:lnTo>
                  <a:lnTo>
                    <a:pt x="642" y="479"/>
                  </a:lnTo>
                  <a:lnTo>
                    <a:pt x="646" y="479"/>
                  </a:lnTo>
                  <a:lnTo>
                    <a:pt x="650" y="479"/>
                  </a:lnTo>
                  <a:lnTo>
                    <a:pt x="654" y="479"/>
                  </a:lnTo>
                  <a:lnTo>
                    <a:pt x="658" y="479"/>
                  </a:lnTo>
                  <a:lnTo>
                    <a:pt x="661" y="479"/>
                  </a:lnTo>
                  <a:lnTo>
                    <a:pt x="665" y="479"/>
                  </a:lnTo>
                  <a:lnTo>
                    <a:pt x="669" y="479"/>
                  </a:lnTo>
                  <a:lnTo>
                    <a:pt x="673" y="479"/>
                  </a:lnTo>
                  <a:lnTo>
                    <a:pt x="677" y="479"/>
                  </a:lnTo>
                  <a:lnTo>
                    <a:pt x="680" y="479"/>
                  </a:lnTo>
                  <a:lnTo>
                    <a:pt x="684" y="479"/>
                  </a:lnTo>
                  <a:lnTo>
                    <a:pt x="688" y="479"/>
                  </a:lnTo>
                  <a:lnTo>
                    <a:pt x="692" y="479"/>
                  </a:lnTo>
                  <a:lnTo>
                    <a:pt x="696" y="479"/>
                  </a:lnTo>
                  <a:lnTo>
                    <a:pt x="699" y="479"/>
                  </a:lnTo>
                  <a:lnTo>
                    <a:pt x="703" y="479"/>
                  </a:lnTo>
                  <a:lnTo>
                    <a:pt x="707" y="479"/>
                  </a:lnTo>
                  <a:lnTo>
                    <a:pt x="711" y="479"/>
                  </a:lnTo>
                  <a:lnTo>
                    <a:pt x="715" y="479"/>
                  </a:lnTo>
                  <a:lnTo>
                    <a:pt x="718" y="479"/>
                  </a:lnTo>
                  <a:lnTo>
                    <a:pt x="722" y="479"/>
                  </a:lnTo>
                  <a:lnTo>
                    <a:pt x="726" y="479"/>
                  </a:lnTo>
                  <a:lnTo>
                    <a:pt x="730" y="479"/>
                  </a:lnTo>
                  <a:lnTo>
                    <a:pt x="730" y="471"/>
                  </a:lnTo>
                  <a:lnTo>
                    <a:pt x="730" y="479"/>
                  </a:lnTo>
                  <a:lnTo>
                    <a:pt x="734" y="479"/>
                  </a:lnTo>
                  <a:lnTo>
                    <a:pt x="737" y="479"/>
                  </a:lnTo>
                  <a:lnTo>
                    <a:pt x="741" y="479"/>
                  </a:lnTo>
                  <a:lnTo>
                    <a:pt x="745" y="479"/>
                  </a:lnTo>
                  <a:lnTo>
                    <a:pt x="749" y="479"/>
                  </a:lnTo>
                  <a:lnTo>
                    <a:pt x="753" y="471"/>
                  </a:lnTo>
                  <a:lnTo>
                    <a:pt x="753" y="479"/>
                  </a:lnTo>
                  <a:lnTo>
                    <a:pt x="756" y="479"/>
                  </a:lnTo>
                  <a:lnTo>
                    <a:pt x="760" y="479"/>
                  </a:lnTo>
                  <a:lnTo>
                    <a:pt x="760" y="471"/>
                  </a:lnTo>
                  <a:lnTo>
                    <a:pt x="760" y="479"/>
                  </a:lnTo>
                  <a:lnTo>
                    <a:pt x="760" y="471"/>
                  </a:lnTo>
                  <a:lnTo>
                    <a:pt x="764" y="479"/>
                  </a:lnTo>
                  <a:lnTo>
                    <a:pt x="768" y="471"/>
                  </a:lnTo>
                  <a:lnTo>
                    <a:pt x="768" y="479"/>
                  </a:lnTo>
                  <a:lnTo>
                    <a:pt x="772" y="479"/>
                  </a:lnTo>
                  <a:lnTo>
                    <a:pt x="772" y="475"/>
                  </a:lnTo>
                  <a:lnTo>
                    <a:pt x="772" y="479"/>
                  </a:lnTo>
                  <a:lnTo>
                    <a:pt x="775" y="475"/>
                  </a:lnTo>
                  <a:lnTo>
                    <a:pt x="775" y="479"/>
                  </a:lnTo>
                  <a:lnTo>
                    <a:pt x="779" y="471"/>
                  </a:lnTo>
                  <a:lnTo>
                    <a:pt x="779" y="479"/>
                  </a:lnTo>
                  <a:lnTo>
                    <a:pt x="783" y="479"/>
                  </a:lnTo>
                  <a:lnTo>
                    <a:pt x="787" y="471"/>
                  </a:lnTo>
                  <a:lnTo>
                    <a:pt x="787" y="475"/>
                  </a:lnTo>
                  <a:lnTo>
                    <a:pt x="791" y="475"/>
                  </a:lnTo>
                  <a:lnTo>
                    <a:pt x="791" y="471"/>
                  </a:lnTo>
                  <a:lnTo>
                    <a:pt x="791" y="479"/>
                  </a:lnTo>
                  <a:lnTo>
                    <a:pt x="794" y="475"/>
                  </a:lnTo>
                  <a:lnTo>
                    <a:pt x="794" y="479"/>
                  </a:lnTo>
                  <a:lnTo>
                    <a:pt x="798" y="479"/>
                  </a:lnTo>
                  <a:lnTo>
                    <a:pt x="802" y="479"/>
                  </a:lnTo>
                  <a:lnTo>
                    <a:pt x="802" y="475"/>
                  </a:lnTo>
                  <a:lnTo>
                    <a:pt x="802" y="479"/>
                  </a:lnTo>
                  <a:lnTo>
                    <a:pt x="802" y="475"/>
                  </a:lnTo>
                  <a:lnTo>
                    <a:pt x="806" y="475"/>
                  </a:lnTo>
                  <a:lnTo>
                    <a:pt x="806" y="479"/>
                  </a:lnTo>
                  <a:lnTo>
                    <a:pt x="810" y="479"/>
                  </a:lnTo>
                  <a:lnTo>
                    <a:pt x="813" y="471"/>
                  </a:lnTo>
                  <a:lnTo>
                    <a:pt x="813" y="418"/>
                  </a:lnTo>
                  <a:lnTo>
                    <a:pt x="813" y="471"/>
                  </a:lnTo>
                  <a:lnTo>
                    <a:pt x="813" y="418"/>
                  </a:lnTo>
                  <a:lnTo>
                    <a:pt x="817" y="331"/>
                  </a:lnTo>
                  <a:lnTo>
                    <a:pt x="817" y="201"/>
                  </a:lnTo>
                  <a:lnTo>
                    <a:pt x="817" y="331"/>
                  </a:lnTo>
                  <a:lnTo>
                    <a:pt x="817" y="201"/>
                  </a:lnTo>
                  <a:lnTo>
                    <a:pt x="821" y="68"/>
                  </a:lnTo>
                  <a:lnTo>
                    <a:pt x="821" y="0"/>
                  </a:lnTo>
                  <a:lnTo>
                    <a:pt x="821" y="68"/>
                  </a:lnTo>
                  <a:lnTo>
                    <a:pt x="821" y="0"/>
                  </a:lnTo>
                  <a:lnTo>
                    <a:pt x="825" y="7"/>
                  </a:lnTo>
                  <a:lnTo>
                    <a:pt x="825" y="179"/>
                  </a:lnTo>
                  <a:lnTo>
                    <a:pt x="829" y="247"/>
                  </a:lnTo>
                  <a:lnTo>
                    <a:pt x="829" y="361"/>
                  </a:lnTo>
                  <a:lnTo>
                    <a:pt x="832" y="411"/>
                  </a:lnTo>
                  <a:lnTo>
                    <a:pt x="832" y="456"/>
                  </a:lnTo>
                  <a:lnTo>
                    <a:pt x="836" y="460"/>
                  </a:lnTo>
                  <a:lnTo>
                    <a:pt x="836" y="468"/>
                  </a:lnTo>
                  <a:lnTo>
                    <a:pt x="840" y="468"/>
                  </a:lnTo>
                  <a:lnTo>
                    <a:pt x="840" y="479"/>
                  </a:lnTo>
                  <a:lnTo>
                    <a:pt x="844" y="479"/>
                  </a:lnTo>
                  <a:lnTo>
                    <a:pt x="844" y="471"/>
                  </a:lnTo>
                  <a:lnTo>
                    <a:pt x="844" y="479"/>
                  </a:lnTo>
                  <a:lnTo>
                    <a:pt x="844" y="475"/>
                  </a:lnTo>
                  <a:lnTo>
                    <a:pt x="848" y="479"/>
                  </a:lnTo>
                  <a:lnTo>
                    <a:pt x="848" y="475"/>
                  </a:lnTo>
                  <a:lnTo>
                    <a:pt x="848" y="479"/>
                  </a:lnTo>
                  <a:lnTo>
                    <a:pt x="848" y="475"/>
                  </a:lnTo>
                  <a:lnTo>
                    <a:pt x="852" y="471"/>
                  </a:lnTo>
                  <a:lnTo>
                    <a:pt x="852" y="479"/>
                  </a:lnTo>
                  <a:lnTo>
                    <a:pt x="855" y="479"/>
                  </a:lnTo>
                  <a:lnTo>
                    <a:pt x="859" y="475"/>
                  </a:lnTo>
                  <a:lnTo>
                    <a:pt x="859" y="479"/>
                  </a:lnTo>
                  <a:lnTo>
                    <a:pt x="863" y="479"/>
                  </a:lnTo>
                  <a:lnTo>
                    <a:pt x="867" y="479"/>
                  </a:lnTo>
                  <a:lnTo>
                    <a:pt x="871" y="471"/>
                  </a:lnTo>
                  <a:lnTo>
                    <a:pt x="871" y="479"/>
                  </a:lnTo>
                  <a:lnTo>
                    <a:pt x="874" y="479"/>
                  </a:lnTo>
                  <a:lnTo>
                    <a:pt x="878" y="475"/>
                  </a:lnTo>
                  <a:lnTo>
                    <a:pt x="882" y="479"/>
                  </a:lnTo>
                  <a:lnTo>
                    <a:pt x="886" y="479"/>
                  </a:lnTo>
                  <a:lnTo>
                    <a:pt x="886" y="475"/>
                  </a:lnTo>
                  <a:lnTo>
                    <a:pt x="886" y="479"/>
                  </a:lnTo>
                  <a:lnTo>
                    <a:pt x="890" y="479"/>
                  </a:lnTo>
                  <a:lnTo>
                    <a:pt x="893" y="479"/>
                  </a:lnTo>
                  <a:lnTo>
                    <a:pt x="897" y="479"/>
                  </a:lnTo>
                  <a:lnTo>
                    <a:pt x="897" y="475"/>
                  </a:lnTo>
                  <a:lnTo>
                    <a:pt x="897" y="479"/>
                  </a:lnTo>
                  <a:lnTo>
                    <a:pt x="901" y="479"/>
                  </a:lnTo>
                  <a:lnTo>
                    <a:pt x="905" y="479"/>
                  </a:lnTo>
                  <a:lnTo>
                    <a:pt x="909" y="479"/>
                  </a:lnTo>
                  <a:lnTo>
                    <a:pt x="912" y="479"/>
                  </a:lnTo>
                  <a:lnTo>
                    <a:pt x="916" y="479"/>
                  </a:lnTo>
                  <a:lnTo>
                    <a:pt x="920" y="479"/>
                  </a:lnTo>
                  <a:lnTo>
                    <a:pt x="924" y="479"/>
                  </a:lnTo>
                  <a:lnTo>
                    <a:pt x="928" y="479"/>
                  </a:lnTo>
                  <a:lnTo>
                    <a:pt x="931" y="479"/>
                  </a:lnTo>
                  <a:lnTo>
                    <a:pt x="935" y="479"/>
                  </a:lnTo>
                  <a:lnTo>
                    <a:pt x="939" y="475"/>
                  </a:lnTo>
                  <a:lnTo>
                    <a:pt x="939" y="471"/>
                  </a:lnTo>
                  <a:lnTo>
                    <a:pt x="939" y="479"/>
                  </a:lnTo>
                  <a:lnTo>
                    <a:pt x="943" y="479"/>
                  </a:lnTo>
                  <a:lnTo>
                    <a:pt x="947" y="479"/>
                  </a:lnTo>
                  <a:lnTo>
                    <a:pt x="950" y="471"/>
                  </a:lnTo>
                  <a:lnTo>
                    <a:pt x="950" y="479"/>
                  </a:lnTo>
                  <a:lnTo>
                    <a:pt x="950" y="475"/>
                  </a:lnTo>
                  <a:lnTo>
                    <a:pt x="954" y="479"/>
                  </a:lnTo>
                  <a:lnTo>
                    <a:pt x="958" y="479"/>
                  </a:lnTo>
                  <a:lnTo>
                    <a:pt x="962" y="479"/>
                  </a:lnTo>
                  <a:lnTo>
                    <a:pt x="966" y="479"/>
                  </a:lnTo>
                  <a:lnTo>
                    <a:pt x="969" y="479"/>
                  </a:lnTo>
                  <a:lnTo>
                    <a:pt x="973" y="479"/>
                  </a:lnTo>
                  <a:lnTo>
                    <a:pt x="977" y="479"/>
                  </a:lnTo>
                  <a:lnTo>
                    <a:pt x="981" y="479"/>
                  </a:lnTo>
                  <a:lnTo>
                    <a:pt x="985" y="479"/>
                  </a:lnTo>
                  <a:lnTo>
                    <a:pt x="985" y="475"/>
                  </a:lnTo>
                  <a:lnTo>
                    <a:pt x="985" y="479"/>
                  </a:lnTo>
                  <a:lnTo>
                    <a:pt x="985" y="475"/>
                  </a:lnTo>
                  <a:lnTo>
                    <a:pt x="988" y="479"/>
                  </a:lnTo>
                  <a:lnTo>
                    <a:pt x="992" y="475"/>
                  </a:lnTo>
                  <a:lnTo>
                    <a:pt x="992" y="479"/>
                  </a:lnTo>
                  <a:lnTo>
                    <a:pt x="996" y="479"/>
                  </a:lnTo>
                  <a:lnTo>
                    <a:pt x="1000" y="479"/>
                  </a:lnTo>
                  <a:lnTo>
                    <a:pt x="1004" y="479"/>
                  </a:lnTo>
                  <a:lnTo>
                    <a:pt x="1007" y="475"/>
                  </a:lnTo>
                  <a:lnTo>
                    <a:pt x="1007" y="479"/>
                  </a:lnTo>
                  <a:lnTo>
                    <a:pt x="1011" y="475"/>
                  </a:lnTo>
                  <a:lnTo>
                    <a:pt x="1011" y="479"/>
                  </a:lnTo>
                  <a:lnTo>
                    <a:pt x="1015" y="479"/>
                  </a:lnTo>
                  <a:lnTo>
                    <a:pt x="1019" y="471"/>
                  </a:lnTo>
                  <a:lnTo>
                    <a:pt x="1019" y="479"/>
                  </a:lnTo>
                  <a:lnTo>
                    <a:pt x="1023" y="471"/>
                  </a:lnTo>
                  <a:lnTo>
                    <a:pt x="1023" y="479"/>
                  </a:lnTo>
                  <a:lnTo>
                    <a:pt x="1026" y="479"/>
                  </a:lnTo>
                  <a:lnTo>
                    <a:pt x="1030" y="479"/>
                  </a:lnTo>
                  <a:lnTo>
                    <a:pt x="1034" y="475"/>
                  </a:lnTo>
                  <a:lnTo>
                    <a:pt x="1034" y="479"/>
                  </a:lnTo>
                  <a:lnTo>
                    <a:pt x="1038" y="479"/>
                  </a:lnTo>
                  <a:lnTo>
                    <a:pt x="1038" y="475"/>
                  </a:lnTo>
                  <a:lnTo>
                    <a:pt x="1038" y="479"/>
                  </a:lnTo>
                  <a:lnTo>
                    <a:pt x="1038" y="475"/>
                  </a:lnTo>
                  <a:lnTo>
                    <a:pt x="1042" y="479"/>
                  </a:lnTo>
                  <a:lnTo>
                    <a:pt x="1045" y="479"/>
                  </a:lnTo>
                  <a:lnTo>
                    <a:pt x="1045" y="475"/>
                  </a:lnTo>
                  <a:lnTo>
                    <a:pt x="1045" y="479"/>
                  </a:lnTo>
                  <a:lnTo>
                    <a:pt x="1045" y="475"/>
                  </a:lnTo>
                  <a:lnTo>
                    <a:pt x="1049" y="479"/>
                  </a:lnTo>
                  <a:lnTo>
                    <a:pt x="1053" y="479"/>
                  </a:lnTo>
                  <a:lnTo>
                    <a:pt x="1057" y="479"/>
                  </a:lnTo>
                  <a:lnTo>
                    <a:pt x="1061" y="479"/>
                  </a:lnTo>
                  <a:lnTo>
                    <a:pt x="1061" y="475"/>
                  </a:lnTo>
                  <a:lnTo>
                    <a:pt x="1061" y="479"/>
                  </a:lnTo>
                  <a:lnTo>
                    <a:pt x="1061" y="475"/>
                  </a:lnTo>
                  <a:lnTo>
                    <a:pt x="1064" y="479"/>
                  </a:lnTo>
                  <a:lnTo>
                    <a:pt x="1068" y="479"/>
                  </a:lnTo>
                  <a:lnTo>
                    <a:pt x="1072" y="479"/>
                  </a:lnTo>
                  <a:lnTo>
                    <a:pt x="1076" y="479"/>
                  </a:lnTo>
                  <a:lnTo>
                    <a:pt x="1080" y="479"/>
                  </a:lnTo>
                  <a:lnTo>
                    <a:pt x="1083" y="479"/>
                  </a:lnTo>
                  <a:lnTo>
                    <a:pt x="1087" y="479"/>
                  </a:lnTo>
                  <a:lnTo>
                    <a:pt x="1091" y="479"/>
                  </a:lnTo>
                  <a:lnTo>
                    <a:pt x="1095" y="479"/>
                  </a:lnTo>
                  <a:lnTo>
                    <a:pt x="1099" y="479"/>
                  </a:lnTo>
                  <a:lnTo>
                    <a:pt x="1103" y="479"/>
                  </a:lnTo>
                  <a:lnTo>
                    <a:pt x="1106" y="479"/>
                  </a:lnTo>
                  <a:lnTo>
                    <a:pt x="1110" y="479"/>
                  </a:lnTo>
                  <a:lnTo>
                    <a:pt x="1114" y="479"/>
                  </a:lnTo>
                  <a:lnTo>
                    <a:pt x="1118" y="471"/>
                  </a:lnTo>
                  <a:lnTo>
                    <a:pt x="1118" y="479"/>
                  </a:lnTo>
                  <a:lnTo>
                    <a:pt x="1122" y="479"/>
                  </a:lnTo>
                  <a:lnTo>
                    <a:pt x="1125" y="479"/>
                  </a:lnTo>
                  <a:lnTo>
                    <a:pt x="1129" y="479"/>
                  </a:lnTo>
                  <a:lnTo>
                    <a:pt x="1129" y="475"/>
                  </a:lnTo>
                  <a:lnTo>
                    <a:pt x="1129" y="479"/>
                  </a:lnTo>
                  <a:lnTo>
                    <a:pt x="1133" y="479"/>
                  </a:lnTo>
                  <a:lnTo>
                    <a:pt x="1137" y="471"/>
                  </a:lnTo>
                  <a:lnTo>
                    <a:pt x="1137" y="479"/>
                  </a:lnTo>
                  <a:lnTo>
                    <a:pt x="1141" y="479"/>
                  </a:lnTo>
                  <a:lnTo>
                    <a:pt x="1144" y="471"/>
                  </a:lnTo>
                  <a:lnTo>
                    <a:pt x="1144" y="479"/>
                  </a:lnTo>
                  <a:lnTo>
                    <a:pt x="1148" y="479"/>
                  </a:lnTo>
                  <a:lnTo>
                    <a:pt x="1148" y="471"/>
                  </a:lnTo>
                  <a:lnTo>
                    <a:pt x="1148" y="479"/>
                  </a:lnTo>
                  <a:lnTo>
                    <a:pt x="1148" y="471"/>
                  </a:lnTo>
                  <a:lnTo>
                    <a:pt x="1152" y="479"/>
                  </a:lnTo>
                  <a:lnTo>
                    <a:pt x="1156" y="479"/>
                  </a:lnTo>
                  <a:lnTo>
                    <a:pt x="1160" y="479"/>
                  </a:lnTo>
                  <a:lnTo>
                    <a:pt x="1163" y="479"/>
                  </a:lnTo>
                  <a:lnTo>
                    <a:pt x="1167" y="475"/>
                  </a:lnTo>
                  <a:lnTo>
                    <a:pt x="1167" y="479"/>
                  </a:lnTo>
                  <a:lnTo>
                    <a:pt x="1171" y="479"/>
                  </a:lnTo>
                  <a:lnTo>
                    <a:pt x="1175" y="479"/>
                  </a:lnTo>
                  <a:lnTo>
                    <a:pt x="1179" y="479"/>
                  </a:lnTo>
                  <a:lnTo>
                    <a:pt x="1179" y="475"/>
                  </a:lnTo>
                  <a:lnTo>
                    <a:pt x="1179" y="479"/>
                  </a:lnTo>
                  <a:lnTo>
                    <a:pt x="1182" y="479"/>
                  </a:lnTo>
                  <a:lnTo>
                    <a:pt x="1186" y="479"/>
                  </a:lnTo>
                  <a:lnTo>
                    <a:pt x="1190" y="475"/>
                  </a:lnTo>
                  <a:lnTo>
                    <a:pt x="1190" y="479"/>
                  </a:lnTo>
                  <a:lnTo>
                    <a:pt x="1194" y="479"/>
                  </a:lnTo>
                  <a:lnTo>
                    <a:pt x="1198" y="475"/>
                  </a:lnTo>
                  <a:lnTo>
                    <a:pt x="1198" y="479"/>
                  </a:lnTo>
                  <a:lnTo>
                    <a:pt x="1201" y="479"/>
                  </a:lnTo>
                  <a:lnTo>
                    <a:pt x="1205" y="479"/>
                  </a:lnTo>
                  <a:lnTo>
                    <a:pt x="1209" y="479"/>
                  </a:lnTo>
                  <a:lnTo>
                    <a:pt x="1213" y="479"/>
                  </a:lnTo>
                  <a:lnTo>
                    <a:pt x="1217" y="475"/>
                  </a:lnTo>
                  <a:lnTo>
                    <a:pt x="1217" y="479"/>
                  </a:lnTo>
                  <a:lnTo>
                    <a:pt x="1220" y="479"/>
                  </a:lnTo>
                  <a:lnTo>
                    <a:pt x="1224" y="479"/>
                  </a:lnTo>
                  <a:lnTo>
                    <a:pt x="1228" y="479"/>
                  </a:lnTo>
                  <a:lnTo>
                    <a:pt x="1232" y="479"/>
                  </a:lnTo>
                  <a:lnTo>
                    <a:pt x="1232" y="471"/>
                  </a:lnTo>
                  <a:lnTo>
                    <a:pt x="1232" y="479"/>
                  </a:lnTo>
                  <a:lnTo>
                    <a:pt x="1236" y="479"/>
                  </a:lnTo>
                  <a:lnTo>
                    <a:pt x="1236" y="475"/>
                  </a:lnTo>
                  <a:lnTo>
                    <a:pt x="1236" y="479"/>
                  </a:lnTo>
                  <a:lnTo>
                    <a:pt x="1236" y="475"/>
                  </a:lnTo>
                  <a:lnTo>
                    <a:pt x="1239" y="475"/>
                  </a:lnTo>
                  <a:lnTo>
                    <a:pt x="1239" y="479"/>
                  </a:lnTo>
                  <a:lnTo>
                    <a:pt x="1243" y="479"/>
                  </a:lnTo>
                  <a:lnTo>
                    <a:pt x="1243" y="475"/>
                  </a:lnTo>
                  <a:lnTo>
                    <a:pt x="1243" y="479"/>
                  </a:lnTo>
                  <a:lnTo>
                    <a:pt x="1247" y="471"/>
                  </a:lnTo>
                  <a:lnTo>
                    <a:pt x="1247" y="479"/>
                  </a:lnTo>
                  <a:lnTo>
                    <a:pt x="1251" y="479"/>
                  </a:lnTo>
                  <a:lnTo>
                    <a:pt x="1255" y="479"/>
                  </a:lnTo>
                  <a:lnTo>
                    <a:pt x="1258" y="479"/>
                  </a:lnTo>
                  <a:lnTo>
                    <a:pt x="1262" y="479"/>
                  </a:lnTo>
                  <a:lnTo>
                    <a:pt x="1262" y="475"/>
                  </a:lnTo>
                  <a:lnTo>
                    <a:pt x="1262" y="479"/>
                  </a:lnTo>
                  <a:lnTo>
                    <a:pt x="1262" y="475"/>
                  </a:lnTo>
                  <a:lnTo>
                    <a:pt x="1266" y="479"/>
                  </a:lnTo>
                  <a:lnTo>
                    <a:pt x="1270" y="479"/>
                  </a:lnTo>
                  <a:lnTo>
                    <a:pt x="1274" y="479"/>
                  </a:lnTo>
                  <a:lnTo>
                    <a:pt x="1274" y="475"/>
                  </a:lnTo>
                  <a:lnTo>
                    <a:pt x="1274" y="479"/>
                  </a:lnTo>
                  <a:lnTo>
                    <a:pt x="1277" y="479"/>
                  </a:lnTo>
                  <a:lnTo>
                    <a:pt x="1281" y="479"/>
                  </a:lnTo>
                  <a:lnTo>
                    <a:pt x="1285" y="479"/>
                  </a:lnTo>
                  <a:lnTo>
                    <a:pt x="1289" y="471"/>
                  </a:lnTo>
                  <a:lnTo>
                    <a:pt x="1289" y="479"/>
                  </a:lnTo>
                  <a:lnTo>
                    <a:pt x="1293" y="479"/>
                  </a:lnTo>
                  <a:lnTo>
                    <a:pt x="1296" y="479"/>
                  </a:lnTo>
                  <a:lnTo>
                    <a:pt x="1300" y="479"/>
                  </a:lnTo>
                  <a:lnTo>
                    <a:pt x="1304" y="479"/>
                  </a:lnTo>
                  <a:lnTo>
                    <a:pt x="1308" y="479"/>
                  </a:lnTo>
                  <a:lnTo>
                    <a:pt x="1312" y="479"/>
                  </a:lnTo>
                  <a:lnTo>
                    <a:pt x="1315" y="479"/>
                  </a:lnTo>
                  <a:lnTo>
                    <a:pt x="1315" y="475"/>
                  </a:lnTo>
                  <a:lnTo>
                    <a:pt x="1315" y="479"/>
                  </a:lnTo>
                  <a:lnTo>
                    <a:pt x="1315" y="475"/>
                  </a:lnTo>
                  <a:lnTo>
                    <a:pt x="1319" y="479"/>
                  </a:lnTo>
                  <a:lnTo>
                    <a:pt x="1319" y="475"/>
                  </a:lnTo>
                  <a:lnTo>
                    <a:pt x="1319" y="479"/>
                  </a:lnTo>
                  <a:lnTo>
                    <a:pt x="1319" y="475"/>
                  </a:lnTo>
                  <a:lnTo>
                    <a:pt x="1323" y="475"/>
                  </a:lnTo>
                  <a:lnTo>
                    <a:pt x="1323" y="479"/>
                  </a:lnTo>
                  <a:lnTo>
                    <a:pt x="1327" y="471"/>
                  </a:lnTo>
                  <a:lnTo>
                    <a:pt x="1327" y="479"/>
                  </a:lnTo>
                  <a:lnTo>
                    <a:pt x="1331" y="479"/>
                  </a:lnTo>
                  <a:lnTo>
                    <a:pt x="1335" y="479"/>
                  </a:lnTo>
                  <a:lnTo>
                    <a:pt x="1335" y="475"/>
                  </a:lnTo>
                  <a:lnTo>
                    <a:pt x="1335" y="479"/>
                  </a:lnTo>
                  <a:lnTo>
                    <a:pt x="1335" y="475"/>
                  </a:lnTo>
                  <a:lnTo>
                    <a:pt x="1338" y="479"/>
                  </a:lnTo>
                  <a:lnTo>
                    <a:pt x="1338" y="471"/>
                  </a:lnTo>
                  <a:lnTo>
                    <a:pt x="1338" y="479"/>
                  </a:lnTo>
                  <a:lnTo>
                    <a:pt x="1338" y="471"/>
                  </a:lnTo>
                  <a:lnTo>
                    <a:pt x="1342" y="479"/>
                  </a:lnTo>
                  <a:lnTo>
                    <a:pt x="1346" y="475"/>
                  </a:lnTo>
                  <a:lnTo>
                    <a:pt x="1346" y="479"/>
                  </a:lnTo>
                  <a:lnTo>
                    <a:pt x="1350" y="475"/>
                  </a:lnTo>
                  <a:lnTo>
                    <a:pt x="1350" y="479"/>
                  </a:lnTo>
                  <a:lnTo>
                    <a:pt x="1354" y="479"/>
                  </a:lnTo>
                  <a:lnTo>
                    <a:pt x="1357" y="479"/>
                  </a:lnTo>
                  <a:lnTo>
                    <a:pt x="1357" y="475"/>
                  </a:lnTo>
                  <a:lnTo>
                    <a:pt x="1357" y="479"/>
                  </a:lnTo>
                  <a:lnTo>
                    <a:pt x="1357" y="475"/>
                  </a:lnTo>
                  <a:lnTo>
                    <a:pt x="1361" y="479"/>
                  </a:lnTo>
                  <a:lnTo>
                    <a:pt x="1361" y="475"/>
                  </a:lnTo>
                  <a:lnTo>
                    <a:pt x="1361" y="479"/>
                  </a:lnTo>
                  <a:lnTo>
                    <a:pt x="1361" y="475"/>
                  </a:lnTo>
                  <a:lnTo>
                    <a:pt x="1365" y="475"/>
                  </a:lnTo>
                  <a:lnTo>
                    <a:pt x="1365" y="479"/>
                  </a:lnTo>
                  <a:lnTo>
                    <a:pt x="1369" y="475"/>
                  </a:lnTo>
                  <a:lnTo>
                    <a:pt x="1369" y="479"/>
                  </a:lnTo>
                  <a:lnTo>
                    <a:pt x="1373" y="475"/>
                  </a:lnTo>
                  <a:lnTo>
                    <a:pt x="1373" y="479"/>
                  </a:lnTo>
                  <a:lnTo>
                    <a:pt x="1376" y="479"/>
                  </a:lnTo>
                  <a:lnTo>
                    <a:pt x="1380" y="479"/>
                  </a:lnTo>
                  <a:lnTo>
                    <a:pt x="1384" y="479"/>
                  </a:lnTo>
                  <a:lnTo>
                    <a:pt x="1388" y="479"/>
                  </a:lnTo>
                  <a:lnTo>
                    <a:pt x="1392" y="479"/>
                  </a:lnTo>
                  <a:lnTo>
                    <a:pt x="1395" y="479"/>
                  </a:lnTo>
                  <a:lnTo>
                    <a:pt x="1399" y="479"/>
                  </a:lnTo>
                  <a:lnTo>
                    <a:pt x="1399" y="475"/>
                  </a:lnTo>
                  <a:lnTo>
                    <a:pt x="1399" y="479"/>
                  </a:lnTo>
                  <a:lnTo>
                    <a:pt x="1403" y="479"/>
                  </a:lnTo>
                  <a:lnTo>
                    <a:pt x="1407" y="479"/>
                  </a:lnTo>
                  <a:lnTo>
                    <a:pt x="1411" y="479"/>
                  </a:lnTo>
                  <a:lnTo>
                    <a:pt x="1411" y="475"/>
                  </a:lnTo>
                  <a:lnTo>
                    <a:pt x="1411" y="479"/>
                  </a:lnTo>
                  <a:lnTo>
                    <a:pt x="1411" y="475"/>
                  </a:lnTo>
                  <a:lnTo>
                    <a:pt x="1414" y="475"/>
                  </a:lnTo>
                  <a:lnTo>
                    <a:pt x="1414" y="479"/>
                  </a:lnTo>
                  <a:lnTo>
                    <a:pt x="1418" y="479"/>
                  </a:lnTo>
                  <a:lnTo>
                    <a:pt x="1422" y="479"/>
                  </a:lnTo>
                  <a:lnTo>
                    <a:pt x="1426" y="479"/>
                  </a:lnTo>
                  <a:lnTo>
                    <a:pt x="1430" y="479"/>
                  </a:lnTo>
                  <a:lnTo>
                    <a:pt x="1433" y="479"/>
                  </a:lnTo>
                  <a:lnTo>
                    <a:pt x="1433" y="475"/>
                  </a:lnTo>
                  <a:lnTo>
                    <a:pt x="1433" y="479"/>
                  </a:lnTo>
                  <a:lnTo>
                    <a:pt x="1437" y="479"/>
                  </a:lnTo>
                  <a:lnTo>
                    <a:pt x="1441" y="479"/>
                  </a:lnTo>
                  <a:lnTo>
                    <a:pt x="1445" y="475"/>
                  </a:lnTo>
                  <a:lnTo>
                    <a:pt x="1445" y="471"/>
                  </a:lnTo>
                  <a:lnTo>
                    <a:pt x="1445" y="475"/>
                  </a:lnTo>
                  <a:lnTo>
                    <a:pt x="1445" y="471"/>
                  </a:lnTo>
                  <a:lnTo>
                    <a:pt x="1449" y="479"/>
                  </a:lnTo>
                  <a:lnTo>
                    <a:pt x="1452" y="479"/>
                  </a:lnTo>
                  <a:lnTo>
                    <a:pt x="1456" y="479"/>
                  </a:lnTo>
                  <a:lnTo>
                    <a:pt x="1460" y="479"/>
                  </a:lnTo>
                  <a:lnTo>
                    <a:pt x="1464" y="479"/>
                  </a:lnTo>
                  <a:lnTo>
                    <a:pt x="1468" y="479"/>
                  </a:lnTo>
                  <a:lnTo>
                    <a:pt x="1471" y="475"/>
                  </a:lnTo>
                  <a:lnTo>
                    <a:pt x="1471" y="479"/>
                  </a:lnTo>
                  <a:lnTo>
                    <a:pt x="1475" y="479"/>
                  </a:lnTo>
                  <a:lnTo>
                    <a:pt x="1479" y="479"/>
                  </a:lnTo>
                  <a:lnTo>
                    <a:pt x="1483" y="479"/>
                  </a:lnTo>
                  <a:lnTo>
                    <a:pt x="1487" y="479"/>
                  </a:lnTo>
                  <a:lnTo>
                    <a:pt x="1490" y="479"/>
                  </a:lnTo>
                  <a:lnTo>
                    <a:pt x="1494" y="479"/>
                  </a:lnTo>
                  <a:lnTo>
                    <a:pt x="1494" y="475"/>
                  </a:lnTo>
                  <a:lnTo>
                    <a:pt x="1494" y="479"/>
                  </a:lnTo>
                  <a:lnTo>
                    <a:pt x="1498" y="479"/>
                  </a:lnTo>
                  <a:lnTo>
                    <a:pt x="1502" y="479"/>
                  </a:lnTo>
                  <a:lnTo>
                    <a:pt x="1506" y="479"/>
                  </a:lnTo>
                  <a:lnTo>
                    <a:pt x="1509" y="479"/>
                  </a:lnTo>
                  <a:lnTo>
                    <a:pt x="1513" y="475"/>
                  </a:lnTo>
                  <a:lnTo>
                    <a:pt x="1513" y="479"/>
                  </a:lnTo>
                  <a:lnTo>
                    <a:pt x="1517" y="475"/>
                  </a:lnTo>
                  <a:lnTo>
                    <a:pt x="1517" y="479"/>
                  </a:lnTo>
                  <a:lnTo>
                    <a:pt x="1521" y="479"/>
                  </a:lnTo>
                  <a:lnTo>
                    <a:pt x="1521" y="475"/>
                  </a:lnTo>
                  <a:lnTo>
                    <a:pt x="1521" y="479"/>
                  </a:lnTo>
                  <a:lnTo>
                    <a:pt x="1521" y="475"/>
                  </a:lnTo>
                  <a:lnTo>
                    <a:pt x="1525" y="479"/>
                  </a:lnTo>
                  <a:lnTo>
                    <a:pt x="1525" y="475"/>
                  </a:lnTo>
                  <a:lnTo>
                    <a:pt x="1525" y="479"/>
                  </a:lnTo>
                  <a:lnTo>
                    <a:pt x="1525" y="475"/>
                  </a:lnTo>
                  <a:lnTo>
                    <a:pt x="1528" y="479"/>
                  </a:lnTo>
                  <a:lnTo>
                    <a:pt x="1532" y="479"/>
                  </a:lnTo>
                  <a:lnTo>
                    <a:pt x="1536" y="479"/>
                  </a:lnTo>
                  <a:lnTo>
                    <a:pt x="1536" y="475"/>
                  </a:lnTo>
                  <a:lnTo>
                    <a:pt x="1536" y="479"/>
                  </a:lnTo>
                  <a:lnTo>
                    <a:pt x="1536" y="475"/>
                  </a:lnTo>
                  <a:lnTo>
                    <a:pt x="1540" y="479"/>
                  </a:lnTo>
                  <a:lnTo>
                    <a:pt x="1540" y="475"/>
                  </a:lnTo>
                  <a:lnTo>
                    <a:pt x="1540" y="479"/>
                  </a:lnTo>
                  <a:lnTo>
                    <a:pt x="1540" y="475"/>
                  </a:lnTo>
                  <a:lnTo>
                    <a:pt x="1544" y="479"/>
                  </a:lnTo>
                  <a:lnTo>
                    <a:pt x="1547" y="479"/>
                  </a:lnTo>
                  <a:lnTo>
                    <a:pt x="1551" y="479"/>
                  </a:lnTo>
                  <a:lnTo>
                    <a:pt x="1555" y="475"/>
                  </a:lnTo>
                  <a:lnTo>
                    <a:pt x="1555" y="479"/>
                  </a:lnTo>
                  <a:lnTo>
                    <a:pt x="1559" y="479"/>
                  </a:lnTo>
                  <a:lnTo>
                    <a:pt x="1563" y="479"/>
                  </a:lnTo>
                  <a:lnTo>
                    <a:pt x="1567" y="479"/>
                  </a:lnTo>
                  <a:lnTo>
                    <a:pt x="1570" y="479"/>
                  </a:lnTo>
                  <a:lnTo>
                    <a:pt x="1574" y="479"/>
                  </a:lnTo>
                  <a:lnTo>
                    <a:pt x="1578" y="479"/>
                  </a:lnTo>
                  <a:lnTo>
                    <a:pt x="1582" y="479"/>
                  </a:lnTo>
                  <a:lnTo>
                    <a:pt x="1586" y="475"/>
                  </a:lnTo>
                  <a:lnTo>
                    <a:pt x="1586" y="479"/>
                  </a:lnTo>
                  <a:lnTo>
                    <a:pt x="1589" y="479"/>
                  </a:lnTo>
                  <a:lnTo>
                    <a:pt x="1589" y="475"/>
                  </a:lnTo>
                  <a:lnTo>
                    <a:pt x="1589" y="479"/>
                  </a:lnTo>
                  <a:lnTo>
                    <a:pt x="1589" y="475"/>
                  </a:lnTo>
                  <a:lnTo>
                    <a:pt x="1593" y="479"/>
                  </a:lnTo>
                  <a:lnTo>
                    <a:pt x="1597" y="479"/>
                  </a:lnTo>
                  <a:lnTo>
                    <a:pt x="1597" y="475"/>
                  </a:lnTo>
                  <a:lnTo>
                    <a:pt x="1597" y="479"/>
                  </a:lnTo>
                  <a:lnTo>
                    <a:pt x="1597" y="475"/>
                  </a:lnTo>
                  <a:lnTo>
                    <a:pt x="1601" y="479"/>
                  </a:lnTo>
                  <a:lnTo>
                    <a:pt x="1601" y="471"/>
                  </a:lnTo>
                  <a:lnTo>
                    <a:pt x="1601" y="479"/>
                  </a:lnTo>
                  <a:lnTo>
                    <a:pt x="1605" y="479"/>
                  </a:lnTo>
                  <a:lnTo>
                    <a:pt x="1608" y="479"/>
                  </a:lnTo>
                  <a:lnTo>
                    <a:pt x="1612" y="479"/>
                  </a:lnTo>
                  <a:lnTo>
                    <a:pt x="1616" y="479"/>
                  </a:lnTo>
                  <a:lnTo>
                    <a:pt x="1620" y="479"/>
                  </a:lnTo>
                  <a:lnTo>
                    <a:pt x="1624" y="479"/>
                  </a:lnTo>
                  <a:lnTo>
                    <a:pt x="1627" y="479"/>
                  </a:lnTo>
                  <a:lnTo>
                    <a:pt x="1631" y="479"/>
                  </a:lnTo>
                  <a:lnTo>
                    <a:pt x="1635" y="479"/>
                  </a:lnTo>
                  <a:lnTo>
                    <a:pt x="1639" y="479"/>
                  </a:lnTo>
                  <a:lnTo>
                    <a:pt x="1643" y="475"/>
                  </a:lnTo>
                  <a:lnTo>
                    <a:pt x="1643" y="479"/>
                  </a:lnTo>
                  <a:lnTo>
                    <a:pt x="1646" y="479"/>
                  </a:lnTo>
                  <a:lnTo>
                    <a:pt x="1650" y="479"/>
                  </a:lnTo>
                  <a:lnTo>
                    <a:pt x="1654" y="479"/>
                  </a:lnTo>
                  <a:lnTo>
                    <a:pt x="1658" y="475"/>
                  </a:lnTo>
                  <a:lnTo>
                    <a:pt x="1658" y="479"/>
                  </a:lnTo>
                  <a:lnTo>
                    <a:pt x="1662" y="479"/>
                  </a:lnTo>
                  <a:lnTo>
                    <a:pt x="1662" y="475"/>
                  </a:lnTo>
                  <a:lnTo>
                    <a:pt x="1662" y="479"/>
                  </a:lnTo>
                  <a:lnTo>
                    <a:pt x="1665" y="479"/>
                  </a:lnTo>
                  <a:lnTo>
                    <a:pt x="1669" y="479"/>
                  </a:lnTo>
                  <a:lnTo>
                    <a:pt x="1673" y="475"/>
                  </a:lnTo>
                  <a:lnTo>
                    <a:pt x="1673" y="479"/>
                  </a:lnTo>
                  <a:lnTo>
                    <a:pt x="1677" y="479"/>
                  </a:lnTo>
                  <a:lnTo>
                    <a:pt x="1677" y="475"/>
                  </a:lnTo>
                  <a:lnTo>
                    <a:pt x="1677" y="479"/>
                  </a:lnTo>
                  <a:lnTo>
                    <a:pt x="1677" y="475"/>
                  </a:lnTo>
                  <a:lnTo>
                    <a:pt x="1681" y="479"/>
                  </a:lnTo>
                  <a:lnTo>
                    <a:pt x="1684" y="479"/>
                  </a:lnTo>
                  <a:lnTo>
                    <a:pt x="1688" y="479"/>
                  </a:lnTo>
                  <a:lnTo>
                    <a:pt x="1688" y="475"/>
                  </a:lnTo>
                  <a:lnTo>
                    <a:pt x="1688" y="479"/>
                  </a:lnTo>
                  <a:lnTo>
                    <a:pt x="1688" y="475"/>
                  </a:lnTo>
                  <a:lnTo>
                    <a:pt x="1692" y="479"/>
                  </a:lnTo>
                  <a:lnTo>
                    <a:pt x="1696" y="479"/>
                  </a:lnTo>
                  <a:lnTo>
                    <a:pt x="1700" y="471"/>
                  </a:lnTo>
                  <a:lnTo>
                    <a:pt x="1700" y="479"/>
                  </a:lnTo>
                  <a:lnTo>
                    <a:pt x="1703" y="479"/>
                  </a:lnTo>
                  <a:lnTo>
                    <a:pt x="1707" y="479"/>
                  </a:lnTo>
                  <a:lnTo>
                    <a:pt x="1711" y="479"/>
                  </a:lnTo>
                  <a:lnTo>
                    <a:pt x="1715" y="479"/>
                  </a:lnTo>
                  <a:lnTo>
                    <a:pt x="1719" y="479"/>
                  </a:lnTo>
                  <a:lnTo>
                    <a:pt x="1722" y="479"/>
                  </a:lnTo>
                  <a:lnTo>
                    <a:pt x="1726" y="475"/>
                  </a:lnTo>
                  <a:lnTo>
                    <a:pt x="1726" y="479"/>
                  </a:lnTo>
                  <a:lnTo>
                    <a:pt x="1726" y="475"/>
                  </a:lnTo>
                  <a:lnTo>
                    <a:pt x="1730" y="479"/>
                  </a:lnTo>
                  <a:lnTo>
                    <a:pt x="1734" y="479"/>
                  </a:lnTo>
                  <a:lnTo>
                    <a:pt x="1734" y="471"/>
                  </a:lnTo>
                  <a:lnTo>
                    <a:pt x="1734" y="479"/>
                  </a:lnTo>
                  <a:lnTo>
                    <a:pt x="1734" y="471"/>
                  </a:lnTo>
                  <a:lnTo>
                    <a:pt x="1738" y="479"/>
                  </a:lnTo>
                  <a:lnTo>
                    <a:pt x="1741" y="479"/>
                  </a:lnTo>
                  <a:lnTo>
                    <a:pt x="1745" y="479"/>
                  </a:lnTo>
                  <a:lnTo>
                    <a:pt x="1749" y="475"/>
                  </a:lnTo>
                  <a:lnTo>
                    <a:pt x="1749" y="479"/>
                  </a:lnTo>
                  <a:lnTo>
                    <a:pt x="1753" y="479"/>
                  </a:lnTo>
                  <a:lnTo>
                    <a:pt x="1753" y="475"/>
                  </a:lnTo>
                  <a:lnTo>
                    <a:pt x="1753" y="479"/>
                  </a:lnTo>
                  <a:lnTo>
                    <a:pt x="1753" y="475"/>
                  </a:lnTo>
                  <a:lnTo>
                    <a:pt x="1757" y="479"/>
                  </a:lnTo>
                  <a:lnTo>
                    <a:pt x="1757" y="475"/>
                  </a:lnTo>
                  <a:lnTo>
                    <a:pt x="1757" y="479"/>
                  </a:lnTo>
                  <a:lnTo>
                    <a:pt x="1757" y="475"/>
                  </a:lnTo>
                  <a:lnTo>
                    <a:pt x="1760" y="479"/>
                  </a:lnTo>
                  <a:lnTo>
                    <a:pt x="1764" y="479"/>
                  </a:lnTo>
                  <a:lnTo>
                    <a:pt x="1768" y="479"/>
                  </a:lnTo>
                  <a:lnTo>
                    <a:pt x="1772" y="479"/>
                  </a:lnTo>
                  <a:lnTo>
                    <a:pt x="1776" y="479"/>
                  </a:lnTo>
                  <a:lnTo>
                    <a:pt x="1779" y="479"/>
                  </a:lnTo>
                  <a:lnTo>
                    <a:pt x="1783" y="479"/>
                  </a:lnTo>
                  <a:lnTo>
                    <a:pt x="1787" y="479"/>
                  </a:lnTo>
                  <a:lnTo>
                    <a:pt x="1791" y="479"/>
                  </a:lnTo>
                  <a:lnTo>
                    <a:pt x="1795" y="479"/>
                  </a:lnTo>
                  <a:lnTo>
                    <a:pt x="1795" y="475"/>
                  </a:lnTo>
                  <a:lnTo>
                    <a:pt x="1795" y="479"/>
                  </a:lnTo>
                  <a:lnTo>
                    <a:pt x="1795" y="475"/>
                  </a:lnTo>
                  <a:lnTo>
                    <a:pt x="1799" y="479"/>
                  </a:lnTo>
                  <a:lnTo>
                    <a:pt x="1802" y="479"/>
                  </a:lnTo>
                  <a:lnTo>
                    <a:pt x="1802" y="475"/>
                  </a:lnTo>
                  <a:lnTo>
                    <a:pt x="1802" y="479"/>
                  </a:lnTo>
                  <a:lnTo>
                    <a:pt x="1802" y="475"/>
                  </a:lnTo>
                  <a:lnTo>
                    <a:pt x="1806" y="479"/>
                  </a:lnTo>
                  <a:lnTo>
                    <a:pt x="1810" y="479"/>
                  </a:lnTo>
                  <a:lnTo>
                    <a:pt x="1814" y="479"/>
                  </a:lnTo>
                  <a:lnTo>
                    <a:pt x="1818" y="479"/>
                  </a:lnTo>
                  <a:lnTo>
                    <a:pt x="1821" y="479"/>
                  </a:lnTo>
                  <a:lnTo>
                    <a:pt x="1821" y="475"/>
                  </a:lnTo>
                  <a:lnTo>
                    <a:pt x="1821" y="479"/>
                  </a:lnTo>
                  <a:lnTo>
                    <a:pt x="1825" y="479"/>
                  </a:lnTo>
                  <a:lnTo>
                    <a:pt x="1829" y="479"/>
                  </a:lnTo>
                  <a:lnTo>
                    <a:pt x="1829" y="475"/>
                  </a:lnTo>
                  <a:lnTo>
                    <a:pt x="1829" y="479"/>
                  </a:lnTo>
                  <a:lnTo>
                    <a:pt x="1833" y="479"/>
                  </a:lnTo>
                  <a:lnTo>
                    <a:pt x="1833" y="475"/>
                  </a:lnTo>
                  <a:lnTo>
                    <a:pt x="1833" y="479"/>
                  </a:lnTo>
                  <a:lnTo>
                    <a:pt x="1833" y="475"/>
                  </a:lnTo>
                  <a:lnTo>
                    <a:pt x="1837" y="475"/>
                  </a:lnTo>
                  <a:lnTo>
                    <a:pt x="1837" y="479"/>
                  </a:lnTo>
                  <a:lnTo>
                    <a:pt x="1840" y="479"/>
                  </a:lnTo>
                  <a:lnTo>
                    <a:pt x="1844" y="479"/>
                  </a:lnTo>
                  <a:lnTo>
                    <a:pt x="1848" y="479"/>
                  </a:lnTo>
                  <a:lnTo>
                    <a:pt x="1852" y="479"/>
                  </a:lnTo>
                  <a:lnTo>
                    <a:pt x="1852" y="475"/>
                  </a:lnTo>
                  <a:lnTo>
                    <a:pt x="1852" y="479"/>
                  </a:lnTo>
                  <a:lnTo>
                    <a:pt x="1852" y="475"/>
                  </a:lnTo>
                  <a:lnTo>
                    <a:pt x="1856" y="479"/>
                  </a:lnTo>
                  <a:lnTo>
                    <a:pt x="1859" y="479"/>
                  </a:lnTo>
                  <a:lnTo>
                    <a:pt x="1863" y="479"/>
                  </a:lnTo>
                  <a:lnTo>
                    <a:pt x="1863" y="475"/>
                  </a:lnTo>
                  <a:lnTo>
                    <a:pt x="1863" y="479"/>
                  </a:lnTo>
                  <a:lnTo>
                    <a:pt x="1867" y="479"/>
                  </a:lnTo>
                  <a:lnTo>
                    <a:pt x="1867" y="475"/>
                  </a:lnTo>
                  <a:lnTo>
                    <a:pt x="1867" y="479"/>
                  </a:lnTo>
                  <a:lnTo>
                    <a:pt x="1867" y="475"/>
                  </a:lnTo>
                  <a:lnTo>
                    <a:pt x="1871" y="479"/>
                  </a:lnTo>
                  <a:lnTo>
                    <a:pt x="1875" y="479"/>
                  </a:lnTo>
                  <a:lnTo>
                    <a:pt x="1878" y="479"/>
                  </a:lnTo>
                  <a:lnTo>
                    <a:pt x="1882" y="479"/>
                  </a:lnTo>
                  <a:lnTo>
                    <a:pt x="1882" y="475"/>
                  </a:lnTo>
                  <a:lnTo>
                    <a:pt x="1882" y="479"/>
                  </a:lnTo>
                  <a:lnTo>
                    <a:pt x="1886" y="479"/>
                  </a:lnTo>
                  <a:lnTo>
                    <a:pt x="1890" y="479"/>
                  </a:lnTo>
                  <a:lnTo>
                    <a:pt x="1890" y="471"/>
                  </a:lnTo>
                  <a:lnTo>
                    <a:pt x="1890" y="479"/>
                  </a:lnTo>
                  <a:lnTo>
                    <a:pt x="1890" y="471"/>
                  </a:lnTo>
                  <a:lnTo>
                    <a:pt x="1894" y="479"/>
                  </a:lnTo>
                  <a:lnTo>
                    <a:pt x="1897" y="475"/>
                  </a:lnTo>
                  <a:lnTo>
                    <a:pt x="1897" y="479"/>
                  </a:lnTo>
                  <a:lnTo>
                    <a:pt x="1901" y="479"/>
                  </a:lnTo>
                  <a:lnTo>
                    <a:pt x="1905" y="479"/>
                  </a:lnTo>
                  <a:lnTo>
                    <a:pt x="1909" y="479"/>
                  </a:lnTo>
                  <a:lnTo>
                    <a:pt x="1909" y="475"/>
                  </a:lnTo>
                  <a:lnTo>
                    <a:pt x="1909" y="479"/>
                  </a:lnTo>
                  <a:lnTo>
                    <a:pt x="1909" y="475"/>
                  </a:lnTo>
                  <a:lnTo>
                    <a:pt x="1913" y="479"/>
                  </a:lnTo>
                  <a:lnTo>
                    <a:pt x="1916" y="479"/>
                  </a:lnTo>
                  <a:lnTo>
                    <a:pt x="1920" y="479"/>
                  </a:lnTo>
                  <a:lnTo>
                    <a:pt x="1924" y="471"/>
                  </a:lnTo>
                  <a:lnTo>
                    <a:pt x="1924" y="479"/>
                  </a:lnTo>
                  <a:lnTo>
                    <a:pt x="1928" y="479"/>
                  </a:lnTo>
                  <a:lnTo>
                    <a:pt x="1932" y="479"/>
                  </a:lnTo>
                  <a:lnTo>
                    <a:pt x="1935" y="479"/>
                  </a:lnTo>
                  <a:lnTo>
                    <a:pt x="1939" y="479"/>
                  </a:lnTo>
                  <a:lnTo>
                    <a:pt x="1943" y="479"/>
                  </a:lnTo>
                  <a:lnTo>
                    <a:pt x="1947" y="479"/>
                  </a:lnTo>
                  <a:lnTo>
                    <a:pt x="1951" y="479"/>
                  </a:lnTo>
                  <a:lnTo>
                    <a:pt x="1951" y="475"/>
                  </a:lnTo>
                  <a:lnTo>
                    <a:pt x="1951" y="479"/>
                  </a:lnTo>
                  <a:lnTo>
                    <a:pt x="1951" y="475"/>
                  </a:lnTo>
                  <a:lnTo>
                    <a:pt x="1954" y="479"/>
                  </a:lnTo>
                  <a:lnTo>
                    <a:pt x="1954" y="475"/>
                  </a:lnTo>
                  <a:lnTo>
                    <a:pt x="1954" y="479"/>
                  </a:lnTo>
                  <a:lnTo>
                    <a:pt x="1958" y="479"/>
                  </a:lnTo>
                  <a:lnTo>
                    <a:pt x="1962" y="479"/>
                  </a:lnTo>
                  <a:lnTo>
                    <a:pt x="1966" y="479"/>
                  </a:lnTo>
                  <a:lnTo>
                    <a:pt x="1970" y="479"/>
                  </a:lnTo>
                  <a:lnTo>
                    <a:pt x="1973" y="479"/>
                  </a:lnTo>
                  <a:lnTo>
                    <a:pt x="1977" y="475"/>
                  </a:lnTo>
                  <a:lnTo>
                    <a:pt x="1977" y="479"/>
                  </a:lnTo>
                  <a:lnTo>
                    <a:pt x="1977" y="475"/>
                  </a:lnTo>
                  <a:lnTo>
                    <a:pt x="1981" y="479"/>
                  </a:lnTo>
                  <a:lnTo>
                    <a:pt x="1985" y="479"/>
                  </a:lnTo>
                  <a:lnTo>
                    <a:pt x="1989" y="479"/>
                  </a:lnTo>
                  <a:lnTo>
                    <a:pt x="1992" y="479"/>
                  </a:lnTo>
                  <a:lnTo>
                    <a:pt x="1996" y="479"/>
                  </a:lnTo>
                  <a:lnTo>
                    <a:pt x="1996" y="475"/>
                  </a:lnTo>
                  <a:lnTo>
                    <a:pt x="1996" y="479"/>
                  </a:lnTo>
                  <a:lnTo>
                    <a:pt x="1996" y="475"/>
                  </a:lnTo>
                  <a:lnTo>
                    <a:pt x="2000" y="475"/>
                  </a:lnTo>
                  <a:lnTo>
                    <a:pt x="2000" y="479"/>
                  </a:lnTo>
                  <a:lnTo>
                    <a:pt x="2004" y="479"/>
                  </a:lnTo>
                  <a:lnTo>
                    <a:pt x="2008" y="479"/>
                  </a:lnTo>
                  <a:lnTo>
                    <a:pt x="2008" y="475"/>
                  </a:lnTo>
                  <a:lnTo>
                    <a:pt x="2008" y="479"/>
                  </a:lnTo>
                  <a:lnTo>
                    <a:pt x="2008" y="475"/>
                  </a:lnTo>
                  <a:lnTo>
                    <a:pt x="2011" y="479"/>
                  </a:lnTo>
                  <a:lnTo>
                    <a:pt x="2015" y="479"/>
                  </a:lnTo>
                  <a:lnTo>
                    <a:pt x="2019" y="479"/>
                  </a:lnTo>
                  <a:lnTo>
                    <a:pt x="2023" y="479"/>
                  </a:lnTo>
                  <a:lnTo>
                    <a:pt x="2027" y="475"/>
                  </a:lnTo>
                  <a:lnTo>
                    <a:pt x="2027" y="479"/>
                  </a:lnTo>
                  <a:lnTo>
                    <a:pt x="2030" y="479"/>
                  </a:lnTo>
                  <a:lnTo>
                    <a:pt x="2034" y="479"/>
                  </a:lnTo>
                  <a:lnTo>
                    <a:pt x="2038" y="479"/>
                  </a:lnTo>
                  <a:lnTo>
                    <a:pt x="2042" y="479"/>
                  </a:lnTo>
                  <a:lnTo>
                    <a:pt x="2046" y="479"/>
                  </a:lnTo>
                  <a:lnTo>
                    <a:pt x="2050" y="479"/>
                  </a:lnTo>
                  <a:lnTo>
                    <a:pt x="2053" y="479"/>
                  </a:lnTo>
                  <a:lnTo>
                    <a:pt x="2057" y="479"/>
                  </a:lnTo>
                  <a:lnTo>
                    <a:pt x="2061" y="479"/>
                  </a:lnTo>
                  <a:lnTo>
                    <a:pt x="2065" y="479"/>
                  </a:lnTo>
                  <a:lnTo>
                    <a:pt x="2069" y="479"/>
                  </a:lnTo>
                  <a:lnTo>
                    <a:pt x="2072" y="475"/>
                  </a:lnTo>
                  <a:lnTo>
                    <a:pt x="2072" y="479"/>
                  </a:lnTo>
                  <a:lnTo>
                    <a:pt x="2072" y="475"/>
                  </a:lnTo>
                  <a:lnTo>
                    <a:pt x="2076" y="479"/>
                  </a:lnTo>
                  <a:lnTo>
                    <a:pt x="2080" y="479"/>
                  </a:lnTo>
                  <a:lnTo>
                    <a:pt x="2084" y="479"/>
                  </a:lnTo>
                  <a:lnTo>
                    <a:pt x="2088" y="479"/>
                  </a:lnTo>
                  <a:lnTo>
                    <a:pt x="2091" y="479"/>
                  </a:lnTo>
                  <a:lnTo>
                    <a:pt x="2091" y="471"/>
                  </a:lnTo>
                  <a:lnTo>
                    <a:pt x="2091" y="479"/>
                  </a:lnTo>
                  <a:lnTo>
                    <a:pt x="2091" y="471"/>
                  </a:lnTo>
                  <a:lnTo>
                    <a:pt x="2095" y="479"/>
                  </a:lnTo>
                  <a:lnTo>
                    <a:pt x="2099" y="479"/>
                  </a:lnTo>
                  <a:lnTo>
                    <a:pt x="2099" y="475"/>
                  </a:lnTo>
                  <a:lnTo>
                    <a:pt x="2099" y="479"/>
                  </a:lnTo>
                  <a:lnTo>
                    <a:pt x="2099" y="475"/>
                  </a:lnTo>
                  <a:lnTo>
                    <a:pt x="2103" y="479"/>
                  </a:lnTo>
                  <a:lnTo>
                    <a:pt x="2107" y="479"/>
                  </a:lnTo>
                  <a:lnTo>
                    <a:pt x="2110" y="479"/>
                  </a:lnTo>
                  <a:lnTo>
                    <a:pt x="2114" y="479"/>
                  </a:lnTo>
                  <a:lnTo>
                    <a:pt x="2118" y="479"/>
                  </a:lnTo>
                  <a:lnTo>
                    <a:pt x="2118" y="475"/>
                  </a:lnTo>
                  <a:lnTo>
                    <a:pt x="2118" y="479"/>
                  </a:lnTo>
                  <a:lnTo>
                    <a:pt x="2118" y="475"/>
                  </a:lnTo>
                  <a:lnTo>
                    <a:pt x="2122" y="479"/>
                  </a:lnTo>
                  <a:lnTo>
                    <a:pt x="2126" y="479"/>
                  </a:lnTo>
                  <a:lnTo>
                    <a:pt x="2126" y="475"/>
                  </a:lnTo>
                  <a:lnTo>
                    <a:pt x="2126" y="479"/>
                  </a:lnTo>
                  <a:lnTo>
                    <a:pt x="2126" y="475"/>
                  </a:lnTo>
                  <a:lnTo>
                    <a:pt x="2129" y="479"/>
                  </a:lnTo>
                  <a:lnTo>
                    <a:pt x="2133" y="479"/>
                  </a:lnTo>
                  <a:lnTo>
                    <a:pt x="2137" y="479"/>
                  </a:lnTo>
                  <a:lnTo>
                    <a:pt x="2141" y="479"/>
                  </a:lnTo>
                  <a:lnTo>
                    <a:pt x="2145" y="479"/>
                  </a:lnTo>
                  <a:lnTo>
                    <a:pt x="2148" y="479"/>
                  </a:lnTo>
                  <a:lnTo>
                    <a:pt x="2148" y="475"/>
                  </a:lnTo>
                  <a:lnTo>
                    <a:pt x="2148" y="479"/>
                  </a:lnTo>
                  <a:lnTo>
                    <a:pt x="2148" y="475"/>
                  </a:lnTo>
                  <a:lnTo>
                    <a:pt x="2152" y="479"/>
                  </a:lnTo>
                  <a:lnTo>
                    <a:pt x="2152" y="475"/>
                  </a:lnTo>
                  <a:lnTo>
                    <a:pt x="2152" y="479"/>
                  </a:lnTo>
                  <a:lnTo>
                    <a:pt x="2152" y="475"/>
                  </a:lnTo>
                  <a:lnTo>
                    <a:pt x="2156" y="479"/>
                  </a:lnTo>
                  <a:lnTo>
                    <a:pt x="2156" y="475"/>
                  </a:lnTo>
                  <a:lnTo>
                    <a:pt x="2156" y="479"/>
                  </a:lnTo>
                  <a:lnTo>
                    <a:pt x="2156" y="475"/>
                  </a:lnTo>
                  <a:lnTo>
                    <a:pt x="2160" y="479"/>
                  </a:lnTo>
                  <a:lnTo>
                    <a:pt x="2164" y="479"/>
                  </a:lnTo>
                  <a:lnTo>
                    <a:pt x="2167" y="479"/>
                  </a:lnTo>
                  <a:lnTo>
                    <a:pt x="2171" y="479"/>
                  </a:lnTo>
                  <a:lnTo>
                    <a:pt x="2175" y="479"/>
                  </a:lnTo>
                  <a:lnTo>
                    <a:pt x="2179" y="479"/>
                  </a:lnTo>
                  <a:lnTo>
                    <a:pt x="2183" y="479"/>
                  </a:lnTo>
                  <a:lnTo>
                    <a:pt x="2186" y="471"/>
                  </a:lnTo>
                  <a:lnTo>
                    <a:pt x="2186" y="479"/>
                  </a:lnTo>
                  <a:lnTo>
                    <a:pt x="2190" y="479"/>
                  </a:lnTo>
                  <a:lnTo>
                    <a:pt x="2194" y="479"/>
                  </a:lnTo>
                  <a:lnTo>
                    <a:pt x="2198" y="479"/>
                  </a:lnTo>
                  <a:lnTo>
                    <a:pt x="2202" y="479"/>
                  </a:lnTo>
                  <a:lnTo>
                    <a:pt x="2202" y="475"/>
                  </a:lnTo>
                  <a:lnTo>
                    <a:pt x="2202" y="479"/>
                  </a:lnTo>
                  <a:lnTo>
                    <a:pt x="2202" y="475"/>
                  </a:lnTo>
                  <a:lnTo>
                    <a:pt x="2205" y="479"/>
                  </a:lnTo>
                  <a:lnTo>
                    <a:pt x="2209" y="479"/>
                  </a:lnTo>
                  <a:lnTo>
                    <a:pt x="2209" y="475"/>
                  </a:lnTo>
                  <a:lnTo>
                    <a:pt x="2209" y="479"/>
                  </a:lnTo>
                  <a:lnTo>
                    <a:pt x="2209" y="475"/>
                  </a:lnTo>
                  <a:lnTo>
                    <a:pt x="2213" y="479"/>
                  </a:lnTo>
                  <a:lnTo>
                    <a:pt x="2217" y="479"/>
                  </a:lnTo>
                  <a:lnTo>
                    <a:pt x="2221" y="479"/>
                  </a:lnTo>
                  <a:lnTo>
                    <a:pt x="2224" y="479"/>
                  </a:lnTo>
                  <a:lnTo>
                    <a:pt x="2228" y="479"/>
                  </a:lnTo>
                  <a:lnTo>
                    <a:pt x="2232" y="479"/>
                  </a:lnTo>
                  <a:lnTo>
                    <a:pt x="2236" y="479"/>
                  </a:lnTo>
                  <a:lnTo>
                    <a:pt x="2240" y="479"/>
                  </a:lnTo>
                  <a:lnTo>
                    <a:pt x="2243" y="479"/>
                  </a:lnTo>
                  <a:lnTo>
                    <a:pt x="2247" y="479"/>
                  </a:lnTo>
                  <a:lnTo>
                    <a:pt x="2251" y="479"/>
                  </a:lnTo>
                  <a:lnTo>
                    <a:pt x="2255" y="479"/>
                  </a:lnTo>
                  <a:lnTo>
                    <a:pt x="2259" y="479"/>
                  </a:lnTo>
                  <a:lnTo>
                    <a:pt x="2262" y="479"/>
                  </a:lnTo>
                  <a:lnTo>
                    <a:pt x="2266" y="479"/>
                  </a:lnTo>
                  <a:lnTo>
                    <a:pt x="2270" y="479"/>
                  </a:lnTo>
                  <a:lnTo>
                    <a:pt x="2274" y="479"/>
                  </a:lnTo>
                  <a:lnTo>
                    <a:pt x="2278" y="479"/>
                  </a:lnTo>
                  <a:lnTo>
                    <a:pt x="2282" y="479"/>
                  </a:lnTo>
                  <a:lnTo>
                    <a:pt x="2285" y="479"/>
                  </a:lnTo>
                  <a:lnTo>
                    <a:pt x="2289" y="479"/>
                  </a:lnTo>
                  <a:lnTo>
                    <a:pt x="2293" y="479"/>
                  </a:lnTo>
                  <a:lnTo>
                    <a:pt x="2297" y="479"/>
                  </a:lnTo>
                  <a:lnTo>
                    <a:pt x="2301" y="475"/>
                  </a:lnTo>
                  <a:lnTo>
                    <a:pt x="2301" y="479"/>
                  </a:lnTo>
                  <a:lnTo>
                    <a:pt x="2304" y="479"/>
                  </a:lnTo>
                  <a:lnTo>
                    <a:pt x="2308" y="479"/>
                  </a:lnTo>
                  <a:lnTo>
                    <a:pt x="2312" y="471"/>
                  </a:lnTo>
                  <a:lnTo>
                    <a:pt x="2312" y="479"/>
                  </a:lnTo>
                  <a:lnTo>
                    <a:pt x="2316" y="479"/>
                  </a:lnTo>
                  <a:lnTo>
                    <a:pt x="2316" y="475"/>
                  </a:lnTo>
                  <a:lnTo>
                    <a:pt x="2316" y="479"/>
                  </a:lnTo>
                  <a:lnTo>
                    <a:pt x="2316" y="475"/>
                  </a:lnTo>
                  <a:lnTo>
                    <a:pt x="2320" y="479"/>
                  </a:lnTo>
                  <a:lnTo>
                    <a:pt x="2323" y="479"/>
                  </a:lnTo>
                  <a:lnTo>
                    <a:pt x="2327" y="479"/>
                  </a:lnTo>
                  <a:lnTo>
                    <a:pt x="2331" y="479"/>
                  </a:lnTo>
                  <a:lnTo>
                    <a:pt x="2335" y="479"/>
                  </a:lnTo>
                  <a:lnTo>
                    <a:pt x="2339" y="479"/>
                  </a:lnTo>
                  <a:lnTo>
                    <a:pt x="2342" y="479"/>
                  </a:lnTo>
                  <a:lnTo>
                    <a:pt x="2342" y="475"/>
                  </a:lnTo>
                  <a:lnTo>
                    <a:pt x="2342" y="479"/>
                  </a:lnTo>
                  <a:lnTo>
                    <a:pt x="2346" y="479"/>
                  </a:lnTo>
                  <a:lnTo>
                    <a:pt x="2350" y="479"/>
                  </a:lnTo>
                  <a:lnTo>
                    <a:pt x="2354" y="479"/>
                  </a:lnTo>
                  <a:lnTo>
                    <a:pt x="2358" y="479"/>
                  </a:lnTo>
                  <a:lnTo>
                    <a:pt x="2361" y="479"/>
                  </a:lnTo>
                  <a:lnTo>
                    <a:pt x="2361" y="475"/>
                  </a:lnTo>
                  <a:lnTo>
                    <a:pt x="2361" y="479"/>
                  </a:lnTo>
                  <a:lnTo>
                    <a:pt x="2361" y="475"/>
                  </a:lnTo>
                  <a:lnTo>
                    <a:pt x="2365" y="479"/>
                  </a:lnTo>
                  <a:lnTo>
                    <a:pt x="2369" y="479"/>
                  </a:lnTo>
                  <a:lnTo>
                    <a:pt x="2373" y="479"/>
                  </a:lnTo>
                  <a:lnTo>
                    <a:pt x="2377" y="479"/>
                  </a:lnTo>
                  <a:lnTo>
                    <a:pt x="2380" y="471"/>
                  </a:lnTo>
                  <a:lnTo>
                    <a:pt x="2380" y="479"/>
                  </a:lnTo>
                  <a:lnTo>
                    <a:pt x="2384" y="479"/>
                  </a:lnTo>
                  <a:lnTo>
                    <a:pt x="2388" y="479"/>
                  </a:lnTo>
                  <a:lnTo>
                    <a:pt x="2392" y="479"/>
                  </a:lnTo>
                  <a:lnTo>
                    <a:pt x="2396" y="479"/>
                  </a:lnTo>
                  <a:lnTo>
                    <a:pt x="2399" y="479"/>
                  </a:lnTo>
                  <a:lnTo>
                    <a:pt x="2403" y="479"/>
                  </a:lnTo>
                  <a:lnTo>
                    <a:pt x="2407" y="479"/>
                  </a:lnTo>
                  <a:lnTo>
                    <a:pt x="2411" y="479"/>
                  </a:lnTo>
                  <a:lnTo>
                    <a:pt x="2415" y="479"/>
                  </a:lnTo>
                  <a:lnTo>
                    <a:pt x="2418" y="475"/>
                  </a:lnTo>
                  <a:lnTo>
                    <a:pt x="2418" y="479"/>
                  </a:lnTo>
                  <a:lnTo>
                    <a:pt x="2422" y="479"/>
                  </a:lnTo>
                  <a:lnTo>
                    <a:pt x="2426" y="479"/>
                  </a:lnTo>
                  <a:lnTo>
                    <a:pt x="2430" y="479"/>
                  </a:lnTo>
                  <a:lnTo>
                    <a:pt x="2434" y="479"/>
                  </a:lnTo>
                  <a:lnTo>
                    <a:pt x="2437" y="479"/>
                  </a:lnTo>
                  <a:lnTo>
                    <a:pt x="2441" y="479"/>
                  </a:lnTo>
                  <a:lnTo>
                    <a:pt x="2445" y="479"/>
                  </a:lnTo>
                  <a:lnTo>
                    <a:pt x="2449" y="479"/>
                  </a:lnTo>
                  <a:lnTo>
                    <a:pt x="2453" y="475"/>
                  </a:lnTo>
                  <a:lnTo>
                    <a:pt x="2453" y="479"/>
                  </a:lnTo>
                  <a:lnTo>
                    <a:pt x="2456" y="479"/>
                  </a:lnTo>
                  <a:lnTo>
                    <a:pt x="2460" y="479"/>
                  </a:lnTo>
                  <a:lnTo>
                    <a:pt x="2464" y="479"/>
                  </a:lnTo>
                  <a:lnTo>
                    <a:pt x="2468" y="479"/>
                  </a:lnTo>
                  <a:lnTo>
                    <a:pt x="2472" y="479"/>
                  </a:lnTo>
                  <a:lnTo>
                    <a:pt x="2475" y="479"/>
                  </a:lnTo>
                  <a:lnTo>
                    <a:pt x="2479" y="479"/>
                  </a:lnTo>
                  <a:lnTo>
                    <a:pt x="2483" y="479"/>
                  </a:lnTo>
                  <a:lnTo>
                    <a:pt x="2487" y="479"/>
                  </a:lnTo>
                  <a:lnTo>
                    <a:pt x="2491" y="479"/>
                  </a:lnTo>
                  <a:lnTo>
                    <a:pt x="2494" y="479"/>
                  </a:lnTo>
                  <a:lnTo>
                    <a:pt x="2498" y="479"/>
                  </a:lnTo>
                  <a:lnTo>
                    <a:pt x="2502" y="479"/>
                  </a:lnTo>
                  <a:lnTo>
                    <a:pt x="2506" y="479"/>
                  </a:lnTo>
                  <a:lnTo>
                    <a:pt x="2506" y="475"/>
                  </a:lnTo>
                  <a:lnTo>
                    <a:pt x="2506" y="479"/>
                  </a:lnTo>
                  <a:lnTo>
                    <a:pt x="2506" y="475"/>
                  </a:lnTo>
                  <a:lnTo>
                    <a:pt x="2510" y="479"/>
                  </a:lnTo>
                  <a:lnTo>
                    <a:pt x="2514" y="479"/>
                  </a:lnTo>
                  <a:lnTo>
                    <a:pt x="2517" y="479"/>
                  </a:lnTo>
                  <a:lnTo>
                    <a:pt x="2521" y="479"/>
                  </a:lnTo>
                  <a:lnTo>
                    <a:pt x="2525" y="479"/>
                  </a:lnTo>
                  <a:lnTo>
                    <a:pt x="2529" y="479"/>
                  </a:lnTo>
                  <a:lnTo>
                    <a:pt x="2533" y="479"/>
                  </a:lnTo>
                  <a:lnTo>
                    <a:pt x="2536" y="479"/>
                  </a:lnTo>
                  <a:lnTo>
                    <a:pt x="2540" y="479"/>
                  </a:lnTo>
                  <a:lnTo>
                    <a:pt x="2540" y="475"/>
                  </a:lnTo>
                  <a:lnTo>
                    <a:pt x="2540" y="479"/>
                  </a:lnTo>
                  <a:lnTo>
                    <a:pt x="2540" y="475"/>
                  </a:lnTo>
                  <a:lnTo>
                    <a:pt x="2544" y="479"/>
                  </a:lnTo>
                  <a:lnTo>
                    <a:pt x="2548" y="479"/>
                  </a:lnTo>
                  <a:lnTo>
                    <a:pt x="2552" y="479"/>
                  </a:lnTo>
                  <a:lnTo>
                    <a:pt x="2555" y="479"/>
                  </a:lnTo>
                  <a:lnTo>
                    <a:pt x="2559" y="479"/>
                  </a:lnTo>
                  <a:lnTo>
                    <a:pt x="2563" y="479"/>
                  </a:lnTo>
                  <a:lnTo>
                    <a:pt x="2567" y="479"/>
                  </a:lnTo>
                  <a:lnTo>
                    <a:pt x="2571" y="479"/>
                  </a:lnTo>
                  <a:lnTo>
                    <a:pt x="2574" y="479"/>
                  </a:lnTo>
                  <a:lnTo>
                    <a:pt x="2578" y="479"/>
                  </a:lnTo>
                  <a:lnTo>
                    <a:pt x="2582" y="479"/>
                  </a:lnTo>
                  <a:lnTo>
                    <a:pt x="2586" y="479"/>
                  </a:lnTo>
                  <a:lnTo>
                    <a:pt x="2590" y="479"/>
                  </a:lnTo>
                  <a:lnTo>
                    <a:pt x="2593" y="479"/>
                  </a:lnTo>
                  <a:lnTo>
                    <a:pt x="2597" y="479"/>
                  </a:lnTo>
                  <a:lnTo>
                    <a:pt x="2601" y="479"/>
                  </a:lnTo>
                  <a:lnTo>
                    <a:pt x="2605" y="479"/>
                  </a:lnTo>
                  <a:lnTo>
                    <a:pt x="2609" y="479"/>
                  </a:lnTo>
                  <a:lnTo>
                    <a:pt x="2612" y="479"/>
                  </a:lnTo>
                  <a:lnTo>
                    <a:pt x="2616" y="479"/>
                  </a:lnTo>
                  <a:lnTo>
                    <a:pt x="2616" y="475"/>
                  </a:lnTo>
                  <a:lnTo>
                    <a:pt x="2616" y="479"/>
                  </a:lnTo>
                  <a:lnTo>
                    <a:pt x="2620" y="479"/>
                  </a:lnTo>
                  <a:lnTo>
                    <a:pt x="2624" y="479"/>
                  </a:lnTo>
                  <a:lnTo>
                    <a:pt x="2628" y="479"/>
                  </a:lnTo>
                  <a:lnTo>
                    <a:pt x="2631" y="479"/>
                  </a:lnTo>
                  <a:lnTo>
                    <a:pt x="2635" y="475"/>
                  </a:lnTo>
                  <a:lnTo>
                    <a:pt x="2635" y="479"/>
                  </a:lnTo>
                  <a:lnTo>
                    <a:pt x="2639" y="479"/>
                  </a:lnTo>
                  <a:lnTo>
                    <a:pt x="2639" y="475"/>
                  </a:lnTo>
                  <a:lnTo>
                    <a:pt x="2639" y="479"/>
                  </a:lnTo>
                  <a:lnTo>
                    <a:pt x="2639" y="475"/>
                  </a:lnTo>
                  <a:lnTo>
                    <a:pt x="2643" y="479"/>
                  </a:lnTo>
                  <a:lnTo>
                    <a:pt x="2647" y="479"/>
                  </a:lnTo>
                  <a:lnTo>
                    <a:pt x="2650" y="479"/>
                  </a:lnTo>
                  <a:lnTo>
                    <a:pt x="2654" y="479"/>
                  </a:lnTo>
                  <a:lnTo>
                    <a:pt x="2658" y="479"/>
                  </a:lnTo>
                  <a:lnTo>
                    <a:pt x="2662" y="479"/>
                  </a:lnTo>
                  <a:lnTo>
                    <a:pt x="2666" y="479"/>
                  </a:lnTo>
                  <a:lnTo>
                    <a:pt x="2669" y="479"/>
                  </a:lnTo>
                  <a:lnTo>
                    <a:pt x="2673" y="479"/>
                  </a:lnTo>
                  <a:lnTo>
                    <a:pt x="2677" y="479"/>
                  </a:lnTo>
                  <a:lnTo>
                    <a:pt x="2681" y="479"/>
                  </a:lnTo>
                  <a:lnTo>
                    <a:pt x="2685" y="479"/>
                  </a:lnTo>
                  <a:lnTo>
                    <a:pt x="2688" y="479"/>
                  </a:lnTo>
                  <a:lnTo>
                    <a:pt x="2692" y="479"/>
                  </a:lnTo>
                </a:path>
              </a:pathLst>
            </a:custGeom>
            <a:noFill/>
            <a:ln w="0">
              <a:solidFill>
                <a:srgbClr val="32CD3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5" name="Freeform 95"/>
            <p:cNvSpPr>
              <a:spLocks/>
            </p:cNvSpPr>
            <p:nvPr/>
          </p:nvSpPr>
          <p:spPr bwMode="auto">
            <a:xfrm>
              <a:off x="7740651" y="3094038"/>
              <a:ext cx="12700" cy="6350"/>
            </a:xfrm>
            <a:custGeom>
              <a:avLst/>
              <a:gdLst>
                <a:gd name="T0" fmla="*/ 0 w 8"/>
                <a:gd name="T1" fmla="*/ 4 h 4"/>
                <a:gd name="T2" fmla="*/ 0 w 8"/>
                <a:gd name="T3" fmla="*/ 0 h 4"/>
                <a:gd name="T4" fmla="*/ 0 w 8"/>
                <a:gd name="T5" fmla="*/ 4 h 4"/>
                <a:gd name="T6" fmla="*/ 0 w 8"/>
                <a:gd name="T7" fmla="*/ 0 h 4"/>
                <a:gd name="T8" fmla="*/ 4 w 8"/>
                <a:gd name="T9" fmla="*/ 4 h 4"/>
                <a:gd name="T10" fmla="*/ 8 w 8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4"/>
                  </a:lnTo>
                  <a:lnTo>
                    <a:pt x="8" y="4"/>
                  </a:lnTo>
                </a:path>
              </a:pathLst>
            </a:custGeom>
            <a:noFill/>
            <a:ln w="0">
              <a:solidFill>
                <a:srgbClr val="32CD3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6" name="Freeform 96"/>
            <p:cNvSpPr>
              <a:spLocks/>
            </p:cNvSpPr>
            <p:nvPr/>
          </p:nvSpPr>
          <p:spPr bwMode="auto">
            <a:xfrm>
              <a:off x="3467101" y="2339975"/>
              <a:ext cx="4286250" cy="760413"/>
            </a:xfrm>
            <a:custGeom>
              <a:avLst/>
              <a:gdLst>
                <a:gd name="T0" fmla="*/ 41 w 2700"/>
                <a:gd name="T1" fmla="*/ 479 h 479"/>
                <a:gd name="T2" fmla="*/ 87 w 2700"/>
                <a:gd name="T3" fmla="*/ 479 h 479"/>
                <a:gd name="T4" fmla="*/ 133 w 2700"/>
                <a:gd name="T5" fmla="*/ 479 h 479"/>
                <a:gd name="T6" fmla="*/ 178 w 2700"/>
                <a:gd name="T7" fmla="*/ 479 h 479"/>
                <a:gd name="T8" fmla="*/ 224 w 2700"/>
                <a:gd name="T9" fmla="*/ 479 h 479"/>
                <a:gd name="T10" fmla="*/ 270 w 2700"/>
                <a:gd name="T11" fmla="*/ 479 h 479"/>
                <a:gd name="T12" fmla="*/ 311 w 2700"/>
                <a:gd name="T13" fmla="*/ 475 h 479"/>
                <a:gd name="T14" fmla="*/ 323 w 2700"/>
                <a:gd name="T15" fmla="*/ 456 h 479"/>
                <a:gd name="T16" fmla="*/ 346 w 2700"/>
                <a:gd name="T17" fmla="*/ 331 h 479"/>
                <a:gd name="T18" fmla="*/ 365 w 2700"/>
                <a:gd name="T19" fmla="*/ 407 h 479"/>
                <a:gd name="T20" fmla="*/ 395 w 2700"/>
                <a:gd name="T21" fmla="*/ 471 h 479"/>
                <a:gd name="T22" fmla="*/ 429 w 2700"/>
                <a:gd name="T23" fmla="*/ 479 h 479"/>
                <a:gd name="T24" fmla="*/ 475 w 2700"/>
                <a:gd name="T25" fmla="*/ 479 h 479"/>
                <a:gd name="T26" fmla="*/ 521 w 2700"/>
                <a:gd name="T27" fmla="*/ 479 h 479"/>
                <a:gd name="T28" fmla="*/ 566 w 2700"/>
                <a:gd name="T29" fmla="*/ 479 h 479"/>
                <a:gd name="T30" fmla="*/ 612 w 2700"/>
                <a:gd name="T31" fmla="*/ 479 h 479"/>
                <a:gd name="T32" fmla="*/ 658 w 2700"/>
                <a:gd name="T33" fmla="*/ 479 h 479"/>
                <a:gd name="T34" fmla="*/ 703 w 2700"/>
                <a:gd name="T35" fmla="*/ 479 h 479"/>
                <a:gd name="T36" fmla="*/ 749 w 2700"/>
                <a:gd name="T37" fmla="*/ 479 h 479"/>
                <a:gd name="T38" fmla="*/ 794 w 2700"/>
                <a:gd name="T39" fmla="*/ 479 h 479"/>
                <a:gd name="T40" fmla="*/ 840 w 2700"/>
                <a:gd name="T41" fmla="*/ 479 h 479"/>
                <a:gd name="T42" fmla="*/ 886 w 2700"/>
                <a:gd name="T43" fmla="*/ 479 h 479"/>
                <a:gd name="T44" fmla="*/ 931 w 2700"/>
                <a:gd name="T45" fmla="*/ 479 h 479"/>
                <a:gd name="T46" fmla="*/ 977 w 2700"/>
                <a:gd name="T47" fmla="*/ 479 h 479"/>
                <a:gd name="T48" fmla="*/ 1023 w 2700"/>
                <a:gd name="T49" fmla="*/ 479 h 479"/>
                <a:gd name="T50" fmla="*/ 1068 w 2700"/>
                <a:gd name="T51" fmla="*/ 479 h 479"/>
                <a:gd name="T52" fmla="*/ 1114 w 2700"/>
                <a:gd name="T53" fmla="*/ 479 h 479"/>
                <a:gd name="T54" fmla="*/ 1160 w 2700"/>
                <a:gd name="T55" fmla="*/ 479 h 479"/>
                <a:gd name="T56" fmla="*/ 1205 w 2700"/>
                <a:gd name="T57" fmla="*/ 479 h 479"/>
                <a:gd name="T58" fmla="*/ 1251 w 2700"/>
                <a:gd name="T59" fmla="*/ 479 h 479"/>
                <a:gd name="T60" fmla="*/ 1296 w 2700"/>
                <a:gd name="T61" fmla="*/ 479 h 479"/>
                <a:gd name="T62" fmla="*/ 1342 w 2700"/>
                <a:gd name="T63" fmla="*/ 479 h 479"/>
                <a:gd name="T64" fmla="*/ 1388 w 2700"/>
                <a:gd name="T65" fmla="*/ 479 h 479"/>
                <a:gd name="T66" fmla="*/ 1433 w 2700"/>
                <a:gd name="T67" fmla="*/ 479 h 479"/>
                <a:gd name="T68" fmla="*/ 1479 w 2700"/>
                <a:gd name="T69" fmla="*/ 479 h 479"/>
                <a:gd name="T70" fmla="*/ 1525 w 2700"/>
                <a:gd name="T71" fmla="*/ 479 h 479"/>
                <a:gd name="T72" fmla="*/ 1570 w 2700"/>
                <a:gd name="T73" fmla="*/ 479 h 479"/>
                <a:gd name="T74" fmla="*/ 1616 w 2700"/>
                <a:gd name="T75" fmla="*/ 479 h 479"/>
                <a:gd name="T76" fmla="*/ 1662 w 2700"/>
                <a:gd name="T77" fmla="*/ 479 h 479"/>
                <a:gd name="T78" fmla="*/ 1707 w 2700"/>
                <a:gd name="T79" fmla="*/ 479 h 479"/>
                <a:gd name="T80" fmla="*/ 1753 w 2700"/>
                <a:gd name="T81" fmla="*/ 479 h 479"/>
                <a:gd name="T82" fmla="*/ 1799 w 2700"/>
                <a:gd name="T83" fmla="*/ 479 h 479"/>
                <a:gd name="T84" fmla="*/ 1844 w 2700"/>
                <a:gd name="T85" fmla="*/ 479 h 479"/>
                <a:gd name="T86" fmla="*/ 1890 w 2700"/>
                <a:gd name="T87" fmla="*/ 479 h 479"/>
                <a:gd name="T88" fmla="*/ 1935 w 2700"/>
                <a:gd name="T89" fmla="*/ 479 h 479"/>
                <a:gd name="T90" fmla="*/ 1981 w 2700"/>
                <a:gd name="T91" fmla="*/ 479 h 479"/>
                <a:gd name="T92" fmla="*/ 2027 w 2700"/>
                <a:gd name="T93" fmla="*/ 479 h 479"/>
                <a:gd name="T94" fmla="*/ 2072 w 2700"/>
                <a:gd name="T95" fmla="*/ 479 h 479"/>
                <a:gd name="T96" fmla="*/ 2118 w 2700"/>
                <a:gd name="T97" fmla="*/ 479 h 479"/>
                <a:gd name="T98" fmla="*/ 2164 w 2700"/>
                <a:gd name="T99" fmla="*/ 479 h 479"/>
                <a:gd name="T100" fmla="*/ 2209 w 2700"/>
                <a:gd name="T101" fmla="*/ 479 h 479"/>
                <a:gd name="T102" fmla="*/ 2255 w 2700"/>
                <a:gd name="T103" fmla="*/ 479 h 479"/>
                <a:gd name="T104" fmla="*/ 2301 w 2700"/>
                <a:gd name="T105" fmla="*/ 479 h 479"/>
                <a:gd name="T106" fmla="*/ 2346 w 2700"/>
                <a:gd name="T107" fmla="*/ 479 h 479"/>
                <a:gd name="T108" fmla="*/ 2392 w 2700"/>
                <a:gd name="T109" fmla="*/ 479 h 479"/>
                <a:gd name="T110" fmla="*/ 2437 w 2700"/>
                <a:gd name="T111" fmla="*/ 479 h 479"/>
                <a:gd name="T112" fmla="*/ 2483 w 2700"/>
                <a:gd name="T113" fmla="*/ 479 h 479"/>
                <a:gd name="T114" fmla="*/ 2529 w 2700"/>
                <a:gd name="T115" fmla="*/ 479 h 479"/>
                <a:gd name="T116" fmla="*/ 2574 w 2700"/>
                <a:gd name="T117" fmla="*/ 479 h 479"/>
                <a:gd name="T118" fmla="*/ 2620 w 2700"/>
                <a:gd name="T119" fmla="*/ 479 h 479"/>
                <a:gd name="T120" fmla="*/ 2666 w 2700"/>
                <a:gd name="T121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00" h="479">
                  <a:moveTo>
                    <a:pt x="0" y="479"/>
                  </a:moveTo>
                  <a:lnTo>
                    <a:pt x="3" y="479"/>
                  </a:lnTo>
                  <a:lnTo>
                    <a:pt x="7" y="479"/>
                  </a:lnTo>
                  <a:lnTo>
                    <a:pt x="11" y="479"/>
                  </a:lnTo>
                  <a:lnTo>
                    <a:pt x="15" y="479"/>
                  </a:lnTo>
                  <a:lnTo>
                    <a:pt x="19" y="479"/>
                  </a:lnTo>
                  <a:lnTo>
                    <a:pt x="22" y="479"/>
                  </a:lnTo>
                  <a:lnTo>
                    <a:pt x="26" y="479"/>
                  </a:lnTo>
                  <a:lnTo>
                    <a:pt x="30" y="479"/>
                  </a:lnTo>
                  <a:lnTo>
                    <a:pt x="34" y="479"/>
                  </a:lnTo>
                  <a:lnTo>
                    <a:pt x="38" y="479"/>
                  </a:lnTo>
                  <a:lnTo>
                    <a:pt x="41" y="479"/>
                  </a:lnTo>
                  <a:lnTo>
                    <a:pt x="45" y="479"/>
                  </a:lnTo>
                  <a:lnTo>
                    <a:pt x="49" y="479"/>
                  </a:lnTo>
                  <a:lnTo>
                    <a:pt x="53" y="479"/>
                  </a:lnTo>
                  <a:lnTo>
                    <a:pt x="57" y="479"/>
                  </a:lnTo>
                  <a:lnTo>
                    <a:pt x="60" y="479"/>
                  </a:lnTo>
                  <a:lnTo>
                    <a:pt x="64" y="479"/>
                  </a:lnTo>
                  <a:lnTo>
                    <a:pt x="68" y="479"/>
                  </a:lnTo>
                  <a:lnTo>
                    <a:pt x="72" y="479"/>
                  </a:lnTo>
                  <a:lnTo>
                    <a:pt x="76" y="479"/>
                  </a:lnTo>
                  <a:lnTo>
                    <a:pt x="79" y="479"/>
                  </a:lnTo>
                  <a:lnTo>
                    <a:pt x="83" y="479"/>
                  </a:lnTo>
                  <a:lnTo>
                    <a:pt x="87" y="479"/>
                  </a:lnTo>
                  <a:lnTo>
                    <a:pt x="91" y="479"/>
                  </a:lnTo>
                  <a:lnTo>
                    <a:pt x="95" y="479"/>
                  </a:lnTo>
                  <a:lnTo>
                    <a:pt x="98" y="479"/>
                  </a:lnTo>
                  <a:lnTo>
                    <a:pt x="102" y="479"/>
                  </a:lnTo>
                  <a:lnTo>
                    <a:pt x="106" y="479"/>
                  </a:lnTo>
                  <a:lnTo>
                    <a:pt x="110" y="479"/>
                  </a:lnTo>
                  <a:lnTo>
                    <a:pt x="114" y="479"/>
                  </a:lnTo>
                  <a:lnTo>
                    <a:pt x="117" y="479"/>
                  </a:lnTo>
                  <a:lnTo>
                    <a:pt x="121" y="479"/>
                  </a:lnTo>
                  <a:lnTo>
                    <a:pt x="125" y="479"/>
                  </a:lnTo>
                  <a:lnTo>
                    <a:pt x="129" y="479"/>
                  </a:lnTo>
                  <a:lnTo>
                    <a:pt x="133" y="479"/>
                  </a:lnTo>
                  <a:lnTo>
                    <a:pt x="137" y="479"/>
                  </a:lnTo>
                  <a:lnTo>
                    <a:pt x="140" y="479"/>
                  </a:lnTo>
                  <a:lnTo>
                    <a:pt x="144" y="479"/>
                  </a:lnTo>
                  <a:lnTo>
                    <a:pt x="148" y="479"/>
                  </a:lnTo>
                  <a:lnTo>
                    <a:pt x="152" y="479"/>
                  </a:lnTo>
                  <a:lnTo>
                    <a:pt x="156" y="479"/>
                  </a:lnTo>
                  <a:lnTo>
                    <a:pt x="159" y="479"/>
                  </a:lnTo>
                  <a:lnTo>
                    <a:pt x="163" y="479"/>
                  </a:lnTo>
                  <a:lnTo>
                    <a:pt x="167" y="479"/>
                  </a:lnTo>
                  <a:lnTo>
                    <a:pt x="171" y="479"/>
                  </a:lnTo>
                  <a:lnTo>
                    <a:pt x="175" y="479"/>
                  </a:lnTo>
                  <a:lnTo>
                    <a:pt x="178" y="479"/>
                  </a:lnTo>
                  <a:lnTo>
                    <a:pt x="182" y="479"/>
                  </a:lnTo>
                  <a:lnTo>
                    <a:pt x="186" y="479"/>
                  </a:lnTo>
                  <a:lnTo>
                    <a:pt x="190" y="479"/>
                  </a:lnTo>
                  <a:lnTo>
                    <a:pt x="194" y="479"/>
                  </a:lnTo>
                  <a:lnTo>
                    <a:pt x="197" y="479"/>
                  </a:lnTo>
                  <a:lnTo>
                    <a:pt x="201" y="479"/>
                  </a:lnTo>
                  <a:lnTo>
                    <a:pt x="205" y="479"/>
                  </a:lnTo>
                  <a:lnTo>
                    <a:pt x="209" y="479"/>
                  </a:lnTo>
                  <a:lnTo>
                    <a:pt x="213" y="479"/>
                  </a:lnTo>
                  <a:lnTo>
                    <a:pt x="216" y="479"/>
                  </a:lnTo>
                  <a:lnTo>
                    <a:pt x="220" y="479"/>
                  </a:lnTo>
                  <a:lnTo>
                    <a:pt x="224" y="479"/>
                  </a:lnTo>
                  <a:lnTo>
                    <a:pt x="228" y="479"/>
                  </a:lnTo>
                  <a:lnTo>
                    <a:pt x="232" y="479"/>
                  </a:lnTo>
                  <a:lnTo>
                    <a:pt x="235" y="479"/>
                  </a:lnTo>
                  <a:lnTo>
                    <a:pt x="239" y="479"/>
                  </a:lnTo>
                  <a:lnTo>
                    <a:pt x="243" y="479"/>
                  </a:lnTo>
                  <a:lnTo>
                    <a:pt x="247" y="479"/>
                  </a:lnTo>
                  <a:lnTo>
                    <a:pt x="251" y="479"/>
                  </a:lnTo>
                  <a:lnTo>
                    <a:pt x="254" y="479"/>
                  </a:lnTo>
                  <a:lnTo>
                    <a:pt x="258" y="479"/>
                  </a:lnTo>
                  <a:lnTo>
                    <a:pt x="262" y="479"/>
                  </a:lnTo>
                  <a:lnTo>
                    <a:pt x="266" y="479"/>
                  </a:lnTo>
                  <a:lnTo>
                    <a:pt x="270" y="479"/>
                  </a:lnTo>
                  <a:lnTo>
                    <a:pt x="273" y="479"/>
                  </a:lnTo>
                  <a:lnTo>
                    <a:pt x="277" y="479"/>
                  </a:lnTo>
                  <a:lnTo>
                    <a:pt x="281" y="479"/>
                  </a:lnTo>
                  <a:lnTo>
                    <a:pt x="285" y="479"/>
                  </a:lnTo>
                  <a:lnTo>
                    <a:pt x="289" y="479"/>
                  </a:lnTo>
                  <a:lnTo>
                    <a:pt x="292" y="479"/>
                  </a:lnTo>
                  <a:lnTo>
                    <a:pt x="296" y="479"/>
                  </a:lnTo>
                  <a:lnTo>
                    <a:pt x="300" y="479"/>
                  </a:lnTo>
                  <a:lnTo>
                    <a:pt x="304" y="479"/>
                  </a:lnTo>
                  <a:lnTo>
                    <a:pt x="308" y="479"/>
                  </a:lnTo>
                  <a:lnTo>
                    <a:pt x="311" y="479"/>
                  </a:lnTo>
                  <a:lnTo>
                    <a:pt x="311" y="475"/>
                  </a:lnTo>
                  <a:lnTo>
                    <a:pt x="311" y="479"/>
                  </a:lnTo>
                  <a:lnTo>
                    <a:pt x="311" y="475"/>
                  </a:lnTo>
                  <a:lnTo>
                    <a:pt x="315" y="471"/>
                  </a:lnTo>
                  <a:lnTo>
                    <a:pt x="315" y="464"/>
                  </a:lnTo>
                  <a:lnTo>
                    <a:pt x="315" y="471"/>
                  </a:lnTo>
                  <a:lnTo>
                    <a:pt x="315" y="464"/>
                  </a:lnTo>
                  <a:lnTo>
                    <a:pt x="319" y="456"/>
                  </a:lnTo>
                  <a:lnTo>
                    <a:pt x="319" y="449"/>
                  </a:lnTo>
                  <a:lnTo>
                    <a:pt x="319" y="456"/>
                  </a:lnTo>
                  <a:lnTo>
                    <a:pt x="319" y="449"/>
                  </a:lnTo>
                  <a:lnTo>
                    <a:pt x="323" y="452"/>
                  </a:lnTo>
                  <a:lnTo>
                    <a:pt x="323" y="456"/>
                  </a:lnTo>
                  <a:lnTo>
                    <a:pt x="327" y="464"/>
                  </a:lnTo>
                  <a:lnTo>
                    <a:pt x="330" y="468"/>
                  </a:lnTo>
                  <a:lnTo>
                    <a:pt x="330" y="471"/>
                  </a:lnTo>
                  <a:lnTo>
                    <a:pt x="334" y="471"/>
                  </a:lnTo>
                  <a:lnTo>
                    <a:pt x="338" y="475"/>
                  </a:lnTo>
                  <a:lnTo>
                    <a:pt x="342" y="471"/>
                  </a:lnTo>
                  <a:lnTo>
                    <a:pt x="342" y="418"/>
                  </a:lnTo>
                  <a:lnTo>
                    <a:pt x="342" y="471"/>
                  </a:lnTo>
                  <a:lnTo>
                    <a:pt x="342" y="418"/>
                  </a:lnTo>
                  <a:lnTo>
                    <a:pt x="346" y="331"/>
                  </a:lnTo>
                  <a:lnTo>
                    <a:pt x="346" y="201"/>
                  </a:lnTo>
                  <a:lnTo>
                    <a:pt x="346" y="331"/>
                  </a:lnTo>
                  <a:lnTo>
                    <a:pt x="346" y="201"/>
                  </a:lnTo>
                  <a:lnTo>
                    <a:pt x="349" y="83"/>
                  </a:lnTo>
                  <a:lnTo>
                    <a:pt x="349" y="0"/>
                  </a:lnTo>
                  <a:lnTo>
                    <a:pt x="349" y="83"/>
                  </a:lnTo>
                  <a:lnTo>
                    <a:pt x="349" y="0"/>
                  </a:lnTo>
                  <a:lnTo>
                    <a:pt x="353" y="4"/>
                  </a:lnTo>
                  <a:lnTo>
                    <a:pt x="353" y="99"/>
                  </a:lnTo>
                  <a:lnTo>
                    <a:pt x="357" y="175"/>
                  </a:lnTo>
                  <a:lnTo>
                    <a:pt x="357" y="258"/>
                  </a:lnTo>
                  <a:lnTo>
                    <a:pt x="361" y="312"/>
                  </a:lnTo>
                  <a:lnTo>
                    <a:pt x="361" y="392"/>
                  </a:lnTo>
                  <a:lnTo>
                    <a:pt x="365" y="407"/>
                  </a:lnTo>
                  <a:lnTo>
                    <a:pt x="365" y="422"/>
                  </a:lnTo>
                  <a:lnTo>
                    <a:pt x="368" y="433"/>
                  </a:lnTo>
                  <a:lnTo>
                    <a:pt x="368" y="445"/>
                  </a:lnTo>
                  <a:lnTo>
                    <a:pt x="372" y="449"/>
                  </a:lnTo>
                  <a:lnTo>
                    <a:pt x="372" y="456"/>
                  </a:lnTo>
                  <a:lnTo>
                    <a:pt x="376" y="460"/>
                  </a:lnTo>
                  <a:lnTo>
                    <a:pt x="380" y="464"/>
                  </a:lnTo>
                  <a:lnTo>
                    <a:pt x="380" y="468"/>
                  </a:lnTo>
                  <a:lnTo>
                    <a:pt x="384" y="468"/>
                  </a:lnTo>
                  <a:lnTo>
                    <a:pt x="388" y="471"/>
                  </a:lnTo>
                  <a:lnTo>
                    <a:pt x="391" y="471"/>
                  </a:lnTo>
                  <a:lnTo>
                    <a:pt x="395" y="471"/>
                  </a:lnTo>
                  <a:lnTo>
                    <a:pt x="399" y="475"/>
                  </a:lnTo>
                  <a:lnTo>
                    <a:pt x="403" y="475"/>
                  </a:lnTo>
                  <a:lnTo>
                    <a:pt x="407" y="475"/>
                  </a:lnTo>
                  <a:lnTo>
                    <a:pt x="410" y="475"/>
                  </a:lnTo>
                  <a:lnTo>
                    <a:pt x="414" y="475"/>
                  </a:lnTo>
                  <a:lnTo>
                    <a:pt x="418" y="475"/>
                  </a:lnTo>
                  <a:lnTo>
                    <a:pt x="422" y="475"/>
                  </a:lnTo>
                  <a:lnTo>
                    <a:pt x="422" y="479"/>
                  </a:lnTo>
                  <a:lnTo>
                    <a:pt x="426" y="475"/>
                  </a:lnTo>
                  <a:lnTo>
                    <a:pt x="426" y="479"/>
                  </a:lnTo>
                  <a:lnTo>
                    <a:pt x="426" y="475"/>
                  </a:lnTo>
                  <a:lnTo>
                    <a:pt x="429" y="479"/>
                  </a:lnTo>
                  <a:lnTo>
                    <a:pt x="433" y="479"/>
                  </a:lnTo>
                  <a:lnTo>
                    <a:pt x="437" y="479"/>
                  </a:lnTo>
                  <a:lnTo>
                    <a:pt x="441" y="479"/>
                  </a:lnTo>
                  <a:lnTo>
                    <a:pt x="445" y="479"/>
                  </a:lnTo>
                  <a:lnTo>
                    <a:pt x="448" y="479"/>
                  </a:lnTo>
                  <a:lnTo>
                    <a:pt x="452" y="479"/>
                  </a:lnTo>
                  <a:lnTo>
                    <a:pt x="456" y="479"/>
                  </a:lnTo>
                  <a:lnTo>
                    <a:pt x="460" y="479"/>
                  </a:lnTo>
                  <a:lnTo>
                    <a:pt x="464" y="479"/>
                  </a:lnTo>
                  <a:lnTo>
                    <a:pt x="467" y="479"/>
                  </a:lnTo>
                  <a:lnTo>
                    <a:pt x="471" y="479"/>
                  </a:lnTo>
                  <a:lnTo>
                    <a:pt x="475" y="479"/>
                  </a:lnTo>
                  <a:lnTo>
                    <a:pt x="479" y="479"/>
                  </a:lnTo>
                  <a:lnTo>
                    <a:pt x="483" y="479"/>
                  </a:lnTo>
                  <a:lnTo>
                    <a:pt x="486" y="479"/>
                  </a:lnTo>
                  <a:lnTo>
                    <a:pt x="490" y="479"/>
                  </a:lnTo>
                  <a:lnTo>
                    <a:pt x="494" y="479"/>
                  </a:lnTo>
                  <a:lnTo>
                    <a:pt x="498" y="479"/>
                  </a:lnTo>
                  <a:lnTo>
                    <a:pt x="502" y="479"/>
                  </a:lnTo>
                  <a:lnTo>
                    <a:pt x="505" y="479"/>
                  </a:lnTo>
                  <a:lnTo>
                    <a:pt x="509" y="479"/>
                  </a:lnTo>
                  <a:lnTo>
                    <a:pt x="513" y="479"/>
                  </a:lnTo>
                  <a:lnTo>
                    <a:pt x="517" y="479"/>
                  </a:lnTo>
                  <a:lnTo>
                    <a:pt x="521" y="479"/>
                  </a:lnTo>
                  <a:lnTo>
                    <a:pt x="524" y="479"/>
                  </a:lnTo>
                  <a:lnTo>
                    <a:pt x="528" y="479"/>
                  </a:lnTo>
                  <a:lnTo>
                    <a:pt x="532" y="479"/>
                  </a:lnTo>
                  <a:lnTo>
                    <a:pt x="536" y="479"/>
                  </a:lnTo>
                  <a:lnTo>
                    <a:pt x="540" y="479"/>
                  </a:lnTo>
                  <a:lnTo>
                    <a:pt x="543" y="479"/>
                  </a:lnTo>
                  <a:lnTo>
                    <a:pt x="547" y="479"/>
                  </a:lnTo>
                  <a:lnTo>
                    <a:pt x="551" y="479"/>
                  </a:lnTo>
                  <a:lnTo>
                    <a:pt x="555" y="479"/>
                  </a:lnTo>
                  <a:lnTo>
                    <a:pt x="559" y="479"/>
                  </a:lnTo>
                  <a:lnTo>
                    <a:pt x="562" y="479"/>
                  </a:lnTo>
                  <a:lnTo>
                    <a:pt x="566" y="479"/>
                  </a:lnTo>
                  <a:lnTo>
                    <a:pt x="570" y="479"/>
                  </a:lnTo>
                  <a:lnTo>
                    <a:pt x="574" y="479"/>
                  </a:lnTo>
                  <a:lnTo>
                    <a:pt x="578" y="479"/>
                  </a:lnTo>
                  <a:lnTo>
                    <a:pt x="581" y="479"/>
                  </a:lnTo>
                  <a:lnTo>
                    <a:pt x="585" y="479"/>
                  </a:lnTo>
                  <a:lnTo>
                    <a:pt x="589" y="479"/>
                  </a:lnTo>
                  <a:lnTo>
                    <a:pt x="593" y="479"/>
                  </a:lnTo>
                  <a:lnTo>
                    <a:pt x="597" y="479"/>
                  </a:lnTo>
                  <a:lnTo>
                    <a:pt x="600" y="479"/>
                  </a:lnTo>
                  <a:lnTo>
                    <a:pt x="604" y="479"/>
                  </a:lnTo>
                  <a:lnTo>
                    <a:pt x="608" y="479"/>
                  </a:lnTo>
                  <a:lnTo>
                    <a:pt x="612" y="479"/>
                  </a:lnTo>
                  <a:lnTo>
                    <a:pt x="616" y="479"/>
                  </a:lnTo>
                  <a:lnTo>
                    <a:pt x="620" y="479"/>
                  </a:lnTo>
                  <a:lnTo>
                    <a:pt x="623" y="479"/>
                  </a:lnTo>
                  <a:lnTo>
                    <a:pt x="627" y="479"/>
                  </a:lnTo>
                  <a:lnTo>
                    <a:pt x="631" y="479"/>
                  </a:lnTo>
                  <a:lnTo>
                    <a:pt x="635" y="479"/>
                  </a:lnTo>
                  <a:lnTo>
                    <a:pt x="639" y="479"/>
                  </a:lnTo>
                  <a:lnTo>
                    <a:pt x="642" y="479"/>
                  </a:lnTo>
                  <a:lnTo>
                    <a:pt x="646" y="479"/>
                  </a:lnTo>
                  <a:lnTo>
                    <a:pt x="650" y="479"/>
                  </a:lnTo>
                  <a:lnTo>
                    <a:pt x="654" y="479"/>
                  </a:lnTo>
                  <a:lnTo>
                    <a:pt x="658" y="479"/>
                  </a:lnTo>
                  <a:lnTo>
                    <a:pt x="661" y="479"/>
                  </a:lnTo>
                  <a:lnTo>
                    <a:pt x="665" y="479"/>
                  </a:lnTo>
                  <a:lnTo>
                    <a:pt x="669" y="479"/>
                  </a:lnTo>
                  <a:lnTo>
                    <a:pt x="673" y="479"/>
                  </a:lnTo>
                  <a:lnTo>
                    <a:pt x="677" y="479"/>
                  </a:lnTo>
                  <a:lnTo>
                    <a:pt x="680" y="479"/>
                  </a:lnTo>
                  <a:lnTo>
                    <a:pt x="684" y="479"/>
                  </a:lnTo>
                  <a:lnTo>
                    <a:pt x="688" y="479"/>
                  </a:lnTo>
                  <a:lnTo>
                    <a:pt x="692" y="479"/>
                  </a:lnTo>
                  <a:lnTo>
                    <a:pt x="696" y="479"/>
                  </a:lnTo>
                  <a:lnTo>
                    <a:pt x="699" y="479"/>
                  </a:lnTo>
                  <a:lnTo>
                    <a:pt x="703" y="479"/>
                  </a:lnTo>
                  <a:lnTo>
                    <a:pt x="707" y="479"/>
                  </a:lnTo>
                  <a:lnTo>
                    <a:pt x="711" y="479"/>
                  </a:lnTo>
                  <a:lnTo>
                    <a:pt x="715" y="479"/>
                  </a:lnTo>
                  <a:lnTo>
                    <a:pt x="718" y="479"/>
                  </a:lnTo>
                  <a:lnTo>
                    <a:pt x="722" y="479"/>
                  </a:lnTo>
                  <a:lnTo>
                    <a:pt x="726" y="479"/>
                  </a:lnTo>
                  <a:lnTo>
                    <a:pt x="730" y="479"/>
                  </a:lnTo>
                  <a:lnTo>
                    <a:pt x="734" y="479"/>
                  </a:lnTo>
                  <a:lnTo>
                    <a:pt x="737" y="479"/>
                  </a:lnTo>
                  <a:lnTo>
                    <a:pt x="741" y="479"/>
                  </a:lnTo>
                  <a:lnTo>
                    <a:pt x="745" y="479"/>
                  </a:lnTo>
                  <a:lnTo>
                    <a:pt x="749" y="479"/>
                  </a:lnTo>
                  <a:lnTo>
                    <a:pt x="753" y="479"/>
                  </a:lnTo>
                  <a:lnTo>
                    <a:pt x="756" y="479"/>
                  </a:lnTo>
                  <a:lnTo>
                    <a:pt x="760" y="479"/>
                  </a:lnTo>
                  <a:lnTo>
                    <a:pt x="764" y="479"/>
                  </a:lnTo>
                  <a:lnTo>
                    <a:pt x="768" y="479"/>
                  </a:lnTo>
                  <a:lnTo>
                    <a:pt x="772" y="479"/>
                  </a:lnTo>
                  <a:lnTo>
                    <a:pt x="775" y="479"/>
                  </a:lnTo>
                  <a:lnTo>
                    <a:pt x="779" y="479"/>
                  </a:lnTo>
                  <a:lnTo>
                    <a:pt x="783" y="479"/>
                  </a:lnTo>
                  <a:lnTo>
                    <a:pt x="787" y="479"/>
                  </a:lnTo>
                  <a:lnTo>
                    <a:pt x="791" y="479"/>
                  </a:lnTo>
                  <a:lnTo>
                    <a:pt x="794" y="479"/>
                  </a:lnTo>
                  <a:lnTo>
                    <a:pt x="798" y="479"/>
                  </a:lnTo>
                  <a:lnTo>
                    <a:pt x="802" y="479"/>
                  </a:lnTo>
                  <a:lnTo>
                    <a:pt x="806" y="479"/>
                  </a:lnTo>
                  <a:lnTo>
                    <a:pt x="810" y="479"/>
                  </a:lnTo>
                  <a:lnTo>
                    <a:pt x="813" y="479"/>
                  </a:lnTo>
                  <a:lnTo>
                    <a:pt x="817" y="479"/>
                  </a:lnTo>
                  <a:lnTo>
                    <a:pt x="821" y="479"/>
                  </a:lnTo>
                  <a:lnTo>
                    <a:pt x="825" y="479"/>
                  </a:lnTo>
                  <a:lnTo>
                    <a:pt x="829" y="479"/>
                  </a:lnTo>
                  <a:lnTo>
                    <a:pt x="832" y="479"/>
                  </a:lnTo>
                  <a:lnTo>
                    <a:pt x="836" y="479"/>
                  </a:lnTo>
                  <a:lnTo>
                    <a:pt x="840" y="479"/>
                  </a:lnTo>
                  <a:lnTo>
                    <a:pt x="844" y="479"/>
                  </a:lnTo>
                  <a:lnTo>
                    <a:pt x="848" y="479"/>
                  </a:lnTo>
                  <a:lnTo>
                    <a:pt x="852" y="479"/>
                  </a:lnTo>
                  <a:lnTo>
                    <a:pt x="855" y="479"/>
                  </a:lnTo>
                  <a:lnTo>
                    <a:pt x="859" y="479"/>
                  </a:lnTo>
                  <a:lnTo>
                    <a:pt x="863" y="479"/>
                  </a:lnTo>
                  <a:lnTo>
                    <a:pt x="867" y="479"/>
                  </a:lnTo>
                  <a:lnTo>
                    <a:pt x="871" y="479"/>
                  </a:lnTo>
                  <a:lnTo>
                    <a:pt x="874" y="479"/>
                  </a:lnTo>
                  <a:lnTo>
                    <a:pt x="878" y="479"/>
                  </a:lnTo>
                  <a:lnTo>
                    <a:pt x="882" y="479"/>
                  </a:lnTo>
                  <a:lnTo>
                    <a:pt x="886" y="479"/>
                  </a:lnTo>
                  <a:lnTo>
                    <a:pt x="890" y="479"/>
                  </a:lnTo>
                  <a:lnTo>
                    <a:pt x="893" y="479"/>
                  </a:lnTo>
                  <a:lnTo>
                    <a:pt x="897" y="479"/>
                  </a:lnTo>
                  <a:lnTo>
                    <a:pt x="901" y="479"/>
                  </a:lnTo>
                  <a:lnTo>
                    <a:pt x="905" y="479"/>
                  </a:lnTo>
                  <a:lnTo>
                    <a:pt x="909" y="479"/>
                  </a:lnTo>
                  <a:lnTo>
                    <a:pt x="912" y="479"/>
                  </a:lnTo>
                  <a:lnTo>
                    <a:pt x="916" y="479"/>
                  </a:lnTo>
                  <a:lnTo>
                    <a:pt x="920" y="479"/>
                  </a:lnTo>
                  <a:lnTo>
                    <a:pt x="924" y="479"/>
                  </a:lnTo>
                  <a:lnTo>
                    <a:pt x="928" y="479"/>
                  </a:lnTo>
                  <a:lnTo>
                    <a:pt x="931" y="479"/>
                  </a:lnTo>
                  <a:lnTo>
                    <a:pt x="935" y="479"/>
                  </a:lnTo>
                  <a:lnTo>
                    <a:pt x="939" y="479"/>
                  </a:lnTo>
                  <a:lnTo>
                    <a:pt x="943" y="479"/>
                  </a:lnTo>
                  <a:lnTo>
                    <a:pt x="947" y="479"/>
                  </a:lnTo>
                  <a:lnTo>
                    <a:pt x="950" y="479"/>
                  </a:lnTo>
                  <a:lnTo>
                    <a:pt x="954" y="479"/>
                  </a:lnTo>
                  <a:lnTo>
                    <a:pt x="958" y="479"/>
                  </a:lnTo>
                  <a:lnTo>
                    <a:pt x="962" y="479"/>
                  </a:lnTo>
                  <a:lnTo>
                    <a:pt x="966" y="479"/>
                  </a:lnTo>
                  <a:lnTo>
                    <a:pt x="969" y="479"/>
                  </a:lnTo>
                  <a:lnTo>
                    <a:pt x="973" y="479"/>
                  </a:lnTo>
                  <a:lnTo>
                    <a:pt x="977" y="479"/>
                  </a:lnTo>
                  <a:lnTo>
                    <a:pt x="981" y="479"/>
                  </a:lnTo>
                  <a:lnTo>
                    <a:pt x="985" y="479"/>
                  </a:lnTo>
                  <a:lnTo>
                    <a:pt x="988" y="479"/>
                  </a:lnTo>
                  <a:lnTo>
                    <a:pt x="992" y="479"/>
                  </a:lnTo>
                  <a:lnTo>
                    <a:pt x="996" y="479"/>
                  </a:lnTo>
                  <a:lnTo>
                    <a:pt x="1000" y="479"/>
                  </a:lnTo>
                  <a:lnTo>
                    <a:pt x="1004" y="479"/>
                  </a:lnTo>
                  <a:lnTo>
                    <a:pt x="1007" y="479"/>
                  </a:lnTo>
                  <a:lnTo>
                    <a:pt x="1011" y="479"/>
                  </a:lnTo>
                  <a:lnTo>
                    <a:pt x="1015" y="479"/>
                  </a:lnTo>
                  <a:lnTo>
                    <a:pt x="1019" y="479"/>
                  </a:lnTo>
                  <a:lnTo>
                    <a:pt x="1023" y="479"/>
                  </a:lnTo>
                  <a:lnTo>
                    <a:pt x="1026" y="479"/>
                  </a:lnTo>
                  <a:lnTo>
                    <a:pt x="1030" y="479"/>
                  </a:lnTo>
                  <a:lnTo>
                    <a:pt x="1034" y="479"/>
                  </a:lnTo>
                  <a:lnTo>
                    <a:pt x="1038" y="479"/>
                  </a:lnTo>
                  <a:lnTo>
                    <a:pt x="1042" y="479"/>
                  </a:lnTo>
                  <a:lnTo>
                    <a:pt x="1045" y="479"/>
                  </a:lnTo>
                  <a:lnTo>
                    <a:pt x="1049" y="479"/>
                  </a:lnTo>
                  <a:lnTo>
                    <a:pt x="1053" y="479"/>
                  </a:lnTo>
                  <a:lnTo>
                    <a:pt x="1057" y="479"/>
                  </a:lnTo>
                  <a:lnTo>
                    <a:pt x="1061" y="479"/>
                  </a:lnTo>
                  <a:lnTo>
                    <a:pt x="1064" y="479"/>
                  </a:lnTo>
                  <a:lnTo>
                    <a:pt x="1068" y="479"/>
                  </a:lnTo>
                  <a:lnTo>
                    <a:pt x="1072" y="479"/>
                  </a:lnTo>
                  <a:lnTo>
                    <a:pt x="1076" y="479"/>
                  </a:lnTo>
                  <a:lnTo>
                    <a:pt x="1080" y="479"/>
                  </a:lnTo>
                  <a:lnTo>
                    <a:pt x="1083" y="479"/>
                  </a:lnTo>
                  <a:lnTo>
                    <a:pt x="1087" y="479"/>
                  </a:lnTo>
                  <a:lnTo>
                    <a:pt x="1091" y="479"/>
                  </a:lnTo>
                  <a:lnTo>
                    <a:pt x="1095" y="479"/>
                  </a:lnTo>
                  <a:lnTo>
                    <a:pt x="1099" y="479"/>
                  </a:lnTo>
                  <a:lnTo>
                    <a:pt x="1103" y="479"/>
                  </a:lnTo>
                  <a:lnTo>
                    <a:pt x="1106" y="479"/>
                  </a:lnTo>
                  <a:lnTo>
                    <a:pt x="1110" y="479"/>
                  </a:lnTo>
                  <a:lnTo>
                    <a:pt x="1114" y="479"/>
                  </a:lnTo>
                  <a:lnTo>
                    <a:pt x="1118" y="479"/>
                  </a:lnTo>
                  <a:lnTo>
                    <a:pt x="1122" y="479"/>
                  </a:lnTo>
                  <a:lnTo>
                    <a:pt x="1125" y="479"/>
                  </a:lnTo>
                  <a:lnTo>
                    <a:pt x="1129" y="479"/>
                  </a:lnTo>
                  <a:lnTo>
                    <a:pt x="1133" y="479"/>
                  </a:lnTo>
                  <a:lnTo>
                    <a:pt x="1137" y="479"/>
                  </a:lnTo>
                  <a:lnTo>
                    <a:pt x="1141" y="479"/>
                  </a:lnTo>
                  <a:lnTo>
                    <a:pt x="1144" y="479"/>
                  </a:lnTo>
                  <a:lnTo>
                    <a:pt x="1148" y="479"/>
                  </a:lnTo>
                  <a:lnTo>
                    <a:pt x="1152" y="479"/>
                  </a:lnTo>
                  <a:lnTo>
                    <a:pt x="1156" y="479"/>
                  </a:lnTo>
                  <a:lnTo>
                    <a:pt x="1160" y="479"/>
                  </a:lnTo>
                  <a:lnTo>
                    <a:pt x="1163" y="479"/>
                  </a:lnTo>
                  <a:lnTo>
                    <a:pt x="1167" y="479"/>
                  </a:lnTo>
                  <a:lnTo>
                    <a:pt x="1171" y="479"/>
                  </a:lnTo>
                  <a:lnTo>
                    <a:pt x="1175" y="479"/>
                  </a:lnTo>
                  <a:lnTo>
                    <a:pt x="1179" y="479"/>
                  </a:lnTo>
                  <a:lnTo>
                    <a:pt x="1182" y="479"/>
                  </a:lnTo>
                  <a:lnTo>
                    <a:pt x="1186" y="479"/>
                  </a:lnTo>
                  <a:lnTo>
                    <a:pt x="1190" y="479"/>
                  </a:lnTo>
                  <a:lnTo>
                    <a:pt x="1194" y="479"/>
                  </a:lnTo>
                  <a:lnTo>
                    <a:pt x="1198" y="479"/>
                  </a:lnTo>
                  <a:lnTo>
                    <a:pt x="1201" y="479"/>
                  </a:lnTo>
                  <a:lnTo>
                    <a:pt x="1205" y="479"/>
                  </a:lnTo>
                  <a:lnTo>
                    <a:pt x="1209" y="479"/>
                  </a:lnTo>
                  <a:lnTo>
                    <a:pt x="1213" y="479"/>
                  </a:lnTo>
                  <a:lnTo>
                    <a:pt x="1217" y="479"/>
                  </a:lnTo>
                  <a:lnTo>
                    <a:pt x="1220" y="479"/>
                  </a:lnTo>
                  <a:lnTo>
                    <a:pt x="1224" y="479"/>
                  </a:lnTo>
                  <a:lnTo>
                    <a:pt x="1228" y="479"/>
                  </a:lnTo>
                  <a:lnTo>
                    <a:pt x="1232" y="479"/>
                  </a:lnTo>
                  <a:lnTo>
                    <a:pt x="1236" y="479"/>
                  </a:lnTo>
                  <a:lnTo>
                    <a:pt x="1239" y="479"/>
                  </a:lnTo>
                  <a:lnTo>
                    <a:pt x="1243" y="479"/>
                  </a:lnTo>
                  <a:lnTo>
                    <a:pt x="1247" y="479"/>
                  </a:lnTo>
                  <a:lnTo>
                    <a:pt x="1251" y="479"/>
                  </a:lnTo>
                  <a:lnTo>
                    <a:pt x="1255" y="479"/>
                  </a:lnTo>
                  <a:lnTo>
                    <a:pt x="1258" y="479"/>
                  </a:lnTo>
                  <a:lnTo>
                    <a:pt x="1262" y="479"/>
                  </a:lnTo>
                  <a:lnTo>
                    <a:pt x="1266" y="479"/>
                  </a:lnTo>
                  <a:lnTo>
                    <a:pt x="1270" y="479"/>
                  </a:lnTo>
                  <a:lnTo>
                    <a:pt x="1274" y="479"/>
                  </a:lnTo>
                  <a:lnTo>
                    <a:pt x="1277" y="479"/>
                  </a:lnTo>
                  <a:lnTo>
                    <a:pt x="1281" y="479"/>
                  </a:lnTo>
                  <a:lnTo>
                    <a:pt x="1285" y="479"/>
                  </a:lnTo>
                  <a:lnTo>
                    <a:pt x="1289" y="479"/>
                  </a:lnTo>
                  <a:lnTo>
                    <a:pt x="1293" y="479"/>
                  </a:lnTo>
                  <a:lnTo>
                    <a:pt x="1296" y="479"/>
                  </a:lnTo>
                  <a:lnTo>
                    <a:pt x="1300" y="479"/>
                  </a:lnTo>
                  <a:lnTo>
                    <a:pt x="1304" y="479"/>
                  </a:lnTo>
                  <a:lnTo>
                    <a:pt x="1308" y="479"/>
                  </a:lnTo>
                  <a:lnTo>
                    <a:pt x="1312" y="479"/>
                  </a:lnTo>
                  <a:lnTo>
                    <a:pt x="1315" y="479"/>
                  </a:lnTo>
                  <a:lnTo>
                    <a:pt x="1319" y="479"/>
                  </a:lnTo>
                  <a:lnTo>
                    <a:pt x="1323" y="479"/>
                  </a:lnTo>
                  <a:lnTo>
                    <a:pt x="1327" y="479"/>
                  </a:lnTo>
                  <a:lnTo>
                    <a:pt x="1331" y="479"/>
                  </a:lnTo>
                  <a:lnTo>
                    <a:pt x="1335" y="479"/>
                  </a:lnTo>
                  <a:lnTo>
                    <a:pt x="1338" y="479"/>
                  </a:lnTo>
                  <a:lnTo>
                    <a:pt x="1342" y="479"/>
                  </a:lnTo>
                  <a:lnTo>
                    <a:pt x="1346" y="479"/>
                  </a:lnTo>
                  <a:lnTo>
                    <a:pt x="1350" y="479"/>
                  </a:lnTo>
                  <a:lnTo>
                    <a:pt x="1354" y="479"/>
                  </a:lnTo>
                  <a:lnTo>
                    <a:pt x="1357" y="479"/>
                  </a:lnTo>
                  <a:lnTo>
                    <a:pt x="1361" y="479"/>
                  </a:lnTo>
                  <a:lnTo>
                    <a:pt x="1365" y="479"/>
                  </a:lnTo>
                  <a:lnTo>
                    <a:pt x="1369" y="479"/>
                  </a:lnTo>
                  <a:lnTo>
                    <a:pt x="1373" y="479"/>
                  </a:lnTo>
                  <a:lnTo>
                    <a:pt x="1376" y="479"/>
                  </a:lnTo>
                  <a:lnTo>
                    <a:pt x="1380" y="479"/>
                  </a:lnTo>
                  <a:lnTo>
                    <a:pt x="1384" y="479"/>
                  </a:lnTo>
                  <a:lnTo>
                    <a:pt x="1388" y="479"/>
                  </a:lnTo>
                  <a:lnTo>
                    <a:pt x="1392" y="479"/>
                  </a:lnTo>
                  <a:lnTo>
                    <a:pt x="1395" y="479"/>
                  </a:lnTo>
                  <a:lnTo>
                    <a:pt x="1399" y="479"/>
                  </a:lnTo>
                  <a:lnTo>
                    <a:pt x="1403" y="479"/>
                  </a:lnTo>
                  <a:lnTo>
                    <a:pt x="1407" y="479"/>
                  </a:lnTo>
                  <a:lnTo>
                    <a:pt x="1411" y="479"/>
                  </a:lnTo>
                  <a:lnTo>
                    <a:pt x="1414" y="479"/>
                  </a:lnTo>
                  <a:lnTo>
                    <a:pt x="1418" y="479"/>
                  </a:lnTo>
                  <a:lnTo>
                    <a:pt x="1422" y="479"/>
                  </a:lnTo>
                  <a:lnTo>
                    <a:pt x="1426" y="479"/>
                  </a:lnTo>
                  <a:lnTo>
                    <a:pt x="1430" y="479"/>
                  </a:lnTo>
                  <a:lnTo>
                    <a:pt x="1433" y="479"/>
                  </a:lnTo>
                  <a:lnTo>
                    <a:pt x="1437" y="479"/>
                  </a:lnTo>
                  <a:lnTo>
                    <a:pt x="1441" y="479"/>
                  </a:lnTo>
                  <a:lnTo>
                    <a:pt x="1445" y="479"/>
                  </a:lnTo>
                  <a:lnTo>
                    <a:pt x="1449" y="479"/>
                  </a:lnTo>
                  <a:lnTo>
                    <a:pt x="1452" y="479"/>
                  </a:lnTo>
                  <a:lnTo>
                    <a:pt x="1456" y="479"/>
                  </a:lnTo>
                  <a:lnTo>
                    <a:pt x="1460" y="479"/>
                  </a:lnTo>
                  <a:lnTo>
                    <a:pt x="1464" y="479"/>
                  </a:lnTo>
                  <a:lnTo>
                    <a:pt x="1468" y="479"/>
                  </a:lnTo>
                  <a:lnTo>
                    <a:pt x="1471" y="479"/>
                  </a:lnTo>
                  <a:lnTo>
                    <a:pt x="1475" y="479"/>
                  </a:lnTo>
                  <a:lnTo>
                    <a:pt x="1479" y="479"/>
                  </a:lnTo>
                  <a:lnTo>
                    <a:pt x="1483" y="479"/>
                  </a:lnTo>
                  <a:lnTo>
                    <a:pt x="1487" y="479"/>
                  </a:lnTo>
                  <a:lnTo>
                    <a:pt x="1490" y="479"/>
                  </a:lnTo>
                  <a:lnTo>
                    <a:pt x="1494" y="479"/>
                  </a:lnTo>
                  <a:lnTo>
                    <a:pt x="1498" y="479"/>
                  </a:lnTo>
                  <a:lnTo>
                    <a:pt x="1502" y="479"/>
                  </a:lnTo>
                  <a:lnTo>
                    <a:pt x="1506" y="479"/>
                  </a:lnTo>
                  <a:lnTo>
                    <a:pt x="1509" y="479"/>
                  </a:lnTo>
                  <a:lnTo>
                    <a:pt x="1513" y="479"/>
                  </a:lnTo>
                  <a:lnTo>
                    <a:pt x="1517" y="479"/>
                  </a:lnTo>
                  <a:lnTo>
                    <a:pt x="1521" y="479"/>
                  </a:lnTo>
                  <a:lnTo>
                    <a:pt x="1525" y="479"/>
                  </a:lnTo>
                  <a:lnTo>
                    <a:pt x="1528" y="479"/>
                  </a:lnTo>
                  <a:lnTo>
                    <a:pt x="1532" y="479"/>
                  </a:lnTo>
                  <a:lnTo>
                    <a:pt x="1536" y="479"/>
                  </a:lnTo>
                  <a:lnTo>
                    <a:pt x="1540" y="479"/>
                  </a:lnTo>
                  <a:lnTo>
                    <a:pt x="1544" y="479"/>
                  </a:lnTo>
                  <a:lnTo>
                    <a:pt x="1547" y="479"/>
                  </a:lnTo>
                  <a:lnTo>
                    <a:pt x="1551" y="479"/>
                  </a:lnTo>
                  <a:lnTo>
                    <a:pt x="1555" y="479"/>
                  </a:lnTo>
                  <a:lnTo>
                    <a:pt x="1559" y="479"/>
                  </a:lnTo>
                  <a:lnTo>
                    <a:pt x="1563" y="479"/>
                  </a:lnTo>
                  <a:lnTo>
                    <a:pt x="1567" y="479"/>
                  </a:lnTo>
                  <a:lnTo>
                    <a:pt x="1570" y="479"/>
                  </a:lnTo>
                  <a:lnTo>
                    <a:pt x="1574" y="479"/>
                  </a:lnTo>
                  <a:lnTo>
                    <a:pt x="1578" y="479"/>
                  </a:lnTo>
                  <a:lnTo>
                    <a:pt x="1582" y="479"/>
                  </a:lnTo>
                  <a:lnTo>
                    <a:pt x="1586" y="479"/>
                  </a:lnTo>
                  <a:lnTo>
                    <a:pt x="1589" y="479"/>
                  </a:lnTo>
                  <a:lnTo>
                    <a:pt x="1593" y="479"/>
                  </a:lnTo>
                  <a:lnTo>
                    <a:pt x="1597" y="479"/>
                  </a:lnTo>
                  <a:lnTo>
                    <a:pt x="1601" y="479"/>
                  </a:lnTo>
                  <a:lnTo>
                    <a:pt x="1605" y="479"/>
                  </a:lnTo>
                  <a:lnTo>
                    <a:pt x="1608" y="479"/>
                  </a:lnTo>
                  <a:lnTo>
                    <a:pt x="1612" y="479"/>
                  </a:lnTo>
                  <a:lnTo>
                    <a:pt x="1616" y="479"/>
                  </a:lnTo>
                  <a:lnTo>
                    <a:pt x="1620" y="479"/>
                  </a:lnTo>
                  <a:lnTo>
                    <a:pt x="1624" y="479"/>
                  </a:lnTo>
                  <a:lnTo>
                    <a:pt x="1627" y="479"/>
                  </a:lnTo>
                  <a:lnTo>
                    <a:pt x="1631" y="479"/>
                  </a:lnTo>
                  <a:lnTo>
                    <a:pt x="1635" y="479"/>
                  </a:lnTo>
                  <a:lnTo>
                    <a:pt x="1639" y="479"/>
                  </a:lnTo>
                  <a:lnTo>
                    <a:pt x="1643" y="479"/>
                  </a:lnTo>
                  <a:lnTo>
                    <a:pt x="1646" y="479"/>
                  </a:lnTo>
                  <a:lnTo>
                    <a:pt x="1650" y="479"/>
                  </a:lnTo>
                  <a:lnTo>
                    <a:pt x="1654" y="479"/>
                  </a:lnTo>
                  <a:lnTo>
                    <a:pt x="1658" y="479"/>
                  </a:lnTo>
                  <a:lnTo>
                    <a:pt x="1662" y="479"/>
                  </a:lnTo>
                  <a:lnTo>
                    <a:pt x="1665" y="479"/>
                  </a:lnTo>
                  <a:lnTo>
                    <a:pt x="1669" y="479"/>
                  </a:lnTo>
                  <a:lnTo>
                    <a:pt x="1673" y="479"/>
                  </a:lnTo>
                  <a:lnTo>
                    <a:pt x="1677" y="479"/>
                  </a:lnTo>
                  <a:lnTo>
                    <a:pt x="1681" y="479"/>
                  </a:lnTo>
                  <a:lnTo>
                    <a:pt x="1684" y="479"/>
                  </a:lnTo>
                  <a:lnTo>
                    <a:pt x="1688" y="479"/>
                  </a:lnTo>
                  <a:lnTo>
                    <a:pt x="1692" y="479"/>
                  </a:lnTo>
                  <a:lnTo>
                    <a:pt x="1696" y="479"/>
                  </a:lnTo>
                  <a:lnTo>
                    <a:pt x="1700" y="479"/>
                  </a:lnTo>
                  <a:lnTo>
                    <a:pt x="1703" y="479"/>
                  </a:lnTo>
                  <a:lnTo>
                    <a:pt x="1707" y="479"/>
                  </a:lnTo>
                  <a:lnTo>
                    <a:pt x="1711" y="479"/>
                  </a:lnTo>
                  <a:lnTo>
                    <a:pt x="1715" y="479"/>
                  </a:lnTo>
                  <a:lnTo>
                    <a:pt x="1719" y="479"/>
                  </a:lnTo>
                  <a:lnTo>
                    <a:pt x="1722" y="479"/>
                  </a:lnTo>
                  <a:lnTo>
                    <a:pt x="1726" y="479"/>
                  </a:lnTo>
                  <a:lnTo>
                    <a:pt x="1730" y="479"/>
                  </a:lnTo>
                  <a:lnTo>
                    <a:pt x="1734" y="479"/>
                  </a:lnTo>
                  <a:lnTo>
                    <a:pt x="1738" y="479"/>
                  </a:lnTo>
                  <a:lnTo>
                    <a:pt x="1741" y="479"/>
                  </a:lnTo>
                  <a:lnTo>
                    <a:pt x="1745" y="479"/>
                  </a:lnTo>
                  <a:lnTo>
                    <a:pt x="1749" y="479"/>
                  </a:lnTo>
                  <a:lnTo>
                    <a:pt x="1753" y="479"/>
                  </a:lnTo>
                  <a:lnTo>
                    <a:pt x="1757" y="479"/>
                  </a:lnTo>
                  <a:lnTo>
                    <a:pt x="1760" y="479"/>
                  </a:lnTo>
                  <a:lnTo>
                    <a:pt x="1764" y="479"/>
                  </a:lnTo>
                  <a:lnTo>
                    <a:pt x="1768" y="479"/>
                  </a:lnTo>
                  <a:lnTo>
                    <a:pt x="1772" y="479"/>
                  </a:lnTo>
                  <a:lnTo>
                    <a:pt x="1776" y="479"/>
                  </a:lnTo>
                  <a:lnTo>
                    <a:pt x="1779" y="479"/>
                  </a:lnTo>
                  <a:lnTo>
                    <a:pt x="1783" y="479"/>
                  </a:lnTo>
                  <a:lnTo>
                    <a:pt x="1787" y="479"/>
                  </a:lnTo>
                  <a:lnTo>
                    <a:pt x="1791" y="479"/>
                  </a:lnTo>
                  <a:lnTo>
                    <a:pt x="1795" y="479"/>
                  </a:lnTo>
                  <a:lnTo>
                    <a:pt x="1799" y="479"/>
                  </a:lnTo>
                  <a:lnTo>
                    <a:pt x="1802" y="479"/>
                  </a:lnTo>
                  <a:lnTo>
                    <a:pt x="1806" y="479"/>
                  </a:lnTo>
                  <a:lnTo>
                    <a:pt x="1810" y="479"/>
                  </a:lnTo>
                  <a:lnTo>
                    <a:pt x="1814" y="479"/>
                  </a:lnTo>
                  <a:lnTo>
                    <a:pt x="1818" y="479"/>
                  </a:lnTo>
                  <a:lnTo>
                    <a:pt x="1821" y="479"/>
                  </a:lnTo>
                  <a:lnTo>
                    <a:pt x="1825" y="479"/>
                  </a:lnTo>
                  <a:lnTo>
                    <a:pt x="1829" y="479"/>
                  </a:lnTo>
                  <a:lnTo>
                    <a:pt x="1833" y="479"/>
                  </a:lnTo>
                  <a:lnTo>
                    <a:pt x="1837" y="479"/>
                  </a:lnTo>
                  <a:lnTo>
                    <a:pt x="1840" y="479"/>
                  </a:lnTo>
                  <a:lnTo>
                    <a:pt x="1844" y="479"/>
                  </a:lnTo>
                  <a:lnTo>
                    <a:pt x="1848" y="479"/>
                  </a:lnTo>
                  <a:lnTo>
                    <a:pt x="1852" y="479"/>
                  </a:lnTo>
                  <a:lnTo>
                    <a:pt x="1856" y="479"/>
                  </a:lnTo>
                  <a:lnTo>
                    <a:pt x="1859" y="479"/>
                  </a:lnTo>
                  <a:lnTo>
                    <a:pt x="1863" y="479"/>
                  </a:lnTo>
                  <a:lnTo>
                    <a:pt x="1867" y="479"/>
                  </a:lnTo>
                  <a:lnTo>
                    <a:pt x="1871" y="479"/>
                  </a:lnTo>
                  <a:lnTo>
                    <a:pt x="1875" y="479"/>
                  </a:lnTo>
                  <a:lnTo>
                    <a:pt x="1878" y="479"/>
                  </a:lnTo>
                  <a:lnTo>
                    <a:pt x="1882" y="479"/>
                  </a:lnTo>
                  <a:lnTo>
                    <a:pt x="1886" y="479"/>
                  </a:lnTo>
                  <a:lnTo>
                    <a:pt x="1890" y="479"/>
                  </a:lnTo>
                  <a:lnTo>
                    <a:pt x="1894" y="479"/>
                  </a:lnTo>
                  <a:lnTo>
                    <a:pt x="1897" y="479"/>
                  </a:lnTo>
                  <a:lnTo>
                    <a:pt x="1901" y="479"/>
                  </a:lnTo>
                  <a:lnTo>
                    <a:pt x="1905" y="479"/>
                  </a:lnTo>
                  <a:lnTo>
                    <a:pt x="1909" y="479"/>
                  </a:lnTo>
                  <a:lnTo>
                    <a:pt x="1913" y="479"/>
                  </a:lnTo>
                  <a:lnTo>
                    <a:pt x="1916" y="479"/>
                  </a:lnTo>
                  <a:lnTo>
                    <a:pt x="1920" y="479"/>
                  </a:lnTo>
                  <a:lnTo>
                    <a:pt x="1924" y="479"/>
                  </a:lnTo>
                  <a:lnTo>
                    <a:pt x="1928" y="479"/>
                  </a:lnTo>
                  <a:lnTo>
                    <a:pt x="1932" y="479"/>
                  </a:lnTo>
                  <a:lnTo>
                    <a:pt x="1935" y="479"/>
                  </a:lnTo>
                  <a:lnTo>
                    <a:pt x="1939" y="479"/>
                  </a:lnTo>
                  <a:lnTo>
                    <a:pt x="1943" y="479"/>
                  </a:lnTo>
                  <a:lnTo>
                    <a:pt x="1947" y="479"/>
                  </a:lnTo>
                  <a:lnTo>
                    <a:pt x="1951" y="479"/>
                  </a:lnTo>
                  <a:lnTo>
                    <a:pt x="1954" y="479"/>
                  </a:lnTo>
                  <a:lnTo>
                    <a:pt x="1958" y="479"/>
                  </a:lnTo>
                  <a:lnTo>
                    <a:pt x="1962" y="479"/>
                  </a:lnTo>
                  <a:lnTo>
                    <a:pt x="1966" y="479"/>
                  </a:lnTo>
                  <a:lnTo>
                    <a:pt x="1970" y="479"/>
                  </a:lnTo>
                  <a:lnTo>
                    <a:pt x="1973" y="479"/>
                  </a:lnTo>
                  <a:lnTo>
                    <a:pt x="1977" y="479"/>
                  </a:lnTo>
                  <a:lnTo>
                    <a:pt x="1981" y="479"/>
                  </a:lnTo>
                  <a:lnTo>
                    <a:pt x="1985" y="479"/>
                  </a:lnTo>
                  <a:lnTo>
                    <a:pt x="1989" y="479"/>
                  </a:lnTo>
                  <a:lnTo>
                    <a:pt x="1992" y="479"/>
                  </a:lnTo>
                  <a:lnTo>
                    <a:pt x="1996" y="479"/>
                  </a:lnTo>
                  <a:lnTo>
                    <a:pt x="2000" y="479"/>
                  </a:lnTo>
                  <a:lnTo>
                    <a:pt x="2004" y="479"/>
                  </a:lnTo>
                  <a:lnTo>
                    <a:pt x="2008" y="479"/>
                  </a:lnTo>
                  <a:lnTo>
                    <a:pt x="2011" y="479"/>
                  </a:lnTo>
                  <a:lnTo>
                    <a:pt x="2015" y="479"/>
                  </a:lnTo>
                  <a:lnTo>
                    <a:pt x="2019" y="479"/>
                  </a:lnTo>
                  <a:lnTo>
                    <a:pt x="2023" y="479"/>
                  </a:lnTo>
                  <a:lnTo>
                    <a:pt x="2027" y="479"/>
                  </a:lnTo>
                  <a:lnTo>
                    <a:pt x="2030" y="479"/>
                  </a:lnTo>
                  <a:lnTo>
                    <a:pt x="2034" y="479"/>
                  </a:lnTo>
                  <a:lnTo>
                    <a:pt x="2038" y="479"/>
                  </a:lnTo>
                  <a:lnTo>
                    <a:pt x="2042" y="479"/>
                  </a:lnTo>
                  <a:lnTo>
                    <a:pt x="2046" y="479"/>
                  </a:lnTo>
                  <a:lnTo>
                    <a:pt x="2050" y="479"/>
                  </a:lnTo>
                  <a:lnTo>
                    <a:pt x="2053" y="479"/>
                  </a:lnTo>
                  <a:lnTo>
                    <a:pt x="2057" y="479"/>
                  </a:lnTo>
                  <a:lnTo>
                    <a:pt x="2061" y="479"/>
                  </a:lnTo>
                  <a:lnTo>
                    <a:pt x="2065" y="479"/>
                  </a:lnTo>
                  <a:lnTo>
                    <a:pt x="2069" y="479"/>
                  </a:lnTo>
                  <a:lnTo>
                    <a:pt x="2072" y="479"/>
                  </a:lnTo>
                  <a:lnTo>
                    <a:pt x="2076" y="479"/>
                  </a:lnTo>
                  <a:lnTo>
                    <a:pt x="2080" y="479"/>
                  </a:lnTo>
                  <a:lnTo>
                    <a:pt x="2084" y="479"/>
                  </a:lnTo>
                  <a:lnTo>
                    <a:pt x="2088" y="479"/>
                  </a:lnTo>
                  <a:lnTo>
                    <a:pt x="2091" y="479"/>
                  </a:lnTo>
                  <a:lnTo>
                    <a:pt x="2095" y="479"/>
                  </a:lnTo>
                  <a:lnTo>
                    <a:pt x="2099" y="479"/>
                  </a:lnTo>
                  <a:lnTo>
                    <a:pt x="2103" y="479"/>
                  </a:lnTo>
                  <a:lnTo>
                    <a:pt x="2107" y="479"/>
                  </a:lnTo>
                  <a:lnTo>
                    <a:pt x="2110" y="479"/>
                  </a:lnTo>
                  <a:lnTo>
                    <a:pt x="2114" y="479"/>
                  </a:lnTo>
                  <a:lnTo>
                    <a:pt x="2118" y="479"/>
                  </a:lnTo>
                  <a:lnTo>
                    <a:pt x="2122" y="479"/>
                  </a:lnTo>
                  <a:lnTo>
                    <a:pt x="2126" y="479"/>
                  </a:lnTo>
                  <a:lnTo>
                    <a:pt x="2129" y="479"/>
                  </a:lnTo>
                  <a:lnTo>
                    <a:pt x="2133" y="479"/>
                  </a:lnTo>
                  <a:lnTo>
                    <a:pt x="2137" y="479"/>
                  </a:lnTo>
                  <a:lnTo>
                    <a:pt x="2141" y="479"/>
                  </a:lnTo>
                  <a:lnTo>
                    <a:pt x="2145" y="479"/>
                  </a:lnTo>
                  <a:lnTo>
                    <a:pt x="2148" y="479"/>
                  </a:lnTo>
                  <a:lnTo>
                    <a:pt x="2152" y="479"/>
                  </a:lnTo>
                  <a:lnTo>
                    <a:pt x="2156" y="479"/>
                  </a:lnTo>
                  <a:lnTo>
                    <a:pt x="2160" y="479"/>
                  </a:lnTo>
                  <a:lnTo>
                    <a:pt x="2164" y="479"/>
                  </a:lnTo>
                  <a:lnTo>
                    <a:pt x="2167" y="479"/>
                  </a:lnTo>
                  <a:lnTo>
                    <a:pt x="2171" y="479"/>
                  </a:lnTo>
                  <a:lnTo>
                    <a:pt x="2175" y="479"/>
                  </a:lnTo>
                  <a:lnTo>
                    <a:pt x="2179" y="479"/>
                  </a:lnTo>
                  <a:lnTo>
                    <a:pt x="2183" y="479"/>
                  </a:lnTo>
                  <a:lnTo>
                    <a:pt x="2186" y="479"/>
                  </a:lnTo>
                  <a:lnTo>
                    <a:pt x="2190" y="479"/>
                  </a:lnTo>
                  <a:lnTo>
                    <a:pt x="2194" y="479"/>
                  </a:lnTo>
                  <a:lnTo>
                    <a:pt x="2198" y="479"/>
                  </a:lnTo>
                  <a:lnTo>
                    <a:pt x="2202" y="479"/>
                  </a:lnTo>
                  <a:lnTo>
                    <a:pt x="2205" y="479"/>
                  </a:lnTo>
                  <a:lnTo>
                    <a:pt x="2209" y="479"/>
                  </a:lnTo>
                  <a:lnTo>
                    <a:pt x="2213" y="479"/>
                  </a:lnTo>
                  <a:lnTo>
                    <a:pt x="2217" y="479"/>
                  </a:lnTo>
                  <a:lnTo>
                    <a:pt x="2221" y="479"/>
                  </a:lnTo>
                  <a:lnTo>
                    <a:pt x="2224" y="479"/>
                  </a:lnTo>
                  <a:lnTo>
                    <a:pt x="2228" y="479"/>
                  </a:lnTo>
                  <a:lnTo>
                    <a:pt x="2232" y="479"/>
                  </a:lnTo>
                  <a:lnTo>
                    <a:pt x="2236" y="479"/>
                  </a:lnTo>
                  <a:lnTo>
                    <a:pt x="2240" y="479"/>
                  </a:lnTo>
                  <a:lnTo>
                    <a:pt x="2243" y="479"/>
                  </a:lnTo>
                  <a:lnTo>
                    <a:pt x="2247" y="479"/>
                  </a:lnTo>
                  <a:lnTo>
                    <a:pt x="2251" y="479"/>
                  </a:lnTo>
                  <a:lnTo>
                    <a:pt x="2255" y="479"/>
                  </a:lnTo>
                  <a:lnTo>
                    <a:pt x="2259" y="479"/>
                  </a:lnTo>
                  <a:lnTo>
                    <a:pt x="2262" y="479"/>
                  </a:lnTo>
                  <a:lnTo>
                    <a:pt x="2266" y="479"/>
                  </a:lnTo>
                  <a:lnTo>
                    <a:pt x="2270" y="479"/>
                  </a:lnTo>
                  <a:lnTo>
                    <a:pt x="2274" y="479"/>
                  </a:lnTo>
                  <a:lnTo>
                    <a:pt x="2278" y="479"/>
                  </a:lnTo>
                  <a:lnTo>
                    <a:pt x="2282" y="479"/>
                  </a:lnTo>
                  <a:lnTo>
                    <a:pt x="2285" y="479"/>
                  </a:lnTo>
                  <a:lnTo>
                    <a:pt x="2289" y="479"/>
                  </a:lnTo>
                  <a:lnTo>
                    <a:pt x="2293" y="479"/>
                  </a:lnTo>
                  <a:lnTo>
                    <a:pt x="2297" y="479"/>
                  </a:lnTo>
                  <a:lnTo>
                    <a:pt x="2301" y="479"/>
                  </a:lnTo>
                  <a:lnTo>
                    <a:pt x="2304" y="479"/>
                  </a:lnTo>
                  <a:lnTo>
                    <a:pt x="2308" y="479"/>
                  </a:lnTo>
                  <a:lnTo>
                    <a:pt x="2312" y="479"/>
                  </a:lnTo>
                  <a:lnTo>
                    <a:pt x="2316" y="479"/>
                  </a:lnTo>
                  <a:lnTo>
                    <a:pt x="2320" y="479"/>
                  </a:lnTo>
                  <a:lnTo>
                    <a:pt x="2323" y="479"/>
                  </a:lnTo>
                  <a:lnTo>
                    <a:pt x="2327" y="479"/>
                  </a:lnTo>
                  <a:lnTo>
                    <a:pt x="2331" y="479"/>
                  </a:lnTo>
                  <a:lnTo>
                    <a:pt x="2335" y="479"/>
                  </a:lnTo>
                  <a:lnTo>
                    <a:pt x="2339" y="479"/>
                  </a:lnTo>
                  <a:lnTo>
                    <a:pt x="2342" y="479"/>
                  </a:lnTo>
                  <a:lnTo>
                    <a:pt x="2346" y="479"/>
                  </a:lnTo>
                  <a:lnTo>
                    <a:pt x="2350" y="479"/>
                  </a:lnTo>
                  <a:lnTo>
                    <a:pt x="2354" y="479"/>
                  </a:lnTo>
                  <a:lnTo>
                    <a:pt x="2358" y="479"/>
                  </a:lnTo>
                  <a:lnTo>
                    <a:pt x="2361" y="479"/>
                  </a:lnTo>
                  <a:lnTo>
                    <a:pt x="2365" y="479"/>
                  </a:lnTo>
                  <a:lnTo>
                    <a:pt x="2369" y="479"/>
                  </a:lnTo>
                  <a:lnTo>
                    <a:pt x="2373" y="479"/>
                  </a:lnTo>
                  <a:lnTo>
                    <a:pt x="2377" y="479"/>
                  </a:lnTo>
                  <a:lnTo>
                    <a:pt x="2380" y="479"/>
                  </a:lnTo>
                  <a:lnTo>
                    <a:pt x="2384" y="479"/>
                  </a:lnTo>
                  <a:lnTo>
                    <a:pt x="2388" y="479"/>
                  </a:lnTo>
                  <a:lnTo>
                    <a:pt x="2392" y="479"/>
                  </a:lnTo>
                  <a:lnTo>
                    <a:pt x="2396" y="479"/>
                  </a:lnTo>
                  <a:lnTo>
                    <a:pt x="2399" y="479"/>
                  </a:lnTo>
                  <a:lnTo>
                    <a:pt x="2403" y="479"/>
                  </a:lnTo>
                  <a:lnTo>
                    <a:pt x="2407" y="479"/>
                  </a:lnTo>
                  <a:lnTo>
                    <a:pt x="2411" y="479"/>
                  </a:lnTo>
                  <a:lnTo>
                    <a:pt x="2415" y="479"/>
                  </a:lnTo>
                  <a:lnTo>
                    <a:pt x="2418" y="479"/>
                  </a:lnTo>
                  <a:lnTo>
                    <a:pt x="2422" y="479"/>
                  </a:lnTo>
                  <a:lnTo>
                    <a:pt x="2426" y="479"/>
                  </a:lnTo>
                  <a:lnTo>
                    <a:pt x="2430" y="479"/>
                  </a:lnTo>
                  <a:lnTo>
                    <a:pt x="2434" y="479"/>
                  </a:lnTo>
                  <a:lnTo>
                    <a:pt x="2437" y="479"/>
                  </a:lnTo>
                  <a:lnTo>
                    <a:pt x="2441" y="479"/>
                  </a:lnTo>
                  <a:lnTo>
                    <a:pt x="2445" y="479"/>
                  </a:lnTo>
                  <a:lnTo>
                    <a:pt x="2449" y="479"/>
                  </a:lnTo>
                  <a:lnTo>
                    <a:pt x="2453" y="479"/>
                  </a:lnTo>
                  <a:lnTo>
                    <a:pt x="2456" y="479"/>
                  </a:lnTo>
                  <a:lnTo>
                    <a:pt x="2460" y="479"/>
                  </a:lnTo>
                  <a:lnTo>
                    <a:pt x="2464" y="479"/>
                  </a:lnTo>
                  <a:lnTo>
                    <a:pt x="2468" y="479"/>
                  </a:lnTo>
                  <a:lnTo>
                    <a:pt x="2472" y="479"/>
                  </a:lnTo>
                  <a:lnTo>
                    <a:pt x="2475" y="479"/>
                  </a:lnTo>
                  <a:lnTo>
                    <a:pt x="2479" y="479"/>
                  </a:lnTo>
                  <a:lnTo>
                    <a:pt x="2483" y="479"/>
                  </a:lnTo>
                  <a:lnTo>
                    <a:pt x="2487" y="479"/>
                  </a:lnTo>
                  <a:lnTo>
                    <a:pt x="2491" y="479"/>
                  </a:lnTo>
                  <a:lnTo>
                    <a:pt x="2494" y="479"/>
                  </a:lnTo>
                  <a:lnTo>
                    <a:pt x="2498" y="479"/>
                  </a:lnTo>
                  <a:lnTo>
                    <a:pt x="2502" y="479"/>
                  </a:lnTo>
                  <a:lnTo>
                    <a:pt x="2506" y="479"/>
                  </a:lnTo>
                  <a:lnTo>
                    <a:pt x="2510" y="479"/>
                  </a:lnTo>
                  <a:lnTo>
                    <a:pt x="2514" y="479"/>
                  </a:lnTo>
                  <a:lnTo>
                    <a:pt x="2517" y="479"/>
                  </a:lnTo>
                  <a:lnTo>
                    <a:pt x="2521" y="479"/>
                  </a:lnTo>
                  <a:lnTo>
                    <a:pt x="2525" y="479"/>
                  </a:lnTo>
                  <a:lnTo>
                    <a:pt x="2529" y="479"/>
                  </a:lnTo>
                  <a:lnTo>
                    <a:pt x="2533" y="479"/>
                  </a:lnTo>
                  <a:lnTo>
                    <a:pt x="2536" y="479"/>
                  </a:lnTo>
                  <a:lnTo>
                    <a:pt x="2540" y="479"/>
                  </a:lnTo>
                  <a:lnTo>
                    <a:pt x="2544" y="479"/>
                  </a:lnTo>
                  <a:lnTo>
                    <a:pt x="2548" y="479"/>
                  </a:lnTo>
                  <a:lnTo>
                    <a:pt x="2552" y="479"/>
                  </a:lnTo>
                  <a:lnTo>
                    <a:pt x="2555" y="479"/>
                  </a:lnTo>
                  <a:lnTo>
                    <a:pt x="2559" y="479"/>
                  </a:lnTo>
                  <a:lnTo>
                    <a:pt x="2563" y="479"/>
                  </a:lnTo>
                  <a:lnTo>
                    <a:pt x="2567" y="479"/>
                  </a:lnTo>
                  <a:lnTo>
                    <a:pt x="2571" y="479"/>
                  </a:lnTo>
                  <a:lnTo>
                    <a:pt x="2574" y="479"/>
                  </a:lnTo>
                  <a:lnTo>
                    <a:pt x="2578" y="479"/>
                  </a:lnTo>
                  <a:lnTo>
                    <a:pt x="2582" y="479"/>
                  </a:lnTo>
                  <a:lnTo>
                    <a:pt x="2586" y="479"/>
                  </a:lnTo>
                  <a:lnTo>
                    <a:pt x="2590" y="479"/>
                  </a:lnTo>
                  <a:lnTo>
                    <a:pt x="2593" y="479"/>
                  </a:lnTo>
                  <a:lnTo>
                    <a:pt x="2597" y="479"/>
                  </a:lnTo>
                  <a:lnTo>
                    <a:pt x="2601" y="479"/>
                  </a:lnTo>
                  <a:lnTo>
                    <a:pt x="2605" y="479"/>
                  </a:lnTo>
                  <a:lnTo>
                    <a:pt x="2609" y="479"/>
                  </a:lnTo>
                  <a:lnTo>
                    <a:pt x="2612" y="479"/>
                  </a:lnTo>
                  <a:lnTo>
                    <a:pt x="2616" y="479"/>
                  </a:lnTo>
                  <a:lnTo>
                    <a:pt x="2620" y="479"/>
                  </a:lnTo>
                  <a:lnTo>
                    <a:pt x="2624" y="479"/>
                  </a:lnTo>
                  <a:lnTo>
                    <a:pt x="2628" y="479"/>
                  </a:lnTo>
                  <a:lnTo>
                    <a:pt x="2631" y="479"/>
                  </a:lnTo>
                  <a:lnTo>
                    <a:pt x="2635" y="479"/>
                  </a:lnTo>
                  <a:lnTo>
                    <a:pt x="2639" y="479"/>
                  </a:lnTo>
                  <a:lnTo>
                    <a:pt x="2643" y="479"/>
                  </a:lnTo>
                  <a:lnTo>
                    <a:pt x="2647" y="479"/>
                  </a:lnTo>
                  <a:lnTo>
                    <a:pt x="2650" y="479"/>
                  </a:lnTo>
                  <a:lnTo>
                    <a:pt x="2654" y="479"/>
                  </a:lnTo>
                  <a:lnTo>
                    <a:pt x="2658" y="479"/>
                  </a:lnTo>
                  <a:lnTo>
                    <a:pt x="2662" y="479"/>
                  </a:lnTo>
                  <a:lnTo>
                    <a:pt x="2666" y="479"/>
                  </a:lnTo>
                  <a:lnTo>
                    <a:pt x="2669" y="479"/>
                  </a:lnTo>
                  <a:lnTo>
                    <a:pt x="2673" y="479"/>
                  </a:lnTo>
                  <a:lnTo>
                    <a:pt x="2677" y="479"/>
                  </a:lnTo>
                  <a:lnTo>
                    <a:pt x="2681" y="479"/>
                  </a:lnTo>
                  <a:lnTo>
                    <a:pt x="2685" y="479"/>
                  </a:lnTo>
                  <a:lnTo>
                    <a:pt x="2688" y="479"/>
                  </a:lnTo>
                  <a:lnTo>
                    <a:pt x="2692" y="479"/>
                  </a:lnTo>
                  <a:lnTo>
                    <a:pt x="2696" y="479"/>
                  </a:lnTo>
                  <a:lnTo>
                    <a:pt x="2700" y="479"/>
                  </a:lnTo>
                </a:path>
              </a:pathLst>
            </a:custGeom>
            <a:noFill/>
            <a:ln w="0">
              <a:solidFill>
                <a:srgbClr val="1E9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7" name="Freeform 97"/>
            <p:cNvSpPr>
              <a:spLocks/>
            </p:cNvSpPr>
            <p:nvPr/>
          </p:nvSpPr>
          <p:spPr bwMode="auto">
            <a:xfrm>
              <a:off x="3467101" y="2339975"/>
              <a:ext cx="4286250" cy="760413"/>
            </a:xfrm>
            <a:custGeom>
              <a:avLst/>
              <a:gdLst>
                <a:gd name="T0" fmla="*/ 41 w 2700"/>
                <a:gd name="T1" fmla="*/ 479 h 479"/>
                <a:gd name="T2" fmla="*/ 87 w 2700"/>
                <a:gd name="T3" fmla="*/ 479 h 479"/>
                <a:gd name="T4" fmla="*/ 133 w 2700"/>
                <a:gd name="T5" fmla="*/ 479 h 479"/>
                <a:gd name="T6" fmla="*/ 178 w 2700"/>
                <a:gd name="T7" fmla="*/ 479 h 479"/>
                <a:gd name="T8" fmla="*/ 224 w 2700"/>
                <a:gd name="T9" fmla="*/ 479 h 479"/>
                <a:gd name="T10" fmla="*/ 270 w 2700"/>
                <a:gd name="T11" fmla="*/ 479 h 479"/>
                <a:gd name="T12" fmla="*/ 315 w 2700"/>
                <a:gd name="T13" fmla="*/ 479 h 479"/>
                <a:gd name="T14" fmla="*/ 361 w 2700"/>
                <a:gd name="T15" fmla="*/ 479 h 479"/>
                <a:gd name="T16" fmla="*/ 407 w 2700"/>
                <a:gd name="T17" fmla="*/ 479 h 479"/>
                <a:gd name="T18" fmla="*/ 452 w 2700"/>
                <a:gd name="T19" fmla="*/ 479 h 479"/>
                <a:gd name="T20" fmla="*/ 498 w 2700"/>
                <a:gd name="T21" fmla="*/ 479 h 479"/>
                <a:gd name="T22" fmla="*/ 543 w 2700"/>
                <a:gd name="T23" fmla="*/ 479 h 479"/>
                <a:gd name="T24" fmla="*/ 589 w 2700"/>
                <a:gd name="T25" fmla="*/ 479 h 479"/>
                <a:gd name="T26" fmla="*/ 635 w 2700"/>
                <a:gd name="T27" fmla="*/ 479 h 479"/>
                <a:gd name="T28" fmla="*/ 680 w 2700"/>
                <a:gd name="T29" fmla="*/ 479 h 479"/>
                <a:gd name="T30" fmla="*/ 726 w 2700"/>
                <a:gd name="T31" fmla="*/ 479 h 479"/>
                <a:gd name="T32" fmla="*/ 772 w 2700"/>
                <a:gd name="T33" fmla="*/ 479 h 479"/>
                <a:gd name="T34" fmla="*/ 817 w 2700"/>
                <a:gd name="T35" fmla="*/ 479 h 479"/>
                <a:gd name="T36" fmla="*/ 863 w 2700"/>
                <a:gd name="T37" fmla="*/ 479 h 479"/>
                <a:gd name="T38" fmla="*/ 909 w 2700"/>
                <a:gd name="T39" fmla="*/ 479 h 479"/>
                <a:gd name="T40" fmla="*/ 947 w 2700"/>
                <a:gd name="T41" fmla="*/ 479 h 479"/>
                <a:gd name="T42" fmla="*/ 977 w 2700"/>
                <a:gd name="T43" fmla="*/ 479 h 479"/>
                <a:gd name="T44" fmla="*/ 1023 w 2700"/>
                <a:gd name="T45" fmla="*/ 479 h 479"/>
                <a:gd name="T46" fmla="*/ 1068 w 2700"/>
                <a:gd name="T47" fmla="*/ 479 h 479"/>
                <a:gd name="T48" fmla="*/ 1114 w 2700"/>
                <a:gd name="T49" fmla="*/ 479 h 479"/>
                <a:gd name="T50" fmla="*/ 1144 w 2700"/>
                <a:gd name="T51" fmla="*/ 468 h 479"/>
                <a:gd name="T52" fmla="*/ 1156 w 2700"/>
                <a:gd name="T53" fmla="*/ 0 h 479"/>
                <a:gd name="T54" fmla="*/ 1175 w 2700"/>
                <a:gd name="T55" fmla="*/ 460 h 479"/>
                <a:gd name="T56" fmla="*/ 1205 w 2700"/>
                <a:gd name="T57" fmla="*/ 479 h 479"/>
                <a:gd name="T58" fmla="*/ 1236 w 2700"/>
                <a:gd name="T59" fmla="*/ 479 h 479"/>
                <a:gd name="T60" fmla="*/ 1281 w 2700"/>
                <a:gd name="T61" fmla="*/ 479 h 479"/>
                <a:gd name="T62" fmla="*/ 1315 w 2700"/>
                <a:gd name="T63" fmla="*/ 479 h 479"/>
                <a:gd name="T64" fmla="*/ 1357 w 2700"/>
                <a:gd name="T65" fmla="*/ 479 h 479"/>
                <a:gd name="T66" fmla="*/ 1403 w 2700"/>
                <a:gd name="T67" fmla="*/ 479 h 479"/>
                <a:gd name="T68" fmla="*/ 1449 w 2700"/>
                <a:gd name="T69" fmla="*/ 479 h 479"/>
                <a:gd name="T70" fmla="*/ 1494 w 2700"/>
                <a:gd name="T71" fmla="*/ 479 h 479"/>
                <a:gd name="T72" fmla="*/ 1540 w 2700"/>
                <a:gd name="T73" fmla="*/ 479 h 479"/>
                <a:gd name="T74" fmla="*/ 1586 w 2700"/>
                <a:gd name="T75" fmla="*/ 479 h 479"/>
                <a:gd name="T76" fmla="*/ 1631 w 2700"/>
                <a:gd name="T77" fmla="*/ 479 h 479"/>
                <a:gd name="T78" fmla="*/ 1677 w 2700"/>
                <a:gd name="T79" fmla="*/ 479 h 479"/>
                <a:gd name="T80" fmla="*/ 1722 w 2700"/>
                <a:gd name="T81" fmla="*/ 479 h 479"/>
                <a:gd name="T82" fmla="*/ 1768 w 2700"/>
                <a:gd name="T83" fmla="*/ 479 h 479"/>
                <a:gd name="T84" fmla="*/ 1814 w 2700"/>
                <a:gd name="T85" fmla="*/ 479 h 479"/>
                <a:gd name="T86" fmla="*/ 1859 w 2700"/>
                <a:gd name="T87" fmla="*/ 479 h 479"/>
                <a:gd name="T88" fmla="*/ 1905 w 2700"/>
                <a:gd name="T89" fmla="*/ 479 h 479"/>
                <a:gd name="T90" fmla="*/ 1951 w 2700"/>
                <a:gd name="T91" fmla="*/ 479 h 479"/>
                <a:gd name="T92" fmla="*/ 1996 w 2700"/>
                <a:gd name="T93" fmla="*/ 479 h 479"/>
                <a:gd name="T94" fmla="*/ 2042 w 2700"/>
                <a:gd name="T95" fmla="*/ 479 h 479"/>
                <a:gd name="T96" fmla="*/ 2088 w 2700"/>
                <a:gd name="T97" fmla="*/ 479 h 479"/>
                <a:gd name="T98" fmla="*/ 2133 w 2700"/>
                <a:gd name="T99" fmla="*/ 479 h 479"/>
                <a:gd name="T100" fmla="*/ 2175 w 2700"/>
                <a:gd name="T101" fmla="*/ 475 h 479"/>
                <a:gd name="T102" fmla="*/ 2213 w 2700"/>
                <a:gd name="T103" fmla="*/ 479 h 479"/>
                <a:gd name="T104" fmla="*/ 2259 w 2700"/>
                <a:gd name="T105" fmla="*/ 479 h 479"/>
                <a:gd name="T106" fmla="*/ 2304 w 2700"/>
                <a:gd name="T107" fmla="*/ 479 h 479"/>
                <a:gd name="T108" fmla="*/ 2331 w 2700"/>
                <a:gd name="T109" fmla="*/ 479 h 479"/>
                <a:gd name="T110" fmla="*/ 2377 w 2700"/>
                <a:gd name="T111" fmla="*/ 479 h 479"/>
                <a:gd name="T112" fmla="*/ 2407 w 2700"/>
                <a:gd name="T113" fmla="*/ 475 h 479"/>
                <a:gd name="T114" fmla="*/ 2453 w 2700"/>
                <a:gd name="T115" fmla="*/ 479 h 479"/>
                <a:gd name="T116" fmla="*/ 2498 w 2700"/>
                <a:gd name="T117" fmla="*/ 479 h 479"/>
                <a:gd name="T118" fmla="*/ 2544 w 2700"/>
                <a:gd name="T119" fmla="*/ 479 h 479"/>
                <a:gd name="T120" fmla="*/ 2590 w 2700"/>
                <a:gd name="T121" fmla="*/ 479 h 479"/>
                <a:gd name="T122" fmla="*/ 2635 w 2700"/>
                <a:gd name="T123" fmla="*/ 479 h 479"/>
                <a:gd name="T124" fmla="*/ 2681 w 2700"/>
                <a:gd name="T12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00" h="479">
                  <a:moveTo>
                    <a:pt x="0" y="479"/>
                  </a:moveTo>
                  <a:lnTo>
                    <a:pt x="3" y="479"/>
                  </a:lnTo>
                  <a:lnTo>
                    <a:pt x="7" y="479"/>
                  </a:lnTo>
                  <a:lnTo>
                    <a:pt x="11" y="479"/>
                  </a:lnTo>
                  <a:lnTo>
                    <a:pt x="15" y="479"/>
                  </a:lnTo>
                  <a:lnTo>
                    <a:pt x="19" y="479"/>
                  </a:lnTo>
                  <a:lnTo>
                    <a:pt x="22" y="479"/>
                  </a:lnTo>
                  <a:lnTo>
                    <a:pt x="26" y="479"/>
                  </a:lnTo>
                  <a:lnTo>
                    <a:pt x="30" y="479"/>
                  </a:lnTo>
                  <a:lnTo>
                    <a:pt x="34" y="479"/>
                  </a:lnTo>
                  <a:lnTo>
                    <a:pt x="38" y="479"/>
                  </a:lnTo>
                  <a:lnTo>
                    <a:pt x="41" y="479"/>
                  </a:lnTo>
                  <a:lnTo>
                    <a:pt x="45" y="479"/>
                  </a:lnTo>
                  <a:lnTo>
                    <a:pt x="49" y="479"/>
                  </a:lnTo>
                  <a:lnTo>
                    <a:pt x="53" y="479"/>
                  </a:lnTo>
                  <a:lnTo>
                    <a:pt x="57" y="479"/>
                  </a:lnTo>
                  <a:lnTo>
                    <a:pt x="60" y="479"/>
                  </a:lnTo>
                  <a:lnTo>
                    <a:pt x="64" y="479"/>
                  </a:lnTo>
                  <a:lnTo>
                    <a:pt x="68" y="479"/>
                  </a:lnTo>
                  <a:lnTo>
                    <a:pt x="72" y="479"/>
                  </a:lnTo>
                  <a:lnTo>
                    <a:pt x="76" y="479"/>
                  </a:lnTo>
                  <a:lnTo>
                    <a:pt x="79" y="479"/>
                  </a:lnTo>
                  <a:lnTo>
                    <a:pt x="83" y="479"/>
                  </a:lnTo>
                  <a:lnTo>
                    <a:pt x="87" y="479"/>
                  </a:lnTo>
                  <a:lnTo>
                    <a:pt x="91" y="479"/>
                  </a:lnTo>
                  <a:lnTo>
                    <a:pt x="95" y="479"/>
                  </a:lnTo>
                  <a:lnTo>
                    <a:pt x="98" y="479"/>
                  </a:lnTo>
                  <a:lnTo>
                    <a:pt x="102" y="479"/>
                  </a:lnTo>
                  <a:lnTo>
                    <a:pt x="106" y="479"/>
                  </a:lnTo>
                  <a:lnTo>
                    <a:pt x="110" y="479"/>
                  </a:lnTo>
                  <a:lnTo>
                    <a:pt x="114" y="479"/>
                  </a:lnTo>
                  <a:lnTo>
                    <a:pt x="117" y="479"/>
                  </a:lnTo>
                  <a:lnTo>
                    <a:pt x="121" y="479"/>
                  </a:lnTo>
                  <a:lnTo>
                    <a:pt x="125" y="479"/>
                  </a:lnTo>
                  <a:lnTo>
                    <a:pt x="129" y="479"/>
                  </a:lnTo>
                  <a:lnTo>
                    <a:pt x="133" y="479"/>
                  </a:lnTo>
                  <a:lnTo>
                    <a:pt x="137" y="479"/>
                  </a:lnTo>
                  <a:lnTo>
                    <a:pt x="140" y="479"/>
                  </a:lnTo>
                  <a:lnTo>
                    <a:pt x="144" y="479"/>
                  </a:lnTo>
                  <a:lnTo>
                    <a:pt x="148" y="479"/>
                  </a:lnTo>
                  <a:lnTo>
                    <a:pt x="152" y="479"/>
                  </a:lnTo>
                  <a:lnTo>
                    <a:pt x="156" y="479"/>
                  </a:lnTo>
                  <a:lnTo>
                    <a:pt x="159" y="479"/>
                  </a:lnTo>
                  <a:lnTo>
                    <a:pt x="163" y="479"/>
                  </a:lnTo>
                  <a:lnTo>
                    <a:pt x="167" y="479"/>
                  </a:lnTo>
                  <a:lnTo>
                    <a:pt x="171" y="479"/>
                  </a:lnTo>
                  <a:lnTo>
                    <a:pt x="175" y="479"/>
                  </a:lnTo>
                  <a:lnTo>
                    <a:pt x="178" y="479"/>
                  </a:lnTo>
                  <a:lnTo>
                    <a:pt x="182" y="479"/>
                  </a:lnTo>
                  <a:lnTo>
                    <a:pt x="186" y="479"/>
                  </a:lnTo>
                  <a:lnTo>
                    <a:pt x="190" y="479"/>
                  </a:lnTo>
                  <a:lnTo>
                    <a:pt x="194" y="479"/>
                  </a:lnTo>
                  <a:lnTo>
                    <a:pt x="197" y="479"/>
                  </a:lnTo>
                  <a:lnTo>
                    <a:pt x="201" y="479"/>
                  </a:lnTo>
                  <a:lnTo>
                    <a:pt x="205" y="479"/>
                  </a:lnTo>
                  <a:lnTo>
                    <a:pt x="209" y="479"/>
                  </a:lnTo>
                  <a:lnTo>
                    <a:pt x="213" y="479"/>
                  </a:lnTo>
                  <a:lnTo>
                    <a:pt x="216" y="479"/>
                  </a:lnTo>
                  <a:lnTo>
                    <a:pt x="220" y="479"/>
                  </a:lnTo>
                  <a:lnTo>
                    <a:pt x="224" y="479"/>
                  </a:lnTo>
                  <a:lnTo>
                    <a:pt x="228" y="479"/>
                  </a:lnTo>
                  <a:lnTo>
                    <a:pt x="232" y="479"/>
                  </a:lnTo>
                  <a:lnTo>
                    <a:pt x="235" y="479"/>
                  </a:lnTo>
                  <a:lnTo>
                    <a:pt x="239" y="479"/>
                  </a:lnTo>
                  <a:lnTo>
                    <a:pt x="243" y="479"/>
                  </a:lnTo>
                  <a:lnTo>
                    <a:pt x="247" y="479"/>
                  </a:lnTo>
                  <a:lnTo>
                    <a:pt x="251" y="479"/>
                  </a:lnTo>
                  <a:lnTo>
                    <a:pt x="254" y="479"/>
                  </a:lnTo>
                  <a:lnTo>
                    <a:pt x="258" y="479"/>
                  </a:lnTo>
                  <a:lnTo>
                    <a:pt x="262" y="479"/>
                  </a:lnTo>
                  <a:lnTo>
                    <a:pt x="266" y="479"/>
                  </a:lnTo>
                  <a:lnTo>
                    <a:pt x="270" y="479"/>
                  </a:lnTo>
                  <a:lnTo>
                    <a:pt x="273" y="479"/>
                  </a:lnTo>
                  <a:lnTo>
                    <a:pt x="277" y="479"/>
                  </a:lnTo>
                  <a:lnTo>
                    <a:pt x="281" y="479"/>
                  </a:lnTo>
                  <a:lnTo>
                    <a:pt x="285" y="479"/>
                  </a:lnTo>
                  <a:lnTo>
                    <a:pt x="289" y="479"/>
                  </a:lnTo>
                  <a:lnTo>
                    <a:pt x="292" y="479"/>
                  </a:lnTo>
                  <a:lnTo>
                    <a:pt x="296" y="479"/>
                  </a:lnTo>
                  <a:lnTo>
                    <a:pt x="300" y="479"/>
                  </a:lnTo>
                  <a:lnTo>
                    <a:pt x="304" y="479"/>
                  </a:lnTo>
                  <a:lnTo>
                    <a:pt x="308" y="479"/>
                  </a:lnTo>
                  <a:lnTo>
                    <a:pt x="311" y="479"/>
                  </a:lnTo>
                  <a:lnTo>
                    <a:pt x="315" y="479"/>
                  </a:lnTo>
                  <a:lnTo>
                    <a:pt x="319" y="479"/>
                  </a:lnTo>
                  <a:lnTo>
                    <a:pt x="323" y="479"/>
                  </a:lnTo>
                  <a:lnTo>
                    <a:pt x="327" y="479"/>
                  </a:lnTo>
                  <a:lnTo>
                    <a:pt x="330" y="479"/>
                  </a:lnTo>
                  <a:lnTo>
                    <a:pt x="334" y="479"/>
                  </a:lnTo>
                  <a:lnTo>
                    <a:pt x="338" y="479"/>
                  </a:lnTo>
                  <a:lnTo>
                    <a:pt x="342" y="479"/>
                  </a:lnTo>
                  <a:lnTo>
                    <a:pt x="346" y="479"/>
                  </a:lnTo>
                  <a:lnTo>
                    <a:pt x="349" y="479"/>
                  </a:lnTo>
                  <a:lnTo>
                    <a:pt x="353" y="479"/>
                  </a:lnTo>
                  <a:lnTo>
                    <a:pt x="357" y="479"/>
                  </a:lnTo>
                  <a:lnTo>
                    <a:pt x="361" y="479"/>
                  </a:lnTo>
                  <a:lnTo>
                    <a:pt x="365" y="479"/>
                  </a:lnTo>
                  <a:lnTo>
                    <a:pt x="368" y="479"/>
                  </a:lnTo>
                  <a:lnTo>
                    <a:pt x="372" y="479"/>
                  </a:lnTo>
                  <a:lnTo>
                    <a:pt x="376" y="479"/>
                  </a:lnTo>
                  <a:lnTo>
                    <a:pt x="380" y="479"/>
                  </a:lnTo>
                  <a:lnTo>
                    <a:pt x="384" y="479"/>
                  </a:lnTo>
                  <a:lnTo>
                    <a:pt x="388" y="479"/>
                  </a:lnTo>
                  <a:lnTo>
                    <a:pt x="391" y="479"/>
                  </a:lnTo>
                  <a:lnTo>
                    <a:pt x="395" y="479"/>
                  </a:lnTo>
                  <a:lnTo>
                    <a:pt x="399" y="479"/>
                  </a:lnTo>
                  <a:lnTo>
                    <a:pt x="403" y="479"/>
                  </a:lnTo>
                  <a:lnTo>
                    <a:pt x="407" y="479"/>
                  </a:lnTo>
                  <a:lnTo>
                    <a:pt x="410" y="479"/>
                  </a:lnTo>
                  <a:lnTo>
                    <a:pt x="414" y="479"/>
                  </a:lnTo>
                  <a:lnTo>
                    <a:pt x="418" y="479"/>
                  </a:lnTo>
                  <a:lnTo>
                    <a:pt x="422" y="479"/>
                  </a:lnTo>
                  <a:lnTo>
                    <a:pt x="426" y="479"/>
                  </a:lnTo>
                  <a:lnTo>
                    <a:pt x="429" y="479"/>
                  </a:lnTo>
                  <a:lnTo>
                    <a:pt x="433" y="479"/>
                  </a:lnTo>
                  <a:lnTo>
                    <a:pt x="437" y="479"/>
                  </a:lnTo>
                  <a:lnTo>
                    <a:pt x="441" y="479"/>
                  </a:lnTo>
                  <a:lnTo>
                    <a:pt x="445" y="479"/>
                  </a:lnTo>
                  <a:lnTo>
                    <a:pt x="448" y="479"/>
                  </a:lnTo>
                  <a:lnTo>
                    <a:pt x="452" y="479"/>
                  </a:lnTo>
                  <a:lnTo>
                    <a:pt x="456" y="479"/>
                  </a:lnTo>
                  <a:lnTo>
                    <a:pt x="460" y="479"/>
                  </a:lnTo>
                  <a:lnTo>
                    <a:pt x="464" y="479"/>
                  </a:lnTo>
                  <a:lnTo>
                    <a:pt x="467" y="479"/>
                  </a:lnTo>
                  <a:lnTo>
                    <a:pt x="471" y="479"/>
                  </a:lnTo>
                  <a:lnTo>
                    <a:pt x="475" y="479"/>
                  </a:lnTo>
                  <a:lnTo>
                    <a:pt x="479" y="479"/>
                  </a:lnTo>
                  <a:lnTo>
                    <a:pt x="483" y="479"/>
                  </a:lnTo>
                  <a:lnTo>
                    <a:pt x="486" y="479"/>
                  </a:lnTo>
                  <a:lnTo>
                    <a:pt x="490" y="479"/>
                  </a:lnTo>
                  <a:lnTo>
                    <a:pt x="494" y="479"/>
                  </a:lnTo>
                  <a:lnTo>
                    <a:pt x="498" y="479"/>
                  </a:lnTo>
                  <a:lnTo>
                    <a:pt x="502" y="479"/>
                  </a:lnTo>
                  <a:lnTo>
                    <a:pt x="505" y="479"/>
                  </a:lnTo>
                  <a:lnTo>
                    <a:pt x="509" y="479"/>
                  </a:lnTo>
                  <a:lnTo>
                    <a:pt x="513" y="479"/>
                  </a:lnTo>
                  <a:lnTo>
                    <a:pt x="517" y="479"/>
                  </a:lnTo>
                  <a:lnTo>
                    <a:pt x="521" y="479"/>
                  </a:lnTo>
                  <a:lnTo>
                    <a:pt x="524" y="479"/>
                  </a:lnTo>
                  <a:lnTo>
                    <a:pt x="528" y="479"/>
                  </a:lnTo>
                  <a:lnTo>
                    <a:pt x="532" y="479"/>
                  </a:lnTo>
                  <a:lnTo>
                    <a:pt x="536" y="479"/>
                  </a:lnTo>
                  <a:lnTo>
                    <a:pt x="540" y="479"/>
                  </a:lnTo>
                  <a:lnTo>
                    <a:pt x="543" y="479"/>
                  </a:lnTo>
                  <a:lnTo>
                    <a:pt x="547" y="479"/>
                  </a:lnTo>
                  <a:lnTo>
                    <a:pt x="551" y="479"/>
                  </a:lnTo>
                  <a:lnTo>
                    <a:pt x="555" y="479"/>
                  </a:lnTo>
                  <a:lnTo>
                    <a:pt x="559" y="479"/>
                  </a:lnTo>
                  <a:lnTo>
                    <a:pt x="562" y="479"/>
                  </a:lnTo>
                  <a:lnTo>
                    <a:pt x="566" y="479"/>
                  </a:lnTo>
                  <a:lnTo>
                    <a:pt x="570" y="479"/>
                  </a:lnTo>
                  <a:lnTo>
                    <a:pt x="574" y="479"/>
                  </a:lnTo>
                  <a:lnTo>
                    <a:pt x="578" y="479"/>
                  </a:lnTo>
                  <a:lnTo>
                    <a:pt x="581" y="479"/>
                  </a:lnTo>
                  <a:lnTo>
                    <a:pt x="585" y="479"/>
                  </a:lnTo>
                  <a:lnTo>
                    <a:pt x="589" y="479"/>
                  </a:lnTo>
                  <a:lnTo>
                    <a:pt x="593" y="479"/>
                  </a:lnTo>
                  <a:lnTo>
                    <a:pt x="597" y="479"/>
                  </a:lnTo>
                  <a:lnTo>
                    <a:pt x="600" y="479"/>
                  </a:lnTo>
                  <a:lnTo>
                    <a:pt x="604" y="479"/>
                  </a:lnTo>
                  <a:lnTo>
                    <a:pt x="608" y="479"/>
                  </a:lnTo>
                  <a:lnTo>
                    <a:pt x="612" y="479"/>
                  </a:lnTo>
                  <a:lnTo>
                    <a:pt x="616" y="479"/>
                  </a:lnTo>
                  <a:lnTo>
                    <a:pt x="620" y="479"/>
                  </a:lnTo>
                  <a:lnTo>
                    <a:pt x="623" y="479"/>
                  </a:lnTo>
                  <a:lnTo>
                    <a:pt x="627" y="479"/>
                  </a:lnTo>
                  <a:lnTo>
                    <a:pt x="631" y="479"/>
                  </a:lnTo>
                  <a:lnTo>
                    <a:pt x="635" y="479"/>
                  </a:lnTo>
                  <a:lnTo>
                    <a:pt x="639" y="479"/>
                  </a:lnTo>
                  <a:lnTo>
                    <a:pt x="642" y="479"/>
                  </a:lnTo>
                  <a:lnTo>
                    <a:pt x="646" y="479"/>
                  </a:lnTo>
                  <a:lnTo>
                    <a:pt x="650" y="479"/>
                  </a:lnTo>
                  <a:lnTo>
                    <a:pt x="654" y="479"/>
                  </a:lnTo>
                  <a:lnTo>
                    <a:pt x="658" y="479"/>
                  </a:lnTo>
                  <a:lnTo>
                    <a:pt x="661" y="479"/>
                  </a:lnTo>
                  <a:lnTo>
                    <a:pt x="665" y="479"/>
                  </a:lnTo>
                  <a:lnTo>
                    <a:pt x="669" y="479"/>
                  </a:lnTo>
                  <a:lnTo>
                    <a:pt x="673" y="479"/>
                  </a:lnTo>
                  <a:lnTo>
                    <a:pt x="677" y="479"/>
                  </a:lnTo>
                  <a:lnTo>
                    <a:pt x="680" y="479"/>
                  </a:lnTo>
                  <a:lnTo>
                    <a:pt x="684" y="479"/>
                  </a:lnTo>
                  <a:lnTo>
                    <a:pt x="688" y="479"/>
                  </a:lnTo>
                  <a:lnTo>
                    <a:pt x="692" y="479"/>
                  </a:lnTo>
                  <a:lnTo>
                    <a:pt x="696" y="479"/>
                  </a:lnTo>
                  <a:lnTo>
                    <a:pt x="699" y="479"/>
                  </a:lnTo>
                  <a:lnTo>
                    <a:pt x="703" y="479"/>
                  </a:lnTo>
                  <a:lnTo>
                    <a:pt x="707" y="479"/>
                  </a:lnTo>
                  <a:lnTo>
                    <a:pt x="711" y="479"/>
                  </a:lnTo>
                  <a:lnTo>
                    <a:pt x="715" y="479"/>
                  </a:lnTo>
                  <a:lnTo>
                    <a:pt x="718" y="479"/>
                  </a:lnTo>
                  <a:lnTo>
                    <a:pt x="722" y="479"/>
                  </a:lnTo>
                  <a:lnTo>
                    <a:pt x="726" y="479"/>
                  </a:lnTo>
                  <a:lnTo>
                    <a:pt x="730" y="479"/>
                  </a:lnTo>
                  <a:lnTo>
                    <a:pt x="734" y="479"/>
                  </a:lnTo>
                  <a:lnTo>
                    <a:pt x="737" y="479"/>
                  </a:lnTo>
                  <a:lnTo>
                    <a:pt x="741" y="479"/>
                  </a:lnTo>
                  <a:lnTo>
                    <a:pt x="745" y="479"/>
                  </a:lnTo>
                  <a:lnTo>
                    <a:pt x="749" y="479"/>
                  </a:lnTo>
                  <a:lnTo>
                    <a:pt x="753" y="479"/>
                  </a:lnTo>
                  <a:lnTo>
                    <a:pt x="756" y="479"/>
                  </a:lnTo>
                  <a:lnTo>
                    <a:pt x="760" y="479"/>
                  </a:lnTo>
                  <a:lnTo>
                    <a:pt x="764" y="479"/>
                  </a:lnTo>
                  <a:lnTo>
                    <a:pt x="768" y="479"/>
                  </a:lnTo>
                  <a:lnTo>
                    <a:pt x="772" y="479"/>
                  </a:lnTo>
                  <a:lnTo>
                    <a:pt x="775" y="479"/>
                  </a:lnTo>
                  <a:lnTo>
                    <a:pt x="779" y="479"/>
                  </a:lnTo>
                  <a:lnTo>
                    <a:pt x="783" y="479"/>
                  </a:lnTo>
                  <a:lnTo>
                    <a:pt x="787" y="479"/>
                  </a:lnTo>
                  <a:lnTo>
                    <a:pt x="791" y="479"/>
                  </a:lnTo>
                  <a:lnTo>
                    <a:pt x="794" y="479"/>
                  </a:lnTo>
                  <a:lnTo>
                    <a:pt x="798" y="479"/>
                  </a:lnTo>
                  <a:lnTo>
                    <a:pt x="802" y="479"/>
                  </a:lnTo>
                  <a:lnTo>
                    <a:pt x="806" y="479"/>
                  </a:lnTo>
                  <a:lnTo>
                    <a:pt x="810" y="479"/>
                  </a:lnTo>
                  <a:lnTo>
                    <a:pt x="813" y="479"/>
                  </a:lnTo>
                  <a:lnTo>
                    <a:pt x="817" y="479"/>
                  </a:lnTo>
                  <a:lnTo>
                    <a:pt x="821" y="479"/>
                  </a:lnTo>
                  <a:lnTo>
                    <a:pt x="825" y="479"/>
                  </a:lnTo>
                  <a:lnTo>
                    <a:pt x="829" y="479"/>
                  </a:lnTo>
                  <a:lnTo>
                    <a:pt x="832" y="479"/>
                  </a:lnTo>
                  <a:lnTo>
                    <a:pt x="836" y="479"/>
                  </a:lnTo>
                  <a:lnTo>
                    <a:pt x="840" y="479"/>
                  </a:lnTo>
                  <a:lnTo>
                    <a:pt x="844" y="479"/>
                  </a:lnTo>
                  <a:lnTo>
                    <a:pt x="848" y="479"/>
                  </a:lnTo>
                  <a:lnTo>
                    <a:pt x="852" y="479"/>
                  </a:lnTo>
                  <a:lnTo>
                    <a:pt x="855" y="479"/>
                  </a:lnTo>
                  <a:lnTo>
                    <a:pt x="859" y="479"/>
                  </a:lnTo>
                  <a:lnTo>
                    <a:pt x="863" y="479"/>
                  </a:lnTo>
                  <a:lnTo>
                    <a:pt x="867" y="479"/>
                  </a:lnTo>
                  <a:lnTo>
                    <a:pt x="871" y="479"/>
                  </a:lnTo>
                  <a:lnTo>
                    <a:pt x="874" y="479"/>
                  </a:lnTo>
                  <a:lnTo>
                    <a:pt x="878" y="479"/>
                  </a:lnTo>
                  <a:lnTo>
                    <a:pt x="882" y="479"/>
                  </a:lnTo>
                  <a:lnTo>
                    <a:pt x="886" y="479"/>
                  </a:lnTo>
                  <a:lnTo>
                    <a:pt x="890" y="479"/>
                  </a:lnTo>
                  <a:lnTo>
                    <a:pt x="893" y="479"/>
                  </a:lnTo>
                  <a:lnTo>
                    <a:pt x="897" y="479"/>
                  </a:lnTo>
                  <a:lnTo>
                    <a:pt x="901" y="479"/>
                  </a:lnTo>
                  <a:lnTo>
                    <a:pt x="905" y="479"/>
                  </a:lnTo>
                  <a:lnTo>
                    <a:pt x="909" y="479"/>
                  </a:lnTo>
                  <a:lnTo>
                    <a:pt x="912" y="479"/>
                  </a:lnTo>
                  <a:lnTo>
                    <a:pt x="916" y="479"/>
                  </a:lnTo>
                  <a:lnTo>
                    <a:pt x="920" y="479"/>
                  </a:lnTo>
                  <a:lnTo>
                    <a:pt x="924" y="479"/>
                  </a:lnTo>
                  <a:lnTo>
                    <a:pt x="928" y="479"/>
                  </a:lnTo>
                  <a:lnTo>
                    <a:pt x="931" y="479"/>
                  </a:lnTo>
                  <a:lnTo>
                    <a:pt x="935" y="479"/>
                  </a:lnTo>
                  <a:lnTo>
                    <a:pt x="939" y="479"/>
                  </a:lnTo>
                  <a:lnTo>
                    <a:pt x="943" y="479"/>
                  </a:lnTo>
                  <a:lnTo>
                    <a:pt x="947" y="479"/>
                  </a:lnTo>
                  <a:lnTo>
                    <a:pt x="947" y="475"/>
                  </a:lnTo>
                  <a:lnTo>
                    <a:pt x="947" y="479"/>
                  </a:lnTo>
                  <a:lnTo>
                    <a:pt x="947" y="475"/>
                  </a:lnTo>
                  <a:lnTo>
                    <a:pt x="950" y="479"/>
                  </a:lnTo>
                  <a:lnTo>
                    <a:pt x="950" y="475"/>
                  </a:lnTo>
                  <a:lnTo>
                    <a:pt x="950" y="479"/>
                  </a:lnTo>
                  <a:lnTo>
                    <a:pt x="950" y="475"/>
                  </a:lnTo>
                  <a:lnTo>
                    <a:pt x="954" y="479"/>
                  </a:lnTo>
                  <a:lnTo>
                    <a:pt x="958" y="479"/>
                  </a:lnTo>
                  <a:lnTo>
                    <a:pt x="962" y="479"/>
                  </a:lnTo>
                  <a:lnTo>
                    <a:pt x="966" y="479"/>
                  </a:lnTo>
                  <a:lnTo>
                    <a:pt x="969" y="479"/>
                  </a:lnTo>
                  <a:lnTo>
                    <a:pt x="973" y="479"/>
                  </a:lnTo>
                  <a:lnTo>
                    <a:pt x="977" y="479"/>
                  </a:lnTo>
                  <a:lnTo>
                    <a:pt x="981" y="479"/>
                  </a:lnTo>
                  <a:lnTo>
                    <a:pt x="985" y="479"/>
                  </a:lnTo>
                  <a:lnTo>
                    <a:pt x="988" y="479"/>
                  </a:lnTo>
                  <a:lnTo>
                    <a:pt x="992" y="479"/>
                  </a:lnTo>
                  <a:lnTo>
                    <a:pt x="996" y="479"/>
                  </a:lnTo>
                  <a:lnTo>
                    <a:pt x="1000" y="479"/>
                  </a:lnTo>
                  <a:lnTo>
                    <a:pt x="1004" y="479"/>
                  </a:lnTo>
                  <a:lnTo>
                    <a:pt x="1007" y="479"/>
                  </a:lnTo>
                  <a:lnTo>
                    <a:pt x="1011" y="479"/>
                  </a:lnTo>
                  <a:lnTo>
                    <a:pt x="1015" y="479"/>
                  </a:lnTo>
                  <a:lnTo>
                    <a:pt x="1019" y="479"/>
                  </a:lnTo>
                  <a:lnTo>
                    <a:pt x="1023" y="479"/>
                  </a:lnTo>
                  <a:lnTo>
                    <a:pt x="1026" y="479"/>
                  </a:lnTo>
                  <a:lnTo>
                    <a:pt x="1030" y="479"/>
                  </a:lnTo>
                  <a:lnTo>
                    <a:pt x="1034" y="479"/>
                  </a:lnTo>
                  <a:lnTo>
                    <a:pt x="1038" y="479"/>
                  </a:lnTo>
                  <a:lnTo>
                    <a:pt x="1042" y="479"/>
                  </a:lnTo>
                  <a:lnTo>
                    <a:pt x="1045" y="479"/>
                  </a:lnTo>
                  <a:lnTo>
                    <a:pt x="1049" y="479"/>
                  </a:lnTo>
                  <a:lnTo>
                    <a:pt x="1053" y="479"/>
                  </a:lnTo>
                  <a:lnTo>
                    <a:pt x="1057" y="479"/>
                  </a:lnTo>
                  <a:lnTo>
                    <a:pt x="1061" y="479"/>
                  </a:lnTo>
                  <a:lnTo>
                    <a:pt x="1064" y="479"/>
                  </a:lnTo>
                  <a:lnTo>
                    <a:pt x="1068" y="479"/>
                  </a:lnTo>
                  <a:lnTo>
                    <a:pt x="1072" y="479"/>
                  </a:lnTo>
                  <a:lnTo>
                    <a:pt x="1076" y="479"/>
                  </a:lnTo>
                  <a:lnTo>
                    <a:pt x="1080" y="479"/>
                  </a:lnTo>
                  <a:lnTo>
                    <a:pt x="1083" y="479"/>
                  </a:lnTo>
                  <a:lnTo>
                    <a:pt x="1087" y="479"/>
                  </a:lnTo>
                  <a:lnTo>
                    <a:pt x="1091" y="479"/>
                  </a:lnTo>
                  <a:lnTo>
                    <a:pt x="1095" y="479"/>
                  </a:lnTo>
                  <a:lnTo>
                    <a:pt x="1099" y="479"/>
                  </a:lnTo>
                  <a:lnTo>
                    <a:pt x="1103" y="479"/>
                  </a:lnTo>
                  <a:lnTo>
                    <a:pt x="1106" y="479"/>
                  </a:lnTo>
                  <a:lnTo>
                    <a:pt x="1110" y="479"/>
                  </a:lnTo>
                  <a:lnTo>
                    <a:pt x="1114" y="479"/>
                  </a:lnTo>
                  <a:lnTo>
                    <a:pt x="1118" y="479"/>
                  </a:lnTo>
                  <a:lnTo>
                    <a:pt x="1122" y="479"/>
                  </a:lnTo>
                  <a:lnTo>
                    <a:pt x="1125" y="479"/>
                  </a:lnTo>
                  <a:lnTo>
                    <a:pt x="1129" y="479"/>
                  </a:lnTo>
                  <a:lnTo>
                    <a:pt x="1133" y="479"/>
                  </a:lnTo>
                  <a:lnTo>
                    <a:pt x="1137" y="479"/>
                  </a:lnTo>
                  <a:lnTo>
                    <a:pt x="1137" y="475"/>
                  </a:lnTo>
                  <a:lnTo>
                    <a:pt x="1137" y="479"/>
                  </a:lnTo>
                  <a:lnTo>
                    <a:pt x="1137" y="475"/>
                  </a:lnTo>
                  <a:lnTo>
                    <a:pt x="1141" y="475"/>
                  </a:lnTo>
                  <a:lnTo>
                    <a:pt x="1144" y="475"/>
                  </a:lnTo>
                  <a:lnTo>
                    <a:pt x="1144" y="468"/>
                  </a:lnTo>
                  <a:lnTo>
                    <a:pt x="1144" y="475"/>
                  </a:lnTo>
                  <a:lnTo>
                    <a:pt x="1144" y="468"/>
                  </a:lnTo>
                  <a:lnTo>
                    <a:pt x="1148" y="445"/>
                  </a:lnTo>
                  <a:lnTo>
                    <a:pt x="1148" y="327"/>
                  </a:lnTo>
                  <a:lnTo>
                    <a:pt x="1148" y="445"/>
                  </a:lnTo>
                  <a:lnTo>
                    <a:pt x="1148" y="327"/>
                  </a:lnTo>
                  <a:lnTo>
                    <a:pt x="1152" y="232"/>
                  </a:lnTo>
                  <a:lnTo>
                    <a:pt x="1152" y="137"/>
                  </a:lnTo>
                  <a:lnTo>
                    <a:pt x="1152" y="232"/>
                  </a:lnTo>
                  <a:lnTo>
                    <a:pt x="1152" y="137"/>
                  </a:lnTo>
                  <a:lnTo>
                    <a:pt x="1156" y="42"/>
                  </a:lnTo>
                  <a:lnTo>
                    <a:pt x="1156" y="0"/>
                  </a:lnTo>
                  <a:lnTo>
                    <a:pt x="1156" y="42"/>
                  </a:lnTo>
                  <a:lnTo>
                    <a:pt x="1156" y="0"/>
                  </a:lnTo>
                  <a:lnTo>
                    <a:pt x="1160" y="0"/>
                  </a:lnTo>
                  <a:lnTo>
                    <a:pt x="1160" y="80"/>
                  </a:lnTo>
                  <a:lnTo>
                    <a:pt x="1163" y="141"/>
                  </a:lnTo>
                  <a:lnTo>
                    <a:pt x="1163" y="232"/>
                  </a:lnTo>
                  <a:lnTo>
                    <a:pt x="1167" y="300"/>
                  </a:lnTo>
                  <a:lnTo>
                    <a:pt x="1167" y="361"/>
                  </a:lnTo>
                  <a:lnTo>
                    <a:pt x="1171" y="403"/>
                  </a:lnTo>
                  <a:lnTo>
                    <a:pt x="1171" y="449"/>
                  </a:lnTo>
                  <a:lnTo>
                    <a:pt x="1175" y="456"/>
                  </a:lnTo>
                  <a:lnTo>
                    <a:pt x="1175" y="460"/>
                  </a:lnTo>
                  <a:lnTo>
                    <a:pt x="1179" y="464"/>
                  </a:lnTo>
                  <a:lnTo>
                    <a:pt x="1179" y="468"/>
                  </a:lnTo>
                  <a:lnTo>
                    <a:pt x="1179" y="464"/>
                  </a:lnTo>
                  <a:lnTo>
                    <a:pt x="1182" y="468"/>
                  </a:lnTo>
                  <a:lnTo>
                    <a:pt x="1186" y="471"/>
                  </a:lnTo>
                  <a:lnTo>
                    <a:pt x="1190" y="471"/>
                  </a:lnTo>
                  <a:lnTo>
                    <a:pt x="1190" y="475"/>
                  </a:lnTo>
                  <a:lnTo>
                    <a:pt x="1194" y="475"/>
                  </a:lnTo>
                  <a:lnTo>
                    <a:pt x="1194" y="479"/>
                  </a:lnTo>
                  <a:lnTo>
                    <a:pt x="1198" y="479"/>
                  </a:lnTo>
                  <a:lnTo>
                    <a:pt x="1201" y="479"/>
                  </a:lnTo>
                  <a:lnTo>
                    <a:pt x="1205" y="479"/>
                  </a:lnTo>
                  <a:lnTo>
                    <a:pt x="1209" y="479"/>
                  </a:lnTo>
                  <a:lnTo>
                    <a:pt x="1213" y="479"/>
                  </a:lnTo>
                  <a:lnTo>
                    <a:pt x="1213" y="475"/>
                  </a:lnTo>
                  <a:lnTo>
                    <a:pt x="1213" y="479"/>
                  </a:lnTo>
                  <a:lnTo>
                    <a:pt x="1213" y="475"/>
                  </a:lnTo>
                  <a:lnTo>
                    <a:pt x="1217" y="479"/>
                  </a:lnTo>
                  <a:lnTo>
                    <a:pt x="1220" y="479"/>
                  </a:lnTo>
                  <a:lnTo>
                    <a:pt x="1224" y="479"/>
                  </a:lnTo>
                  <a:lnTo>
                    <a:pt x="1228" y="479"/>
                  </a:lnTo>
                  <a:lnTo>
                    <a:pt x="1232" y="475"/>
                  </a:lnTo>
                  <a:lnTo>
                    <a:pt x="1232" y="479"/>
                  </a:lnTo>
                  <a:lnTo>
                    <a:pt x="1236" y="479"/>
                  </a:lnTo>
                  <a:lnTo>
                    <a:pt x="1239" y="479"/>
                  </a:lnTo>
                  <a:lnTo>
                    <a:pt x="1243" y="479"/>
                  </a:lnTo>
                  <a:lnTo>
                    <a:pt x="1247" y="479"/>
                  </a:lnTo>
                  <a:lnTo>
                    <a:pt x="1251" y="479"/>
                  </a:lnTo>
                  <a:lnTo>
                    <a:pt x="1255" y="479"/>
                  </a:lnTo>
                  <a:lnTo>
                    <a:pt x="1258" y="479"/>
                  </a:lnTo>
                  <a:lnTo>
                    <a:pt x="1262" y="479"/>
                  </a:lnTo>
                  <a:lnTo>
                    <a:pt x="1266" y="479"/>
                  </a:lnTo>
                  <a:lnTo>
                    <a:pt x="1270" y="479"/>
                  </a:lnTo>
                  <a:lnTo>
                    <a:pt x="1274" y="479"/>
                  </a:lnTo>
                  <a:lnTo>
                    <a:pt x="1277" y="479"/>
                  </a:lnTo>
                  <a:lnTo>
                    <a:pt x="1281" y="479"/>
                  </a:lnTo>
                  <a:lnTo>
                    <a:pt x="1285" y="479"/>
                  </a:lnTo>
                  <a:lnTo>
                    <a:pt x="1289" y="479"/>
                  </a:lnTo>
                  <a:lnTo>
                    <a:pt x="1293" y="479"/>
                  </a:lnTo>
                  <a:lnTo>
                    <a:pt x="1296" y="479"/>
                  </a:lnTo>
                  <a:lnTo>
                    <a:pt x="1300" y="479"/>
                  </a:lnTo>
                  <a:lnTo>
                    <a:pt x="1304" y="479"/>
                  </a:lnTo>
                  <a:lnTo>
                    <a:pt x="1308" y="479"/>
                  </a:lnTo>
                  <a:lnTo>
                    <a:pt x="1308" y="475"/>
                  </a:lnTo>
                  <a:lnTo>
                    <a:pt x="1308" y="479"/>
                  </a:lnTo>
                  <a:lnTo>
                    <a:pt x="1308" y="475"/>
                  </a:lnTo>
                  <a:lnTo>
                    <a:pt x="1312" y="479"/>
                  </a:lnTo>
                  <a:lnTo>
                    <a:pt x="1315" y="479"/>
                  </a:lnTo>
                  <a:lnTo>
                    <a:pt x="1319" y="479"/>
                  </a:lnTo>
                  <a:lnTo>
                    <a:pt x="1323" y="479"/>
                  </a:lnTo>
                  <a:lnTo>
                    <a:pt x="1327" y="479"/>
                  </a:lnTo>
                  <a:lnTo>
                    <a:pt x="1331" y="479"/>
                  </a:lnTo>
                  <a:lnTo>
                    <a:pt x="1335" y="479"/>
                  </a:lnTo>
                  <a:lnTo>
                    <a:pt x="1338" y="479"/>
                  </a:lnTo>
                  <a:lnTo>
                    <a:pt x="1342" y="475"/>
                  </a:lnTo>
                  <a:lnTo>
                    <a:pt x="1342" y="479"/>
                  </a:lnTo>
                  <a:lnTo>
                    <a:pt x="1346" y="479"/>
                  </a:lnTo>
                  <a:lnTo>
                    <a:pt x="1350" y="479"/>
                  </a:lnTo>
                  <a:lnTo>
                    <a:pt x="1354" y="479"/>
                  </a:lnTo>
                  <a:lnTo>
                    <a:pt x="1357" y="479"/>
                  </a:lnTo>
                  <a:lnTo>
                    <a:pt x="1361" y="479"/>
                  </a:lnTo>
                  <a:lnTo>
                    <a:pt x="1365" y="479"/>
                  </a:lnTo>
                  <a:lnTo>
                    <a:pt x="1369" y="479"/>
                  </a:lnTo>
                  <a:lnTo>
                    <a:pt x="1373" y="479"/>
                  </a:lnTo>
                  <a:lnTo>
                    <a:pt x="1376" y="479"/>
                  </a:lnTo>
                  <a:lnTo>
                    <a:pt x="1380" y="479"/>
                  </a:lnTo>
                  <a:lnTo>
                    <a:pt x="1384" y="479"/>
                  </a:lnTo>
                  <a:lnTo>
                    <a:pt x="1388" y="479"/>
                  </a:lnTo>
                  <a:lnTo>
                    <a:pt x="1392" y="479"/>
                  </a:lnTo>
                  <a:lnTo>
                    <a:pt x="1395" y="479"/>
                  </a:lnTo>
                  <a:lnTo>
                    <a:pt x="1399" y="479"/>
                  </a:lnTo>
                  <a:lnTo>
                    <a:pt x="1403" y="479"/>
                  </a:lnTo>
                  <a:lnTo>
                    <a:pt x="1407" y="479"/>
                  </a:lnTo>
                  <a:lnTo>
                    <a:pt x="1411" y="479"/>
                  </a:lnTo>
                  <a:lnTo>
                    <a:pt x="1414" y="479"/>
                  </a:lnTo>
                  <a:lnTo>
                    <a:pt x="1418" y="479"/>
                  </a:lnTo>
                  <a:lnTo>
                    <a:pt x="1422" y="479"/>
                  </a:lnTo>
                  <a:lnTo>
                    <a:pt x="1426" y="479"/>
                  </a:lnTo>
                  <a:lnTo>
                    <a:pt x="1430" y="479"/>
                  </a:lnTo>
                  <a:lnTo>
                    <a:pt x="1433" y="479"/>
                  </a:lnTo>
                  <a:lnTo>
                    <a:pt x="1437" y="479"/>
                  </a:lnTo>
                  <a:lnTo>
                    <a:pt x="1441" y="479"/>
                  </a:lnTo>
                  <a:lnTo>
                    <a:pt x="1445" y="479"/>
                  </a:lnTo>
                  <a:lnTo>
                    <a:pt x="1449" y="479"/>
                  </a:lnTo>
                  <a:lnTo>
                    <a:pt x="1452" y="479"/>
                  </a:lnTo>
                  <a:lnTo>
                    <a:pt x="1456" y="479"/>
                  </a:lnTo>
                  <a:lnTo>
                    <a:pt x="1460" y="479"/>
                  </a:lnTo>
                  <a:lnTo>
                    <a:pt x="1464" y="479"/>
                  </a:lnTo>
                  <a:lnTo>
                    <a:pt x="1468" y="479"/>
                  </a:lnTo>
                  <a:lnTo>
                    <a:pt x="1471" y="479"/>
                  </a:lnTo>
                  <a:lnTo>
                    <a:pt x="1475" y="479"/>
                  </a:lnTo>
                  <a:lnTo>
                    <a:pt x="1479" y="479"/>
                  </a:lnTo>
                  <a:lnTo>
                    <a:pt x="1483" y="479"/>
                  </a:lnTo>
                  <a:lnTo>
                    <a:pt x="1487" y="479"/>
                  </a:lnTo>
                  <a:lnTo>
                    <a:pt x="1490" y="479"/>
                  </a:lnTo>
                  <a:lnTo>
                    <a:pt x="1494" y="479"/>
                  </a:lnTo>
                  <a:lnTo>
                    <a:pt x="1498" y="479"/>
                  </a:lnTo>
                  <a:lnTo>
                    <a:pt x="1502" y="479"/>
                  </a:lnTo>
                  <a:lnTo>
                    <a:pt x="1506" y="479"/>
                  </a:lnTo>
                  <a:lnTo>
                    <a:pt x="1509" y="479"/>
                  </a:lnTo>
                  <a:lnTo>
                    <a:pt x="1513" y="479"/>
                  </a:lnTo>
                  <a:lnTo>
                    <a:pt x="1517" y="479"/>
                  </a:lnTo>
                  <a:lnTo>
                    <a:pt x="1521" y="479"/>
                  </a:lnTo>
                  <a:lnTo>
                    <a:pt x="1525" y="479"/>
                  </a:lnTo>
                  <a:lnTo>
                    <a:pt x="1528" y="479"/>
                  </a:lnTo>
                  <a:lnTo>
                    <a:pt x="1532" y="479"/>
                  </a:lnTo>
                  <a:lnTo>
                    <a:pt x="1536" y="479"/>
                  </a:lnTo>
                  <a:lnTo>
                    <a:pt x="1540" y="479"/>
                  </a:lnTo>
                  <a:lnTo>
                    <a:pt x="1544" y="479"/>
                  </a:lnTo>
                  <a:lnTo>
                    <a:pt x="1547" y="479"/>
                  </a:lnTo>
                  <a:lnTo>
                    <a:pt x="1551" y="479"/>
                  </a:lnTo>
                  <a:lnTo>
                    <a:pt x="1555" y="479"/>
                  </a:lnTo>
                  <a:lnTo>
                    <a:pt x="1559" y="479"/>
                  </a:lnTo>
                  <a:lnTo>
                    <a:pt x="1563" y="479"/>
                  </a:lnTo>
                  <a:lnTo>
                    <a:pt x="1567" y="479"/>
                  </a:lnTo>
                  <a:lnTo>
                    <a:pt x="1570" y="479"/>
                  </a:lnTo>
                  <a:lnTo>
                    <a:pt x="1574" y="479"/>
                  </a:lnTo>
                  <a:lnTo>
                    <a:pt x="1578" y="479"/>
                  </a:lnTo>
                  <a:lnTo>
                    <a:pt x="1582" y="479"/>
                  </a:lnTo>
                  <a:lnTo>
                    <a:pt x="1586" y="479"/>
                  </a:lnTo>
                  <a:lnTo>
                    <a:pt x="1589" y="479"/>
                  </a:lnTo>
                  <a:lnTo>
                    <a:pt x="1593" y="479"/>
                  </a:lnTo>
                  <a:lnTo>
                    <a:pt x="1597" y="479"/>
                  </a:lnTo>
                  <a:lnTo>
                    <a:pt x="1601" y="479"/>
                  </a:lnTo>
                  <a:lnTo>
                    <a:pt x="1605" y="479"/>
                  </a:lnTo>
                  <a:lnTo>
                    <a:pt x="1608" y="479"/>
                  </a:lnTo>
                  <a:lnTo>
                    <a:pt x="1612" y="479"/>
                  </a:lnTo>
                  <a:lnTo>
                    <a:pt x="1616" y="479"/>
                  </a:lnTo>
                  <a:lnTo>
                    <a:pt x="1620" y="479"/>
                  </a:lnTo>
                  <a:lnTo>
                    <a:pt x="1624" y="479"/>
                  </a:lnTo>
                  <a:lnTo>
                    <a:pt x="1627" y="479"/>
                  </a:lnTo>
                  <a:lnTo>
                    <a:pt x="1631" y="479"/>
                  </a:lnTo>
                  <a:lnTo>
                    <a:pt x="1635" y="479"/>
                  </a:lnTo>
                  <a:lnTo>
                    <a:pt x="1639" y="479"/>
                  </a:lnTo>
                  <a:lnTo>
                    <a:pt x="1643" y="479"/>
                  </a:lnTo>
                  <a:lnTo>
                    <a:pt x="1646" y="479"/>
                  </a:lnTo>
                  <a:lnTo>
                    <a:pt x="1650" y="479"/>
                  </a:lnTo>
                  <a:lnTo>
                    <a:pt x="1654" y="479"/>
                  </a:lnTo>
                  <a:lnTo>
                    <a:pt x="1658" y="479"/>
                  </a:lnTo>
                  <a:lnTo>
                    <a:pt x="1662" y="479"/>
                  </a:lnTo>
                  <a:lnTo>
                    <a:pt x="1665" y="479"/>
                  </a:lnTo>
                  <a:lnTo>
                    <a:pt x="1669" y="479"/>
                  </a:lnTo>
                  <a:lnTo>
                    <a:pt x="1673" y="479"/>
                  </a:lnTo>
                  <a:lnTo>
                    <a:pt x="1677" y="479"/>
                  </a:lnTo>
                  <a:lnTo>
                    <a:pt x="1681" y="479"/>
                  </a:lnTo>
                  <a:lnTo>
                    <a:pt x="1684" y="479"/>
                  </a:lnTo>
                  <a:lnTo>
                    <a:pt x="1688" y="479"/>
                  </a:lnTo>
                  <a:lnTo>
                    <a:pt x="1692" y="479"/>
                  </a:lnTo>
                  <a:lnTo>
                    <a:pt x="1696" y="479"/>
                  </a:lnTo>
                  <a:lnTo>
                    <a:pt x="1700" y="479"/>
                  </a:lnTo>
                  <a:lnTo>
                    <a:pt x="1703" y="479"/>
                  </a:lnTo>
                  <a:lnTo>
                    <a:pt x="1707" y="479"/>
                  </a:lnTo>
                  <a:lnTo>
                    <a:pt x="1711" y="479"/>
                  </a:lnTo>
                  <a:lnTo>
                    <a:pt x="1715" y="479"/>
                  </a:lnTo>
                  <a:lnTo>
                    <a:pt x="1719" y="479"/>
                  </a:lnTo>
                  <a:lnTo>
                    <a:pt x="1722" y="479"/>
                  </a:lnTo>
                  <a:lnTo>
                    <a:pt x="1726" y="479"/>
                  </a:lnTo>
                  <a:lnTo>
                    <a:pt x="1730" y="479"/>
                  </a:lnTo>
                  <a:lnTo>
                    <a:pt x="1734" y="479"/>
                  </a:lnTo>
                  <a:lnTo>
                    <a:pt x="1738" y="479"/>
                  </a:lnTo>
                  <a:lnTo>
                    <a:pt x="1741" y="479"/>
                  </a:lnTo>
                  <a:lnTo>
                    <a:pt x="1745" y="479"/>
                  </a:lnTo>
                  <a:lnTo>
                    <a:pt x="1749" y="479"/>
                  </a:lnTo>
                  <a:lnTo>
                    <a:pt x="1753" y="479"/>
                  </a:lnTo>
                  <a:lnTo>
                    <a:pt x="1757" y="479"/>
                  </a:lnTo>
                  <a:lnTo>
                    <a:pt x="1760" y="479"/>
                  </a:lnTo>
                  <a:lnTo>
                    <a:pt x="1764" y="479"/>
                  </a:lnTo>
                  <a:lnTo>
                    <a:pt x="1768" y="479"/>
                  </a:lnTo>
                  <a:lnTo>
                    <a:pt x="1772" y="479"/>
                  </a:lnTo>
                  <a:lnTo>
                    <a:pt x="1776" y="479"/>
                  </a:lnTo>
                  <a:lnTo>
                    <a:pt x="1779" y="479"/>
                  </a:lnTo>
                  <a:lnTo>
                    <a:pt x="1783" y="479"/>
                  </a:lnTo>
                  <a:lnTo>
                    <a:pt x="1787" y="479"/>
                  </a:lnTo>
                  <a:lnTo>
                    <a:pt x="1791" y="479"/>
                  </a:lnTo>
                  <a:lnTo>
                    <a:pt x="1795" y="479"/>
                  </a:lnTo>
                  <a:lnTo>
                    <a:pt x="1799" y="479"/>
                  </a:lnTo>
                  <a:lnTo>
                    <a:pt x="1802" y="479"/>
                  </a:lnTo>
                  <a:lnTo>
                    <a:pt x="1806" y="479"/>
                  </a:lnTo>
                  <a:lnTo>
                    <a:pt x="1810" y="479"/>
                  </a:lnTo>
                  <a:lnTo>
                    <a:pt x="1814" y="479"/>
                  </a:lnTo>
                  <a:lnTo>
                    <a:pt x="1818" y="479"/>
                  </a:lnTo>
                  <a:lnTo>
                    <a:pt x="1821" y="479"/>
                  </a:lnTo>
                  <a:lnTo>
                    <a:pt x="1825" y="479"/>
                  </a:lnTo>
                  <a:lnTo>
                    <a:pt x="1829" y="479"/>
                  </a:lnTo>
                  <a:lnTo>
                    <a:pt x="1833" y="479"/>
                  </a:lnTo>
                  <a:lnTo>
                    <a:pt x="1837" y="479"/>
                  </a:lnTo>
                  <a:lnTo>
                    <a:pt x="1840" y="479"/>
                  </a:lnTo>
                  <a:lnTo>
                    <a:pt x="1844" y="479"/>
                  </a:lnTo>
                  <a:lnTo>
                    <a:pt x="1848" y="479"/>
                  </a:lnTo>
                  <a:lnTo>
                    <a:pt x="1852" y="479"/>
                  </a:lnTo>
                  <a:lnTo>
                    <a:pt x="1856" y="479"/>
                  </a:lnTo>
                  <a:lnTo>
                    <a:pt x="1859" y="479"/>
                  </a:lnTo>
                  <a:lnTo>
                    <a:pt x="1863" y="479"/>
                  </a:lnTo>
                  <a:lnTo>
                    <a:pt x="1867" y="479"/>
                  </a:lnTo>
                  <a:lnTo>
                    <a:pt x="1871" y="479"/>
                  </a:lnTo>
                  <a:lnTo>
                    <a:pt x="1875" y="479"/>
                  </a:lnTo>
                  <a:lnTo>
                    <a:pt x="1878" y="479"/>
                  </a:lnTo>
                  <a:lnTo>
                    <a:pt x="1882" y="479"/>
                  </a:lnTo>
                  <a:lnTo>
                    <a:pt x="1886" y="479"/>
                  </a:lnTo>
                  <a:lnTo>
                    <a:pt x="1890" y="479"/>
                  </a:lnTo>
                  <a:lnTo>
                    <a:pt x="1894" y="479"/>
                  </a:lnTo>
                  <a:lnTo>
                    <a:pt x="1897" y="479"/>
                  </a:lnTo>
                  <a:lnTo>
                    <a:pt x="1901" y="479"/>
                  </a:lnTo>
                  <a:lnTo>
                    <a:pt x="1905" y="479"/>
                  </a:lnTo>
                  <a:lnTo>
                    <a:pt x="1909" y="479"/>
                  </a:lnTo>
                  <a:lnTo>
                    <a:pt x="1913" y="479"/>
                  </a:lnTo>
                  <a:lnTo>
                    <a:pt x="1916" y="479"/>
                  </a:lnTo>
                  <a:lnTo>
                    <a:pt x="1920" y="479"/>
                  </a:lnTo>
                  <a:lnTo>
                    <a:pt x="1924" y="479"/>
                  </a:lnTo>
                  <a:lnTo>
                    <a:pt x="1928" y="479"/>
                  </a:lnTo>
                  <a:lnTo>
                    <a:pt x="1932" y="479"/>
                  </a:lnTo>
                  <a:lnTo>
                    <a:pt x="1935" y="479"/>
                  </a:lnTo>
                  <a:lnTo>
                    <a:pt x="1939" y="479"/>
                  </a:lnTo>
                  <a:lnTo>
                    <a:pt x="1943" y="479"/>
                  </a:lnTo>
                  <a:lnTo>
                    <a:pt x="1947" y="479"/>
                  </a:lnTo>
                  <a:lnTo>
                    <a:pt x="1951" y="479"/>
                  </a:lnTo>
                  <a:lnTo>
                    <a:pt x="1954" y="479"/>
                  </a:lnTo>
                  <a:lnTo>
                    <a:pt x="1958" y="479"/>
                  </a:lnTo>
                  <a:lnTo>
                    <a:pt x="1962" y="479"/>
                  </a:lnTo>
                  <a:lnTo>
                    <a:pt x="1966" y="479"/>
                  </a:lnTo>
                  <a:lnTo>
                    <a:pt x="1970" y="479"/>
                  </a:lnTo>
                  <a:lnTo>
                    <a:pt x="1973" y="479"/>
                  </a:lnTo>
                  <a:lnTo>
                    <a:pt x="1977" y="479"/>
                  </a:lnTo>
                  <a:lnTo>
                    <a:pt x="1981" y="479"/>
                  </a:lnTo>
                  <a:lnTo>
                    <a:pt x="1985" y="479"/>
                  </a:lnTo>
                  <a:lnTo>
                    <a:pt x="1989" y="479"/>
                  </a:lnTo>
                  <a:lnTo>
                    <a:pt x="1992" y="479"/>
                  </a:lnTo>
                  <a:lnTo>
                    <a:pt x="1996" y="479"/>
                  </a:lnTo>
                  <a:lnTo>
                    <a:pt x="2000" y="479"/>
                  </a:lnTo>
                  <a:lnTo>
                    <a:pt x="2004" y="479"/>
                  </a:lnTo>
                  <a:lnTo>
                    <a:pt x="2008" y="479"/>
                  </a:lnTo>
                  <a:lnTo>
                    <a:pt x="2011" y="479"/>
                  </a:lnTo>
                  <a:lnTo>
                    <a:pt x="2015" y="479"/>
                  </a:lnTo>
                  <a:lnTo>
                    <a:pt x="2019" y="479"/>
                  </a:lnTo>
                  <a:lnTo>
                    <a:pt x="2023" y="479"/>
                  </a:lnTo>
                  <a:lnTo>
                    <a:pt x="2027" y="479"/>
                  </a:lnTo>
                  <a:lnTo>
                    <a:pt x="2030" y="479"/>
                  </a:lnTo>
                  <a:lnTo>
                    <a:pt x="2034" y="479"/>
                  </a:lnTo>
                  <a:lnTo>
                    <a:pt x="2038" y="479"/>
                  </a:lnTo>
                  <a:lnTo>
                    <a:pt x="2042" y="479"/>
                  </a:lnTo>
                  <a:lnTo>
                    <a:pt x="2046" y="479"/>
                  </a:lnTo>
                  <a:lnTo>
                    <a:pt x="2050" y="479"/>
                  </a:lnTo>
                  <a:lnTo>
                    <a:pt x="2053" y="479"/>
                  </a:lnTo>
                  <a:lnTo>
                    <a:pt x="2057" y="479"/>
                  </a:lnTo>
                  <a:lnTo>
                    <a:pt x="2061" y="479"/>
                  </a:lnTo>
                  <a:lnTo>
                    <a:pt x="2065" y="479"/>
                  </a:lnTo>
                  <a:lnTo>
                    <a:pt x="2069" y="479"/>
                  </a:lnTo>
                  <a:lnTo>
                    <a:pt x="2072" y="479"/>
                  </a:lnTo>
                  <a:lnTo>
                    <a:pt x="2076" y="479"/>
                  </a:lnTo>
                  <a:lnTo>
                    <a:pt x="2080" y="479"/>
                  </a:lnTo>
                  <a:lnTo>
                    <a:pt x="2084" y="479"/>
                  </a:lnTo>
                  <a:lnTo>
                    <a:pt x="2088" y="479"/>
                  </a:lnTo>
                  <a:lnTo>
                    <a:pt x="2091" y="479"/>
                  </a:lnTo>
                  <a:lnTo>
                    <a:pt x="2095" y="479"/>
                  </a:lnTo>
                  <a:lnTo>
                    <a:pt x="2099" y="479"/>
                  </a:lnTo>
                  <a:lnTo>
                    <a:pt x="2103" y="479"/>
                  </a:lnTo>
                  <a:lnTo>
                    <a:pt x="2107" y="479"/>
                  </a:lnTo>
                  <a:lnTo>
                    <a:pt x="2110" y="479"/>
                  </a:lnTo>
                  <a:lnTo>
                    <a:pt x="2114" y="479"/>
                  </a:lnTo>
                  <a:lnTo>
                    <a:pt x="2118" y="479"/>
                  </a:lnTo>
                  <a:lnTo>
                    <a:pt x="2122" y="479"/>
                  </a:lnTo>
                  <a:lnTo>
                    <a:pt x="2126" y="479"/>
                  </a:lnTo>
                  <a:lnTo>
                    <a:pt x="2129" y="479"/>
                  </a:lnTo>
                  <a:lnTo>
                    <a:pt x="2133" y="479"/>
                  </a:lnTo>
                  <a:lnTo>
                    <a:pt x="2137" y="479"/>
                  </a:lnTo>
                  <a:lnTo>
                    <a:pt x="2141" y="479"/>
                  </a:lnTo>
                  <a:lnTo>
                    <a:pt x="2145" y="479"/>
                  </a:lnTo>
                  <a:lnTo>
                    <a:pt x="2148" y="479"/>
                  </a:lnTo>
                  <a:lnTo>
                    <a:pt x="2152" y="479"/>
                  </a:lnTo>
                  <a:lnTo>
                    <a:pt x="2156" y="479"/>
                  </a:lnTo>
                  <a:lnTo>
                    <a:pt x="2160" y="479"/>
                  </a:lnTo>
                  <a:lnTo>
                    <a:pt x="2164" y="479"/>
                  </a:lnTo>
                  <a:lnTo>
                    <a:pt x="2167" y="479"/>
                  </a:lnTo>
                  <a:lnTo>
                    <a:pt x="2171" y="479"/>
                  </a:lnTo>
                  <a:lnTo>
                    <a:pt x="2175" y="479"/>
                  </a:lnTo>
                  <a:lnTo>
                    <a:pt x="2175" y="475"/>
                  </a:lnTo>
                  <a:lnTo>
                    <a:pt x="2175" y="479"/>
                  </a:lnTo>
                  <a:lnTo>
                    <a:pt x="2175" y="475"/>
                  </a:lnTo>
                  <a:lnTo>
                    <a:pt x="2179" y="479"/>
                  </a:lnTo>
                  <a:lnTo>
                    <a:pt x="2183" y="479"/>
                  </a:lnTo>
                  <a:lnTo>
                    <a:pt x="2186" y="479"/>
                  </a:lnTo>
                  <a:lnTo>
                    <a:pt x="2190" y="479"/>
                  </a:lnTo>
                  <a:lnTo>
                    <a:pt x="2194" y="479"/>
                  </a:lnTo>
                  <a:lnTo>
                    <a:pt x="2198" y="479"/>
                  </a:lnTo>
                  <a:lnTo>
                    <a:pt x="2202" y="479"/>
                  </a:lnTo>
                  <a:lnTo>
                    <a:pt x="2205" y="479"/>
                  </a:lnTo>
                  <a:lnTo>
                    <a:pt x="2209" y="479"/>
                  </a:lnTo>
                  <a:lnTo>
                    <a:pt x="2213" y="479"/>
                  </a:lnTo>
                  <a:lnTo>
                    <a:pt x="2217" y="479"/>
                  </a:lnTo>
                  <a:lnTo>
                    <a:pt x="2221" y="479"/>
                  </a:lnTo>
                  <a:lnTo>
                    <a:pt x="2224" y="479"/>
                  </a:lnTo>
                  <a:lnTo>
                    <a:pt x="2228" y="479"/>
                  </a:lnTo>
                  <a:lnTo>
                    <a:pt x="2232" y="479"/>
                  </a:lnTo>
                  <a:lnTo>
                    <a:pt x="2236" y="479"/>
                  </a:lnTo>
                  <a:lnTo>
                    <a:pt x="2240" y="479"/>
                  </a:lnTo>
                  <a:lnTo>
                    <a:pt x="2243" y="479"/>
                  </a:lnTo>
                  <a:lnTo>
                    <a:pt x="2247" y="479"/>
                  </a:lnTo>
                  <a:lnTo>
                    <a:pt x="2251" y="479"/>
                  </a:lnTo>
                  <a:lnTo>
                    <a:pt x="2255" y="479"/>
                  </a:lnTo>
                  <a:lnTo>
                    <a:pt x="2259" y="479"/>
                  </a:lnTo>
                  <a:lnTo>
                    <a:pt x="2262" y="479"/>
                  </a:lnTo>
                  <a:lnTo>
                    <a:pt x="2266" y="479"/>
                  </a:lnTo>
                  <a:lnTo>
                    <a:pt x="2270" y="479"/>
                  </a:lnTo>
                  <a:lnTo>
                    <a:pt x="2274" y="479"/>
                  </a:lnTo>
                  <a:lnTo>
                    <a:pt x="2278" y="479"/>
                  </a:lnTo>
                  <a:lnTo>
                    <a:pt x="2282" y="479"/>
                  </a:lnTo>
                  <a:lnTo>
                    <a:pt x="2285" y="479"/>
                  </a:lnTo>
                  <a:lnTo>
                    <a:pt x="2289" y="479"/>
                  </a:lnTo>
                  <a:lnTo>
                    <a:pt x="2293" y="479"/>
                  </a:lnTo>
                  <a:lnTo>
                    <a:pt x="2297" y="479"/>
                  </a:lnTo>
                  <a:lnTo>
                    <a:pt x="2301" y="479"/>
                  </a:lnTo>
                  <a:lnTo>
                    <a:pt x="2304" y="479"/>
                  </a:lnTo>
                  <a:lnTo>
                    <a:pt x="2308" y="479"/>
                  </a:lnTo>
                  <a:lnTo>
                    <a:pt x="2312" y="479"/>
                  </a:lnTo>
                  <a:lnTo>
                    <a:pt x="2312" y="475"/>
                  </a:lnTo>
                  <a:lnTo>
                    <a:pt x="2312" y="479"/>
                  </a:lnTo>
                  <a:lnTo>
                    <a:pt x="2312" y="475"/>
                  </a:lnTo>
                  <a:lnTo>
                    <a:pt x="2316" y="479"/>
                  </a:lnTo>
                  <a:lnTo>
                    <a:pt x="2320" y="479"/>
                  </a:lnTo>
                  <a:lnTo>
                    <a:pt x="2323" y="479"/>
                  </a:lnTo>
                  <a:lnTo>
                    <a:pt x="2323" y="475"/>
                  </a:lnTo>
                  <a:lnTo>
                    <a:pt x="2323" y="479"/>
                  </a:lnTo>
                  <a:lnTo>
                    <a:pt x="2327" y="479"/>
                  </a:lnTo>
                  <a:lnTo>
                    <a:pt x="2331" y="479"/>
                  </a:lnTo>
                  <a:lnTo>
                    <a:pt x="2335" y="479"/>
                  </a:lnTo>
                  <a:lnTo>
                    <a:pt x="2339" y="479"/>
                  </a:lnTo>
                  <a:lnTo>
                    <a:pt x="2342" y="479"/>
                  </a:lnTo>
                  <a:lnTo>
                    <a:pt x="2346" y="479"/>
                  </a:lnTo>
                  <a:lnTo>
                    <a:pt x="2350" y="479"/>
                  </a:lnTo>
                  <a:lnTo>
                    <a:pt x="2354" y="479"/>
                  </a:lnTo>
                  <a:lnTo>
                    <a:pt x="2358" y="479"/>
                  </a:lnTo>
                  <a:lnTo>
                    <a:pt x="2361" y="479"/>
                  </a:lnTo>
                  <a:lnTo>
                    <a:pt x="2365" y="479"/>
                  </a:lnTo>
                  <a:lnTo>
                    <a:pt x="2369" y="479"/>
                  </a:lnTo>
                  <a:lnTo>
                    <a:pt x="2373" y="479"/>
                  </a:lnTo>
                  <a:lnTo>
                    <a:pt x="2377" y="479"/>
                  </a:lnTo>
                  <a:lnTo>
                    <a:pt x="2380" y="479"/>
                  </a:lnTo>
                  <a:lnTo>
                    <a:pt x="2384" y="479"/>
                  </a:lnTo>
                  <a:lnTo>
                    <a:pt x="2388" y="475"/>
                  </a:lnTo>
                  <a:lnTo>
                    <a:pt x="2388" y="479"/>
                  </a:lnTo>
                  <a:lnTo>
                    <a:pt x="2392" y="479"/>
                  </a:lnTo>
                  <a:lnTo>
                    <a:pt x="2396" y="479"/>
                  </a:lnTo>
                  <a:lnTo>
                    <a:pt x="2399" y="479"/>
                  </a:lnTo>
                  <a:lnTo>
                    <a:pt x="2403" y="479"/>
                  </a:lnTo>
                  <a:lnTo>
                    <a:pt x="2407" y="479"/>
                  </a:lnTo>
                  <a:lnTo>
                    <a:pt x="2407" y="475"/>
                  </a:lnTo>
                  <a:lnTo>
                    <a:pt x="2407" y="479"/>
                  </a:lnTo>
                  <a:lnTo>
                    <a:pt x="2407" y="475"/>
                  </a:lnTo>
                  <a:lnTo>
                    <a:pt x="2411" y="479"/>
                  </a:lnTo>
                  <a:lnTo>
                    <a:pt x="2415" y="479"/>
                  </a:lnTo>
                  <a:lnTo>
                    <a:pt x="2418" y="479"/>
                  </a:lnTo>
                  <a:lnTo>
                    <a:pt x="2422" y="479"/>
                  </a:lnTo>
                  <a:lnTo>
                    <a:pt x="2426" y="479"/>
                  </a:lnTo>
                  <a:lnTo>
                    <a:pt x="2430" y="479"/>
                  </a:lnTo>
                  <a:lnTo>
                    <a:pt x="2434" y="479"/>
                  </a:lnTo>
                  <a:lnTo>
                    <a:pt x="2437" y="479"/>
                  </a:lnTo>
                  <a:lnTo>
                    <a:pt x="2441" y="479"/>
                  </a:lnTo>
                  <a:lnTo>
                    <a:pt x="2445" y="479"/>
                  </a:lnTo>
                  <a:lnTo>
                    <a:pt x="2449" y="479"/>
                  </a:lnTo>
                  <a:lnTo>
                    <a:pt x="2453" y="479"/>
                  </a:lnTo>
                  <a:lnTo>
                    <a:pt x="2456" y="479"/>
                  </a:lnTo>
                  <a:lnTo>
                    <a:pt x="2460" y="479"/>
                  </a:lnTo>
                  <a:lnTo>
                    <a:pt x="2464" y="479"/>
                  </a:lnTo>
                  <a:lnTo>
                    <a:pt x="2468" y="479"/>
                  </a:lnTo>
                  <a:lnTo>
                    <a:pt x="2472" y="479"/>
                  </a:lnTo>
                  <a:lnTo>
                    <a:pt x="2475" y="479"/>
                  </a:lnTo>
                  <a:lnTo>
                    <a:pt x="2479" y="479"/>
                  </a:lnTo>
                  <a:lnTo>
                    <a:pt x="2483" y="479"/>
                  </a:lnTo>
                  <a:lnTo>
                    <a:pt x="2487" y="479"/>
                  </a:lnTo>
                  <a:lnTo>
                    <a:pt x="2491" y="479"/>
                  </a:lnTo>
                  <a:lnTo>
                    <a:pt x="2494" y="479"/>
                  </a:lnTo>
                  <a:lnTo>
                    <a:pt x="2498" y="479"/>
                  </a:lnTo>
                  <a:lnTo>
                    <a:pt x="2502" y="479"/>
                  </a:lnTo>
                  <a:lnTo>
                    <a:pt x="2506" y="479"/>
                  </a:lnTo>
                  <a:lnTo>
                    <a:pt x="2510" y="479"/>
                  </a:lnTo>
                  <a:lnTo>
                    <a:pt x="2514" y="479"/>
                  </a:lnTo>
                  <a:lnTo>
                    <a:pt x="2517" y="479"/>
                  </a:lnTo>
                  <a:lnTo>
                    <a:pt x="2521" y="479"/>
                  </a:lnTo>
                  <a:lnTo>
                    <a:pt x="2525" y="479"/>
                  </a:lnTo>
                  <a:lnTo>
                    <a:pt x="2529" y="479"/>
                  </a:lnTo>
                  <a:lnTo>
                    <a:pt x="2533" y="479"/>
                  </a:lnTo>
                  <a:lnTo>
                    <a:pt x="2536" y="479"/>
                  </a:lnTo>
                  <a:lnTo>
                    <a:pt x="2540" y="479"/>
                  </a:lnTo>
                  <a:lnTo>
                    <a:pt x="2544" y="479"/>
                  </a:lnTo>
                  <a:lnTo>
                    <a:pt x="2548" y="479"/>
                  </a:lnTo>
                  <a:lnTo>
                    <a:pt x="2552" y="479"/>
                  </a:lnTo>
                  <a:lnTo>
                    <a:pt x="2555" y="479"/>
                  </a:lnTo>
                  <a:lnTo>
                    <a:pt x="2559" y="479"/>
                  </a:lnTo>
                  <a:lnTo>
                    <a:pt x="2563" y="479"/>
                  </a:lnTo>
                  <a:lnTo>
                    <a:pt x="2567" y="479"/>
                  </a:lnTo>
                  <a:lnTo>
                    <a:pt x="2571" y="479"/>
                  </a:lnTo>
                  <a:lnTo>
                    <a:pt x="2574" y="479"/>
                  </a:lnTo>
                  <a:lnTo>
                    <a:pt x="2578" y="479"/>
                  </a:lnTo>
                  <a:lnTo>
                    <a:pt x="2582" y="479"/>
                  </a:lnTo>
                  <a:lnTo>
                    <a:pt x="2586" y="479"/>
                  </a:lnTo>
                  <a:lnTo>
                    <a:pt x="2590" y="479"/>
                  </a:lnTo>
                  <a:lnTo>
                    <a:pt x="2593" y="479"/>
                  </a:lnTo>
                  <a:lnTo>
                    <a:pt x="2597" y="479"/>
                  </a:lnTo>
                  <a:lnTo>
                    <a:pt x="2601" y="479"/>
                  </a:lnTo>
                  <a:lnTo>
                    <a:pt x="2605" y="479"/>
                  </a:lnTo>
                  <a:lnTo>
                    <a:pt x="2609" y="479"/>
                  </a:lnTo>
                  <a:lnTo>
                    <a:pt x="2612" y="479"/>
                  </a:lnTo>
                  <a:lnTo>
                    <a:pt x="2616" y="479"/>
                  </a:lnTo>
                  <a:lnTo>
                    <a:pt x="2620" y="479"/>
                  </a:lnTo>
                  <a:lnTo>
                    <a:pt x="2624" y="479"/>
                  </a:lnTo>
                  <a:lnTo>
                    <a:pt x="2628" y="479"/>
                  </a:lnTo>
                  <a:lnTo>
                    <a:pt x="2631" y="479"/>
                  </a:lnTo>
                  <a:lnTo>
                    <a:pt x="2635" y="479"/>
                  </a:lnTo>
                  <a:lnTo>
                    <a:pt x="2639" y="479"/>
                  </a:lnTo>
                  <a:lnTo>
                    <a:pt x="2643" y="479"/>
                  </a:lnTo>
                  <a:lnTo>
                    <a:pt x="2647" y="479"/>
                  </a:lnTo>
                  <a:lnTo>
                    <a:pt x="2650" y="479"/>
                  </a:lnTo>
                  <a:lnTo>
                    <a:pt x="2654" y="479"/>
                  </a:lnTo>
                  <a:lnTo>
                    <a:pt x="2658" y="479"/>
                  </a:lnTo>
                  <a:lnTo>
                    <a:pt x="2662" y="479"/>
                  </a:lnTo>
                  <a:lnTo>
                    <a:pt x="2666" y="479"/>
                  </a:lnTo>
                  <a:lnTo>
                    <a:pt x="2669" y="479"/>
                  </a:lnTo>
                  <a:lnTo>
                    <a:pt x="2673" y="479"/>
                  </a:lnTo>
                  <a:lnTo>
                    <a:pt x="2677" y="479"/>
                  </a:lnTo>
                  <a:lnTo>
                    <a:pt x="2681" y="479"/>
                  </a:lnTo>
                  <a:lnTo>
                    <a:pt x="2685" y="479"/>
                  </a:lnTo>
                  <a:lnTo>
                    <a:pt x="2688" y="479"/>
                  </a:lnTo>
                  <a:lnTo>
                    <a:pt x="2692" y="479"/>
                  </a:lnTo>
                  <a:lnTo>
                    <a:pt x="2696" y="479"/>
                  </a:lnTo>
                  <a:lnTo>
                    <a:pt x="2700" y="479"/>
                  </a:lnTo>
                </a:path>
              </a:pathLst>
            </a:custGeom>
            <a:noFill/>
            <a:ln w="0">
              <a:solidFill>
                <a:srgbClr val="FF8C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8" name="Freeform 98"/>
            <p:cNvSpPr>
              <a:spLocks/>
            </p:cNvSpPr>
            <p:nvPr/>
          </p:nvSpPr>
          <p:spPr bwMode="auto">
            <a:xfrm>
              <a:off x="3467101" y="2339975"/>
              <a:ext cx="4286250" cy="760413"/>
            </a:xfrm>
            <a:custGeom>
              <a:avLst/>
              <a:gdLst>
                <a:gd name="T0" fmla="*/ 49 w 2700"/>
                <a:gd name="T1" fmla="*/ 479 h 479"/>
                <a:gd name="T2" fmla="*/ 102 w 2700"/>
                <a:gd name="T3" fmla="*/ 479 h 479"/>
                <a:gd name="T4" fmla="*/ 156 w 2700"/>
                <a:gd name="T5" fmla="*/ 479 h 479"/>
                <a:gd name="T6" fmla="*/ 209 w 2700"/>
                <a:gd name="T7" fmla="*/ 479 h 479"/>
                <a:gd name="T8" fmla="*/ 262 w 2700"/>
                <a:gd name="T9" fmla="*/ 479 h 479"/>
                <a:gd name="T10" fmla="*/ 304 w 2700"/>
                <a:gd name="T11" fmla="*/ 479 h 479"/>
                <a:gd name="T12" fmla="*/ 327 w 2700"/>
                <a:gd name="T13" fmla="*/ 475 h 479"/>
                <a:gd name="T14" fmla="*/ 361 w 2700"/>
                <a:gd name="T15" fmla="*/ 479 h 479"/>
                <a:gd name="T16" fmla="*/ 410 w 2700"/>
                <a:gd name="T17" fmla="*/ 479 h 479"/>
                <a:gd name="T18" fmla="*/ 464 w 2700"/>
                <a:gd name="T19" fmla="*/ 479 h 479"/>
                <a:gd name="T20" fmla="*/ 505 w 2700"/>
                <a:gd name="T21" fmla="*/ 479 h 479"/>
                <a:gd name="T22" fmla="*/ 547 w 2700"/>
                <a:gd name="T23" fmla="*/ 479 h 479"/>
                <a:gd name="T24" fmla="*/ 585 w 2700"/>
                <a:gd name="T25" fmla="*/ 479 h 479"/>
                <a:gd name="T26" fmla="*/ 616 w 2700"/>
                <a:gd name="T27" fmla="*/ 479 h 479"/>
                <a:gd name="T28" fmla="*/ 654 w 2700"/>
                <a:gd name="T29" fmla="*/ 479 h 479"/>
                <a:gd name="T30" fmla="*/ 673 w 2700"/>
                <a:gd name="T31" fmla="*/ 42 h 479"/>
                <a:gd name="T32" fmla="*/ 699 w 2700"/>
                <a:gd name="T33" fmla="*/ 471 h 479"/>
                <a:gd name="T34" fmla="*/ 726 w 2700"/>
                <a:gd name="T35" fmla="*/ 479 h 479"/>
                <a:gd name="T36" fmla="*/ 753 w 2700"/>
                <a:gd name="T37" fmla="*/ 475 h 479"/>
                <a:gd name="T38" fmla="*/ 779 w 2700"/>
                <a:gd name="T39" fmla="*/ 479 h 479"/>
                <a:gd name="T40" fmla="*/ 829 w 2700"/>
                <a:gd name="T41" fmla="*/ 479 h 479"/>
                <a:gd name="T42" fmla="*/ 867 w 2700"/>
                <a:gd name="T43" fmla="*/ 479 h 479"/>
                <a:gd name="T44" fmla="*/ 916 w 2700"/>
                <a:gd name="T45" fmla="*/ 475 h 479"/>
                <a:gd name="T46" fmla="*/ 947 w 2700"/>
                <a:gd name="T47" fmla="*/ 479 h 479"/>
                <a:gd name="T48" fmla="*/ 992 w 2700"/>
                <a:gd name="T49" fmla="*/ 479 h 479"/>
                <a:gd name="T50" fmla="*/ 1042 w 2700"/>
                <a:gd name="T51" fmla="*/ 479 h 479"/>
                <a:gd name="T52" fmla="*/ 1095 w 2700"/>
                <a:gd name="T53" fmla="*/ 479 h 479"/>
                <a:gd name="T54" fmla="*/ 1148 w 2700"/>
                <a:gd name="T55" fmla="*/ 479 h 479"/>
                <a:gd name="T56" fmla="*/ 1190 w 2700"/>
                <a:gd name="T57" fmla="*/ 479 h 479"/>
                <a:gd name="T58" fmla="*/ 1236 w 2700"/>
                <a:gd name="T59" fmla="*/ 479 h 479"/>
                <a:gd name="T60" fmla="*/ 1289 w 2700"/>
                <a:gd name="T61" fmla="*/ 479 h 479"/>
                <a:gd name="T62" fmla="*/ 1327 w 2700"/>
                <a:gd name="T63" fmla="*/ 479 h 479"/>
                <a:gd name="T64" fmla="*/ 1376 w 2700"/>
                <a:gd name="T65" fmla="*/ 479 h 479"/>
                <a:gd name="T66" fmla="*/ 1426 w 2700"/>
                <a:gd name="T67" fmla="*/ 479 h 479"/>
                <a:gd name="T68" fmla="*/ 1479 w 2700"/>
                <a:gd name="T69" fmla="*/ 479 h 479"/>
                <a:gd name="T70" fmla="*/ 1517 w 2700"/>
                <a:gd name="T71" fmla="*/ 479 h 479"/>
                <a:gd name="T72" fmla="*/ 1563 w 2700"/>
                <a:gd name="T73" fmla="*/ 475 h 479"/>
                <a:gd name="T74" fmla="*/ 1608 w 2700"/>
                <a:gd name="T75" fmla="*/ 479 h 479"/>
                <a:gd name="T76" fmla="*/ 1662 w 2700"/>
                <a:gd name="T77" fmla="*/ 479 h 479"/>
                <a:gd name="T78" fmla="*/ 1703 w 2700"/>
                <a:gd name="T79" fmla="*/ 479 h 479"/>
                <a:gd name="T80" fmla="*/ 1757 w 2700"/>
                <a:gd name="T81" fmla="*/ 479 h 479"/>
                <a:gd name="T82" fmla="*/ 1787 w 2700"/>
                <a:gd name="T83" fmla="*/ 475 h 479"/>
                <a:gd name="T84" fmla="*/ 1833 w 2700"/>
                <a:gd name="T85" fmla="*/ 479 h 479"/>
                <a:gd name="T86" fmla="*/ 1871 w 2700"/>
                <a:gd name="T87" fmla="*/ 475 h 479"/>
                <a:gd name="T88" fmla="*/ 1916 w 2700"/>
                <a:gd name="T89" fmla="*/ 479 h 479"/>
                <a:gd name="T90" fmla="*/ 1966 w 2700"/>
                <a:gd name="T91" fmla="*/ 479 h 479"/>
                <a:gd name="T92" fmla="*/ 2008 w 2700"/>
                <a:gd name="T93" fmla="*/ 479 h 479"/>
                <a:gd name="T94" fmla="*/ 2061 w 2700"/>
                <a:gd name="T95" fmla="*/ 479 h 479"/>
                <a:gd name="T96" fmla="*/ 2114 w 2700"/>
                <a:gd name="T97" fmla="*/ 479 h 479"/>
                <a:gd name="T98" fmla="*/ 2167 w 2700"/>
                <a:gd name="T99" fmla="*/ 475 h 479"/>
                <a:gd name="T100" fmla="*/ 2213 w 2700"/>
                <a:gd name="T101" fmla="*/ 479 h 479"/>
                <a:gd name="T102" fmla="*/ 2255 w 2700"/>
                <a:gd name="T103" fmla="*/ 479 h 479"/>
                <a:gd name="T104" fmla="*/ 2304 w 2700"/>
                <a:gd name="T105" fmla="*/ 475 h 479"/>
                <a:gd name="T106" fmla="*/ 2350 w 2700"/>
                <a:gd name="T107" fmla="*/ 479 h 479"/>
                <a:gd name="T108" fmla="*/ 2396 w 2700"/>
                <a:gd name="T109" fmla="*/ 479 h 479"/>
                <a:gd name="T110" fmla="*/ 2441 w 2700"/>
                <a:gd name="T111" fmla="*/ 479 h 479"/>
                <a:gd name="T112" fmla="*/ 2494 w 2700"/>
                <a:gd name="T113" fmla="*/ 479 h 479"/>
                <a:gd name="T114" fmla="*/ 2548 w 2700"/>
                <a:gd name="T115" fmla="*/ 479 h 479"/>
                <a:gd name="T116" fmla="*/ 2601 w 2700"/>
                <a:gd name="T117" fmla="*/ 479 h 479"/>
                <a:gd name="T118" fmla="*/ 2654 w 2700"/>
                <a:gd name="T119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00" h="479">
                  <a:moveTo>
                    <a:pt x="0" y="479"/>
                  </a:moveTo>
                  <a:lnTo>
                    <a:pt x="3" y="479"/>
                  </a:lnTo>
                  <a:lnTo>
                    <a:pt x="7" y="479"/>
                  </a:lnTo>
                  <a:lnTo>
                    <a:pt x="11" y="479"/>
                  </a:lnTo>
                  <a:lnTo>
                    <a:pt x="15" y="479"/>
                  </a:lnTo>
                  <a:lnTo>
                    <a:pt x="19" y="479"/>
                  </a:lnTo>
                  <a:lnTo>
                    <a:pt x="22" y="479"/>
                  </a:lnTo>
                  <a:lnTo>
                    <a:pt x="26" y="479"/>
                  </a:lnTo>
                  <a:lnTo>
                    <a:pt x="30" y="479"/>
                  </a:lnTo>
                  <a:lnTo>
                    <a:pt x="34" y="479"/>
                  </a:lnTo>
                  <a:lnTo>
                    <a:pt x="38" y="479"/>
                  </a:lnTo>
                  <a:lnTo>
                    <a:pt x="41" y="479"/>
                  </a:lnTo>
                  <a:lnTo>
                    <a:pt x="45" y="479"/>
                  </a:lnTo>
                  <a:lnTo>
                    <a:pt x="49" y="479"/>
                  </a:lnTo>
                  <a:lnTo>
                    <a:pt x="53" y="479"/>
                  </a:lnTo>
                  <a:lnTo>
                    <a:pt x="57" y="479"/>
                  </a:lnTo>
                  <a:lnTo>
                    <a:pt x="60" y="479"/>
                  </a:lnTo>
                  <a:lnTo>
                    <a:pt x="64" y="479"/>
                  </a:lnTo>
                  <a:lnTo>
                    <a:pt x="68" y="479"/>
                  </a:lnTo>
                  <a:lnTo>
                    <a:pt x="72" y="479"/>
                  </a:lnTo>
                  <a:lnTo>
                    <a:pt x="76" y="479"/>
                  </a:lnTo>
                  <a:lnTo>
                    <a:pt x="79" y="479"/>
                  </a:lnTo>
                  <a:lnTo>
                    <a:pt x="83" y="479"/>
                  </a:lnTo>
                  <a:lnTo>
                    <a:pt x="87" y="479"/>
                  </a:lnTo>
                  <a:lnTo>
                    <a:pt x="91" y="479"/>
                  </a:lnTo>
                  <a:lnTo>
                    <a:pt x="95" y="479"/>
                  </a:lnTo>
                  <a:lnTo>
                    <a:pt x="98" y="479"/>
                  </a:lnTo>
                  <a:lnTo>
                    <a:pt x="102" y="479"/>
                  </a:lnTo>
                  <a:lnTo>
                    <a:pt x="106" y="479"/>
                  </a:lnTo>
                  <a:lnTo>
                    <a:pt x="110" y="479"/>
                  </a:lnTo>
                  <a:lnTo>
                    <a:pt x="114" y="479"/>
                  </a:lnTo>
                  <a:lnTo>
                    <a:pt x="117" y="479"/>
                  </a:lnTo>
                  <a:lnTo>
                    <a:pt x="121" y="479"/>
                  </a:lnTo>
                  <a:lnTo>
                    <a:pt x="125" y="479"/>
                  </a:lnTo>
                  <a:lnTo>
                    <a:pt x="129" y="479"/>
                  </a:lnTo>
                  <a:lnTo>
                    <a:pt x="133" y="479"/>
                  </a:lnTo>
                  <a:lnTo>
                    <a:pt x="137" y="479"/>
                  </a:lnTo>
                  <a:lnTo>
                    <a:pt x="140" y="479"/>
                  </a:lnTo>
                  <a:lnTo>
                    <a:pt x="144" y="479"/>
                  </a:lnTo>
                  <a:lnTo>
                    <a:pt x="148" y="479"/>
                  </a:lnTo>
                  <a:lnTo>
                    <a:pt x="152" y="479"/>
                  </a:lnTo>
                  <a:lnTo>
                    <a:pt x="156" y="479"/>
                  </a:lnTo>
                  <a:lnTo>
                    <a:pt x="159" y="479"/>
                  </a:lnTo>
                  <a:lnTo>
                    <a:pt x="163" y="479"/>
                  </a:lnTo>
                  <a:lnTo>
                    <a:pt x="167" y="479"/>
                  </a:lnTo>
                  <a:lnTo>
                    <a:pt x="171" y="479"/>
                  </a:lnTo>
                  <a:lnTo>
                    <a:pt x="175" y="479"/>
                  </a:lnTo>
                  <a:lnTo>
                    <a:pt x="178" y="479"/>
                  </a:lnTo>
                  <a:lnTo>
                    <a:pt x="182" y="479"/>
                  </a:lnTo>
                  <a:lnTo>
                    <a:pt x="186" y="479"/>
                  </a:lnTo>
                  <a:lnTo>
                    <a:pt x="190" y="479"/>
                  </a:lnTo>
                  <a:lnTo>
                    <a:pt x="194" y="479"/>
                  </a:lnTo>
                  <a:lnTo>
                    <a:pt x="197" y="479"/>
                  </a:lnTo>
                  <a:lnTo>
                    <a:pt x="201" y="479"/>
                  </a:lnTo>
                  <a:lnTo>
                    <a:pt x="205" y="479"/>
                  </a:lnTo>
                  <a:lnTo>
                    <a:pt x="209" y="479"/>
                  </a:lnTo>
                  <a:lnTo>
                    <a:pt x="213" y="479"/>
                  </a:lnTo>
                  <a:lnTo>
                    <a:pt x="216" y="479"/>
                  </a:lnTo>
                  <a:lnTo>
                    <a:pt x="220" y="479"/>
                  </a:lnTo>
                  <a:lnTo>
                    <a:pt x="224" y="479"/>
                  </a:lnTo>
                  <a:lnTo>
                    <a:pt x="228" y="479"/>
                  </a:lnTo>
                  <a:lnTo>
                    <a:pt x="232" y="479"/>
                  </a:lnTo>
                  <a:lnTo>
                    <a:pt x="235" y="479"/>
                  </a:lnTo>
                  <a:lnTo>
                    <a:pt x="239" y="479"/>
                  </a:lnTo>
                  <a:lnTo>
                    <a:pt x="243" y="479"/>
                  </a:lnTo>
                  <a:lnTo>
                    <a:pt x="247" y="479"/>
                  </a:lnTo>
                  <a:lnTo>
                    <a:pt x="251" y="479"/>
                  </a:lnTo>
                  <a:lnTo>
                    <a:pt x="254" y="479"/>
                  </a:lnTo>
                  <a:lnTo>
                    <a:pt x="258" y="479"/>
                  </a:lnTo>
                  <a:lnTo>
                    <a:pt x="262" y="479"/>
                  </a:lnTo>
                  <a:lnTo>
                    <a:pt x="266" y="479"/>
                  </a:lnTo>
                  <a:lnTo>
                    <a:pt x="270" y="479"/>
                  </a:lnTo>
                  <a:lnTo>
                    <a:pt x="273" y="479"/>
                  </a:lnTo>
                  <a:lnTo>
                    <a:pt x="277" y="479"/>
                  </a:lnTo>
                  <a:lnTo>
                    <a:pt x="281" y="479"/>
                  </a:lnTo>
                  <a:lnTo>
                    <a:pt x="285" y="479"/>
                  </a:lnTo>
                  <a:lnTo>
                    <a:pt x="289" y="479"/>
                  </a:lnTo>
                  <a:lnTo>
                    <a:pt x="292" y="479"/>
                  </a:lnTo>
                  <a:lnTo>
                    <a:pt x="296" y="479"/>
                  </a:lnTo>
                  <a:lnTo>
                    <a:pt x="300" y="479"/>
                  </a:lnTo>
                  <a:lnTo>
                    <a:pt x="300" y="475"/>
                  </a:lnTo>
                  <a:lnTo>
                    <a:pt x="300" y="479"/>
                  </a:lnTo>
                  <a:lnTo>
                    <a:pt x="300" y="475"/>
                  </a:lnTo>
                  <a:lnTo>
                    <a:pt x="304" y="479"/>
                  </a:lnTo>
                  <a:lnTo>
                    <a:pt x="304" y="475"/>
                  </a:lnTo>
                  <a:lnTo>
                    <a:pt x="304" y="479"/>
                  </a:lnTo>
                  <a:lnTo>
                    <a:pt x="304" y="475"/>
                  </a:lnTo>
                  <a:lnTo>
                    <a:pt x="308" y="471"/>
                  </a:lnTo>
                  <a:lnTo>
                    <a:pt x="311" y="471"/>
                  </a:lnTo>
                  <a:lnTo>
                    <a:pt x="311" y="468"/>
                  </a:lnTo>
                  <a:lnTo>
                    <a:pt x="311" y="471"/>
                  </a:lnTo>
                  <a:lnTo>
                    <a:pt x="311" y="468"/>
                  </a:lnTo>
                  <a:lnTo>
                    <a:pt x="315" y="471"/>
                  </a:lnTo>
                  <a:lnTo>
                    <a:pt x="319" y="471"/>
                  </a:lnTo>
                  <a:lnTo>
                    <a:pt x="319" y="475"/>
                  </a:lnTo>
                  <a:lnTo>
                    <a:pt x="323" y="475"/>
                  </a:lnTo>
                  <a:lnTo>
                    <a:pt x="323" y="479"/>
                  </a:lnTo>
                  <a:lnTo>
                    <a:pt x="327" y="475"/>
                  </a:lnTo>
                  <a:lnTo>
                    <a:pt x="327" y="479"/>
                  </a:lnTo>
                  <a:lnTo>
                    <a:pt x="330" y="479"/>
                  </a:lnTo>
                  <a:lnTo>
                    <a:pt x="334" y="479"/>
                  </a:lnTo>
                  <a:lnTo>
                    <a:pt x="338" y="479"/>
                  </a:lnTo>
                  <a:lnTo>
                    <a:pt x="342" y="479"/>
                  </a:lnTo>
                  <a:lnTo>
                    <a:pt x="346" y="475"/>
                  </a:lnTo>
                  <a:lnTo>
                    <a:pt x="346" y="479"/>
                  </a:lnTo>
                  <a:lnTo>
                    <a:pt x="349" y="479"/>
                  </a:lnTo>
                  <a:lnTo>
                    <a:pt x="353" y="479"/>
                  </a:lnTo>
                  <a:lnTo>
                    <a:pt x="357" y="479"/>
                  </a:lnTo>
                  <a:lnTo>
                    <a:pt x="357" y="475"/>
                  </a:lnTo>
                  <a:lnTo>
                    <a:pt x="357" y="479"/>
                  </a:lnTo>
                  <a:lnTo>
                    <a:pt x="357" y="475"/>
                  </a:lnTo>
                  <a:lnTo>
                    <a:pt x="361" y="479"/>
                  </a:lnTo>
                  <a:lnTo>
                    <a:pt x="365" y="479"/>
                  </a:lnTo>
                  <a:lnTo>
                    <a:pt x="368" y="479"/>
                  </a:lnTo>
                  <a:lnTo>
                    <a:pt x="372" y="475"/>
                  </a:lnTo>
                  <a:lnTo>
                    <a:pt x="372" y="479"/>
                  </a:lnTo>
                  <a:lnTo>
                    <a:pt x="376" y="479"/>
                  </a:lnTo>
                  <a:lnTo>
                    <a:pt x="380" y="479"/>
                  </a:lnTo>
                  <a:lnTo>
                    <a:pt x="384" y="479"/>
                  </a:lnTo>
                  <a:lnTo>
                    <a:pt x="388" y="479"/>
                  </a:lnTo>
                  <a:lnTo>
                    <a:pt x="391" y="479"/>
                  </a:lnTo>
                  <a:lnTo>
                    <a:pt x="395" y="479"/>
                  </a:lnTo>
                  <a:lnTo>
                    <a:pt x="399" y="479"/>
                  </a:lnTo>
                  <a:lnTo>
                    <a:pt x="403" y="479"/>
                  </a:lnTo>
                  <a:lnTo>
                    <a:pt x="407" y="479"/>
                  </a:lnTo>
                  <a:lnTo>
                    <a:pt x="410" y="479"/>
                  </a:lnTo>
                  <a:lnTo>
                    <a:pt x="414" y="479"/>
                  </a:lnTo>
                  <a:lnTo>
                    <a:pt x="418" y="479"/>
                  </a:lnTo>
                  <a:lnTo>
                    <a:pt x="422" y="479"/>
                  </a:lnTo>
                  <a:lnTo>
                    <a:pt x="426" y="479"/>
                  </a:lnTo>
                  <a:lnTo>
                    <a:pt x="429" y="479"/>
                  </a:lnTo>
                  <a:lnTo>
                    <a:pt x="433" y="479"/>
                  </a:lnTo>
                  <a:lnTo>
                    <a:pt x="437" y="479"/>
                  </a:lnTo>
                  <a:lnTo>
                    <a:pt x="441" y="479"/>
                  </a:lnTo>
                  <a:lnTo>
                    <a:pt x="445" y="479"/>
                  </a:lnTo>
                  <a:lnTo>
                    <a:pt x="448" y="479"/>
                  </a:lnTo>
                  <a:lnTo>
                    <a:pt x="452" y="479"/>
                  </a:lnTo>
                  <a:lnTo>
                    <a:pt x="456" y="479"/>
                  </a:lnTo>
                  <a:lnTo>
                    <a:pt x="460" y="479"/>
                  </a:lnTo>
                  <a:lnTo>
                    <a:pt x="464" y="479"/>
                  </a:lnTo>
                  <a:lnTo>
                    <a:pt x="464" y="475"/>
                  </a:lnTo>
                  <a:lnTo>
                    <a:pt x="464" y="479"/>
                  </a:lnTo>
                  <a:lnTo>
                    <a:pt x="464" y="475"/>
                  </a:lnTo>
                  <a:lnTo>
                    <a:pt x="467" y="479"/>
                  </a:lnTo>
                  <a:lnTo>
                    <a:pt x="471" y="479"/>
                  </a:lnTo>
                  <a:lnTo>
                    <a:pt x="475" y="479"/>
                  </a:lnTo>
                  <a:lnTo>
                    <a:pt x="479" y="479"/>
                  </a:lnTo>
                  <a:lnTo>
                    <a:pt x="483" y="479"/>
                  </a:lnTo>
                  <a:lnTo>
                    <a:pt x="486" y="479"/>
                  </a:lnTo>
                  <a:lnTo>
                    <a:pt x="490" y="479"/>
                  </a:lnTo>
                  <a:lnTo>
                    <a:pt x="494" y="479"/>
                  </a:lnTo>
                  <a:lnTo>
                    <a:pt x="498" y="479"/>
                  </a:lnTo>
                  <a:lnTo>
                    <a:pt x="502" y="479"/>
                  </a:lnTo>
                  <a:lnTo>
                    <a:pt x="505" y="479"/>
                  </a:lnTo>
                  <a:lnTo>
                    <a:pt x="509" y="479"/>
                  </a:lnTo>
                  <a:lnTo>
                    <a:pt x="513" y="479"/>
                  </a:lnTo>
                  <a:lnTo>
                    <a:pt x="517" y="479"/>
                  </a:lnTo>
                  <a:lnTo>
                    <a:pt x="521" y="479"/>
                  </a:lnTo>
                  <a:lnTo>
                    <a:pt x="524" y="479"/>
                  </a:lnTo>
                  <a:lnTo>
                    <a:pt x="528" y="479"/>
                  </a:lnTo>
                  <a:lnTo>
                    <a:pt x="532" y="479"/>
                  </a:lnTo>
                  <a:lnTo>
                    <a:pt x="536" y="479"/>
                  </a:lnTo>
                  <a:lnTo>
                    <a:pt x="540" y="479"/>
                  </a:lnTo>
                  <a:lnTo>
                    <a:pt x="540" y="475"/>
                  </a:lnTo>
                  <a:lnTo>
                    <a:pt x="540" y="479"/>
                  </a:lnTo>
                  <a:lnTo>
                    <a:pt x="540" y="475"/>
                  </a:lnTo>
                  <a:lnTo>
                    <a:pt x="543" y="479"/>
                  </a:lnTo>
                  <a:lnTo>
                    <a:pt x="547" y="479"/>
                  </a:lnTo>
                  <a:lnTo>
                    <a:pt x="547" y="475"/>
                  </a:lnTo>
                  <a:lnTo>
                    <a:pt x="547" y="479"/>
                  </a:lnTo>
                  <a:lnTo>
                    <a:pt x="547" y="475"/>
                  </a:lnTo>
                  <a:lnTo>
                    <a:pt x="551" y="479"/>
                  </a:lnTo>
                  <a:lnTo>
                    <a:pt x="555" y="479"/>
                  </a:lnTo>
                  <a:lnTo>
                    <a:pt x="559" y="479"/>
                  </a:lnTo>
                  <a:lnTo>
                    <a:pt x="562" y="479"/>
                  </a:lnTo>
                  <a:lnTo>
                    <a:pt x="566" y="479"/>
                  </a:lnTo>
                  <a:lnTo>
                    <a:pt x="570" y="479"/>
                  </a:lnTo>
                  <a:lnTo>
                    <a:pt x="574" y="479"/>
                  </a:lnTo>
                  <a:lnTo>
                    <a:pt x="578" y="479"/>
                  </a:lnTo>
                  <a:lnTo>
                    <a:pt x="581" y="475"/>
                  </a:lnTo>
                  <a:lnTo>
                    <a:pt x="581" y="479"/>
                  </a:lnTo>
                  <a:lnTo>
                    <a:pt x="585" y="479"/>
                  </a:lnTo>
                  <a:lnTo>
                    <a:pt x="589" y="479"/>
                  </a:lnTo>
                  <a:lnTo>
                    <a:pt x="589" y="475"/>
                  </a:lnTo>
                  <a:lnTo>
                    <a:pt x="589" y="479"/>
                  </a:lnTo>
                  <a:lnTo>
                    <a:pt x="589" y="475"/>
                  </a:lnTo>
                  <a:lnTo>
                    <a:pt x="593" y="479"/>
                  </a:lnTo>
                  <a:lnTo>
                    <a:pt x="593" y="475"/>
                  </a:lnTo>
                  <a:lnTo>
                    <a:pt x="593" y="479"/>
                  </a:lnTo>
                  <a:lnTo>
                    <a:pt x="597" y="479"/>
                  </a:lnTo>
                  <a:lnTo>
                    <a:pt x="600" y="479"/>
                  </a:lnTo>
                  <a:lnTo>
                    <a:pt x="604" y="479"/>
                  </a:lnTo>
                  <a:lnTo>
                    <a:pt x="608" y="479"/>
                  </a:lnTo>
                  <a:lnTo>
                    <a:pt x="612" y="479"/>
                  </a:lnTo>
                  <a:lnTo>
                    <a:pt x="616" y="475"/>
                  </a:lnTo>
                  <a:lnTo>
                    <a:pt x="616" y="479"/>
                  </a:lnTo>
                  <a:lnTo>
                    <a:pt x="616" y="475"/>
                  </a:lnTo>
                  <a:lnTo>
                    <a:pt x="620" y="479"/>
                  </a:lnTo>
                  <a:lnTo>
                    <a:pt x="623" y="479"/>
                  </a:lnTo>
                  <a:lnTo>
                    <a:pt x="627" y="479"/>
                  </a:lnTo>
                  <a:lnTo>
                    <a:pt x="631" y="475"/>
                  </a:lnTo>
                  <a:lnTo>
                    <a:pt x="631" y="479"/>
                  </a:lnTo>
                  <a:lnTo>
                    <a:pt x="635" y="479"/>
                  </a:lnTo>
                  <a:lnTo>
                    <a:pt x="639" y="475"/>
                  </a:lnTo>
                  <a:lnTo>
                    <a:pt x="642" y="479"/>
                  </a:lnTo>
                  <a:lnTo>
                    <a:pt x="646" y="479"/>
                  </a:lnTo>
                  <a:lnTo>
                    <a:pt x="650" y="479"/>
                  </a:lnTo>
                  <a:lnTo>
                    <a:pt x="654" y="479"/>
                  </a:lnTo>
                  <a:lnTo>
                    <a:pt x="654" y="475"/>
                  </a:lnTo>
                  <a:lnTo>
                    <a:pt x="654" y="479"/>
                  </a:lnTo>
                  <a:lnTo>
                    <a:pt x="654" y="475"/>
                  </a:lnTo>
                  <a:lnTo>
                    <a:pt x="658" y="479"/>
                  </a:lnTo>
                  <a:lnTo>
                    <a:pt x="661" y="479"/>
                  </a:lnTo>
                  <a:lnTo>
                    <a:pt x="665" y="471"/>
                  </a:lnTo>
                  <a:lnTo>
                    <a:pt x="665" y="373"/>
                  </a:lnTo>
                  <a:lnTo>
                    <a:pt x="665" y="471"/>
                  </a:lnTo>
                  <a:lnTo>
                    <a:pt x="665" y="373"/>
                  </a:lnTo>
                  <a:lnTo>
                    <a:pt x="669" y="255"/>
                  </a:lnTo>
                  <a:lnTo>
                    <a:pt x="669" y="118"/>
                  </a:lnTo>
                  <a:lnTo>
                    <a:pt x="669" y="255"/>
                  </a:lnTo>
                  <a:lnTo>
                    <a:pt x="669" y="118"/>
                  </a:lnTo>
                  <a:lnTo>
                    <a:pt x="673" y="42"/>
                  </a:lnTo>
                  <a:lnTo>
                    <a:pt x="673" y="0"/>
                  </a:lnTo>
                  <a:lnTo>
                    <a:pt x="673" y="42"/>
                  </a:lnTo>
                  <a:lnTo>
                    <a:pt x="673" y="0"/>
                  </a:lnTo>
                  <a:lnTo>
                    <a:pt x="677" y="53"/>
                  </a:lnTo>
                  <a:lnTo>
                    <a:pt x="677" y="228"/>
                  </a:lnTo>
                  <a:lnTo>
                    <a:pt x="680" y="308"/>
                  </a:lnTo>
                  <a:lnTo>
                    <a:pt x="680" y="350"/>
                  </a:lnTo>
                  <a:lnTo>
                    <a:pt x="684" y="392"/>
                  </a:lnTo>
                  <a:lnTo>
                    <a:pt x="684" y="422"/>
                  </a:lnTo>
                  <a:lnTo>
                    <a:pt x="688" y="437"/>
                  </a:lnTo>
                  <a:lnTo>
                    <a:pt x="688" y="452"/>
                  </a:lnTo>
                  <a:lnTo>
                    <a:pt x="692" y="460"/>
                  </a:lnTo>
                  <a:lnTo>
                    <a:pt x="692" y="464"/>
                  </a:lnTo>
                  <a:lnTo>
                    <a:pt x="696" y="464"/>
                  </a:lnTo>
                  <a:lnTo>
                    <a:pt x="696" y="468"/>
                  </a:lnTo>
                  <a:lnTo>
                    <a:pt x="699" y="471"/>
                  </a:lnTo>
                  <a:lnTo>
                    <a:pt x="699" y="479"/>
                  </a:lnTo>
                  <a:lnTo>
                    <a:pt x="699" y="471"/>
                  </a:lnTo>
                  <a:lnTo>
                    <a:pt x="703" y="471"/>
                  </a:lnTo>
                  <a:lnTo>
                    <a:pt x="703" y="479"/>
                  </a:lnTo>
                  <a:lnTo>
                    <a:pt x="707" y="475"/>
                  </a:lnTo>
                  <a:lnTo>
                    <a:pt x="707" y="479"/>
                  </a:lnTo>
                  <a:lnTo>
                    <a:pt x="711" y="475"/>
                  </a:lnTo>
                  <a:lnTo>
                    <a:pt x="711" y="479"/>
                  </a:lnTo>
                  <a:lnTo>
                    <a:pt x="715" y="479"/>
                  </a:lnTo>
                  <a:lnTo>
                    <a:pt x="718" y="475"/>
                  </a:lnTo>
                  <a:lnTo>
                    <a:pt x="718" y="479"/>
                  </a:lnTo>
                  <a:lnTo>
                    <a:pt x="718" y="475"/>
                  </a:lnTo>
                  <a:lnTo>
                    <a:pt x="722" y="479"/>
                  </a:lnTo>
                  <a:lnTo>
                    <a:pt x="726" y="479"/>
                  </a:lnTo>
                  <a:lnTo>
                    <a:pt x="730" y="479"/>
                  </a:lnTo>
                  <a:lnTo>
                    <a:pt x="734" y="479"/>
                  </a:lnTo>
                  <a:lnTo>
                    <a:pt x="737" y="479"/>
                  </a:lnTo>
                  <a:lnTo>
                    <a:pt x="737" y="475"/>
                  </a:lnTo>
                  <a:lnTo>
                    <a:pt x="737" y="479"/>
                  </a:lnTo>
                  <a:lnTo>
                    <a:pt x="737" y="475"/>
                  </a:lnTo>
                  <a:lnTo>
                    <a:pt x="741" y="479"/>
                  </a:lnTo>
                  <a:lnTo>
                    <a:pt x="745" y="475"/>
                  </a:lnTo>
                  <a:lnTo>
                    <a:pt x="745" y="479"/>
                  </a:lnTo>
                  <a:lnTo>
                    <a:pt x="749" y="479"/>
                  </a:lnTo>
                  <a:lnTo>
                    <a:pt x="749" y="475"/>
                  </a:lnTo>
                  <a:lnTo>
                    <a:pt x="749" y="479"/>
                  </a:lnTo>
                  <a:lnTo>
                    <a:pt x="749" y="475"/>
                  </a:lnTo>
                  <a:lnTo>
                    <a:pt x="753" y="475"/>
                  </a:lnTo>
                  <a:lnTo>
                    <a:pt x="753" y="479"/>
                  </a:lnTo>
                  <a:lnTo>
                    <a:pt x="756" y="479"/>
                  </a:lnTo>
                  <a:lnTo>
                    <a:pt x="760" y="479"/>
                  </a:lnTo>
                  <a:lnTo>
                    <a:pt x="764" y="479"/>
                  </a:lnTo>
                  <a:lnTo>
                    <a:pt x="764" y="475"/>
                  </a:lnTo>
                  <a:lnTo>
                    <a:pt x="764" y="479"/>
                  </a:lnTo>
                  <a:lnTo>
                    <a:pt x="764" y="475"/>
                  </a:lnTo>
                  <a:lnTo>
                    <a:pt x="768" y="479"/>
                  </a:lnTo>
                  <a:lnTo>
                    <a:pt x="772" y="479"/>
                  </a:lnTo>
                  <a:lnTo>
                    <a:pt x="772" y="475"/>
                  </a:lnTo>
                  <a:lnTo>
                    <a:pt x="772" y="479"/>
                  </a:lnTo>
                  <a:lnTo>
                    <a:pt x="775" y="475"/>
                  </a:lnTo>
                  <a:lnTo>
                    <a:pt x="775" y="479"/>
                  </a:lnTo>
                  <a:lnTo>
                    <a:pt x="779" y="479"/>
                  </a:lnTo>
                  <a:lnTo>
                    <a:pt x="783" y="479"/>
                  </a:lnTo>
                  <a:lnTo>
                    <a:pt x="787" y="479"/>
                  </a:lnTo>
                  <a:lnTo>
                    <a:pt x="791" y="479"/>
                  </a:lnTo>
                  <a:lnTo>
                    <a:pt x="794" y="479"/>
                  </a:lnTo>
                  <a:lnTo>
                    <a:pt x="798" y="479"/>
                  </a:lnTo>
                  <a:lnTo>
                    <a:pt x="802" y="479"/>
                  </a:lnTo>
                  <a:lnTo>
                    <a:pt x="806" y="479"/>
                  </a:lnTo>
                  <a:lnTo>
                    <a:pt x="810" y="479"/>
                  </a:lnTo>
                  <a:lnTo>
                    <a:pt x="813" y="479"/>
                  </a:lnTo>
                  <a:lnTo>
                    <a:pt x="817" y="479"/>
                  </a:lnTo>
                  <a:lnTo>
                    <a:pt x="821" y="479"/>
                  </a:lnTo>
                  <a:lnTo>
                    <a:pt x="825" y="475"/>
                  </a:lnTo>
                  <a:lnTo>
                    <a:pt x="825" y="479"/>
                  </a:lnTo>
                  <a:lnTo>
                    <a:pt x="829" y="479"/>
                  </a:lnTo>
                  <a:lnTo>
                    <a:pt x="832" y="475"/>
                  </a:lnTo>
                  <a:lnTo>
                    <a:pt x="832" y="479"/>
                  </a:lnTo>
                  <a:lnTo>
                    <a:pt x="836" y="479"/>
                  </a:lnTo>
                  <a:lnTo>
                    <a:pt x="840" y="479"/>
                  </a:lnTo>
                  <a:lnTo>
                    <a:pt x="844" y="479"/>
                  </a:lnTo>
                  <a:lnTo>
                    <a:pt x="848" y="479"/>
                  </a:lnTo>
                  <a:lnTo>
                    <a:pt x="852" y="479"/>
                  </a:lnTo>
                  <a:lnTo>
                    <a:pt x="855" y="479"/>
                  </a:lnTo>
                  <a:lnTo>
                    <a:pt x="855" y="475"/>
                  </a:lnTo>
                  <a:lnTo>
                    <a:pt x="855" y="479"/>
                  </a:lnTo>
                  <a:lnTo>
                    <a:pt x="855" y="475"/>
                  </a:lnTo>
                  <a:lnTo>
                    <a:pt x="859" y="479"/>
                  </a:lnTo>
                  <a:lnTo>
                    <a:pt x="863" y="479"/>
                  </a:lnTo>
                  <a:lnTo>
                    <a:pt x="867" y="479"/>
                  </a:lnTo>
                  <a:lnTo>
                    <a:pt x="871" y="479"/>
                  </a:lnTo>
                  <a:lnTo>
                    <a:pt x="874" y="479"/>
                  </a:lnTo>
                  <a:lnTo>
                    <a:pt x="878" y="479"/>
                  </a:lnTo>
                  <a:lnTo>
                    <a:pt x="882" y="479"/>
                  </a:lnTo>
                  <a:lnTo>
                    <a:pt x="886" y="479"/>
                  </a:lnTo>
                  <a:lnTo>
                    <a:pt x="890" y="479"/>
                  </a:lnTo>
                  <a:lnTo>
                    <a:pt x="893" y="479"/>
                  </a:lnTo>
                  <a:lnTo>
                    <a:pt x="897" y="479"/>
                  </a:lnTo>
                  <a:lnTo>
                    <a:pt x="901" y="475"/>
                  </a:lnTo>
                  <a:lnTo>
                    <a:pt x="901" y="479"/>
                  </a:lnTo>
                  <a:lnTo>
                    <a:pt x="905" y="479"/>
                  </a:lnTo>
                  <a:lnTo>
                    <a:pt x="909" y="479"/>
                  </a:lnTo>
                  <a:lnTo>
                    <a:pt x="912" y="479"/>
                  </a:lnTo>
                  <a:lnTo>
                    <a:pt x="916" y="475"/>
                  </a:lnTo>
                  <a:lnTo>
                    <a:pt x="916" y="479"/>
                  </a:lnTo>
                  <a:lnTo>
                    <a:pt x="920" y="479"/>
                  </a:lnTo>
                  <a:lnTo>
                    <a:pt x="924" y="479"/>
                  </a:lnTo>
                  <a:lnTo>
                    <a:pt x="928" y="479"/>
                  </a:lnTo>
                  <a:lnTo>
                    <a:pt x="931" y="479"/>
                  </a:lnTo>
                  <a:lnTo>
                    <a:pt x="931" y="475"/>
                  </a:lnTo>
                  <a:lnTo>
                    <a:pt x="931" y="479"/>
                  </a:lnTo>
                  <a:lnTo>
                    <a:pt x="931" y="475"/>
                  </a:lnTo>
                  <a:lnTo>
                    <a:pt x="935" y="479"/>
                  </a:lnTo>
                  <a:lnTo>
                    <a:pt x="939" y="479"/>
                  </a:lnTo>
                  <a:lnTo>
                    <a:pt x="939" y="475"/>
                  </a:lnTo>
                  <a:lnTo>
                    <a:pt x="939" y="479"/>
                  </a:lnTo>
                  <a:lnTo>
                    <a:pt x="943" y="479"/>
                  </a:lnTo>
                  <a:lnTo>
                    <a:pt x="947" y="479"/>
                  </a:lnTo>
                  <a:lnTo>
                    <a:pt x="950" y="479"/>
                  </a:lnTo>
                  <a:lnTo>
                    <a:pt x="950" y="475"/>
                  </a:lnTo>
                  <a:lnTo>
                    <a:pt x="950" y="479"/>
                  </a:lnTo>
                  <a:lnTo>
                    <a:pt x="954" y="479"/>
                  </a:lnTo>
                  <a:lnTo>
                    <a:pt x="958" y="479"/>
                  </a:lnTo>
                  <a:lnTo>
                    <a:pt x="962" y="479"/>
                  </a:lnTo>
                  <a:lnTo>
                    <a:pt x="966" y="479"/>
                  </a:lnTo>
                  <a:lnTo>
                    <a:pt x="969" y="479"/>
                  </a:lnTo>
                  <a:lnTo>
                    <a:pt x="973" y="479"/>
                  </a:lnTo>
                  <a:lnTo>
                    <a:pt x="977" y="479"/>
                  </a:lnTo>
                  <a:lnTo>
                    <a:pt x="981" y="479"/>
                  </a:lnTo>
                  <a:lnTo>
                    <a:pt x="985" y="479"/>
                  </a:lnTo>
                  <a:lnTo>
                    <a:pt x="988" y="479"/>
                  </a:lnTo>
                  <a:lnTo>
                    <a:pt x="992" y="479"/>
                  </a:lnTo>
                  <a:lnTo>
                    <a:pt x="996" y="479"/>
                  </a:lnTo>
                  <a:lnTo>
                    <a:pt x="1000" y="479"/>
                  </a:lnTo>
                  <a:lnTo>
                    <a:pt x="1004" y="479"/>
                  </a:lnTo>
                  <a:lnTo>
                    <a:pt x="1007" y="479"/>
                  </a:lnTo>
                  <a:lnTo>
                    <a:pt x="1011" y="479"/>
                  </a:lnTo>
                  <a:lnTo>
                    <a:pt x="1015" y="479"/>
                  </a:lnTo>
                  <a:lnTo>
                    <a:pt x="1019" y="479"/>
                  </a:lnTo>
                  <a:lnTo>
                    <a:pt x="1023" y="479"/>
                  </a:lnTo>
                  <a:lnTo>
                    <a:pt x="1026" y="475"/>
                  </a:lnTo>
                  <a:lnTo>
                    <a:pt x="1026" y="479"/>
                  </a:lnTo>
                  <a:lnTo>
                    <a:pt x="1030" y="479"/>
                  </a:lnTo>
                  <a:lnTo>
                    <a:pt x="1034" y="479"/>
                  </a:lnTo>
                  <a:lnTo>
                    <a:pt x="1038" y="479"/>
                  </a:lnTo>
                  <a:lnTo>
                    <a:pt x="1042" y="479"/>
                  </a:lnTo>
                  <a:lnTo>
                    <a:pt x="1045" y="479"/>
                  </a:lnTo>
                  <a:lnTo>
                    <a:pt x="1049" y="479"/>
                  </a:lnTo>
                  <a:lnTo>
                    <a:pt x="1053" y="479"/>
                  </a:lnTo>
                  <a:lnTo>
                    <a:pt x="1057" y="479"/>
                  </a:lnTo>
                  <a:lnTo>
                    <a:pt x="1061" y="479"/>
                  </a:lnTo>
                  <a:lnTo>
                    <a:pt x="1064" y="479"/>
                  </a:lnTo>
                  <a:lnTo>
                    <a:pt x="1068" y="479"/>
                  </a:lnTo>
                  <a:lnTo>
                    <a:pt x="1072" y="479"/>
                  </a:lnTo>
                  <a:lnTo>
                    <a:pt x="1076" y="479"/>
                  </a:lnTo>
                  <a:lnTo>
                    <a:pt x="1080" y="479"/>
                  </a:lnTo>
                  <a:lnTo>
                    <a:pt x="1083" y="479"/>
                  </a:lnTo>
                  <a:lnTo>
                    <a:pt x="1087" y="479"/>
                  </a:lnTo>
                  <a:lnTo>
                    <a:pt x="1091" y="479"/>
                  </a:lnTo>
                  <a:lnTo>
                    <a:pt x="1095" y="479"/>
                  </a:lnTo>
                  <a:lnTo>
                    <a:pt x="1099" y="479"/>
                  </a:lnTo>
                  <a:lnTo>
                    <a:pt x="1103" y="479"/>
                  </a:lnTo>
                  <a:lnTo>
                    <a:pt x="1106" y="479"/>
                  </a:lnTo>
                  <a:lnTo>
                    <a:pt x="1110" y="479"/>
                  </a:lnTo>
                  <a:lnTo>
                    <a:pt x="1114" y="479"/>
                  </a:lnTo>
                  <a:lnTo>
                    <a:pt x="1118" y="479"/>
                  </a:lnTo>
                  <a:lnTo>
                    <a:pt x="1122" y="479"/>
                  </a:lnTo>
                  <a:lnTo>
                    <a:pt x="1125" y="479"/>
                  </a:lnTo>
                  <a:lnTo>
                    <a:pt x="1129" y="479"/>
                  </a:lnTo>
                  <a:lnTo>
                    <a:pt x="1133" y="479"/>
                  </a:lnTo>
                  <a:lnTo>
                    <a:pt x="1137" y="479"/>
                  </a:lnTo>
                  <a:lnTo>
                    <a:pt x="1141" y="479"/>
                  </a:lnTo>
                  <a:lnTo>
                    <a:pt x="1144" y="479"/>
                  </a:lnTo>
                  <a:lnTo>
                    <a:pt x="1148" y="479"/>
                  </a:lnTo>
                  <a:lnTo>
                    <a:pt x="1152" y="479"/>
                  </a:lnTo>
                  <a:lnTo>
                    <a:pt x="1156" y="479"/>
                  </a:lnTo>
                  <a:lnTo>
                    <a:pt x="1160" y="479"/>
                  </a:lnTo>
                  <a:lnTo>
                    <a:pt x="1163" y="479"/>
                  </a:lnTo>
                  <a:lnTo>
                    <a:pt x="1167" y="479"/>
                  </a:lnTo>
                  <a:lnTo>
                    <a:pt x="1171" y="479"/>
                  </a:lnTo>
                  <a:lnTo>
                    <a:pt x="1175" y="479"/>
                  </a:lnTo>
                  <a:lnTo>
                    <a:pt x="1179" y="479"/>
                  </a:lnTo>
                  <a:lnTo>
                    <a:pt x="1179" y="475"/>
                  </a:lnTo>
                  <a:lnTo>
                    <a:pt x="1179" y="479"/>
                  </a:lnTo>
                  <a:lnTo>
                    <a:pt x="1179" y="475"/>
                  </a:lnTo>
                  <a:lnTo>
                    <a:pt x="1182" y="479"/>
                  </a:lnTo>
                  <a:lnTo>
                    <a:pt x="1186" y="479"/>
                  </a:lnTo>
                  <a:lnTo>
                    <a:pt x="1190" y="479"/>
                  </a:lnTo>
                  <a:lnTo>
                    <a:pt x="1194" y="479"/>
                  </a:lnTo>
                  <a:lnTo>
                    <a:pt x="1198" y="479"/>
                  </a:lnTo>
                  <a:lnTo>
                    <a:pt x="1201" y="479"/>
                  </a:lnTo>
                  <a:lnTo>
                    <a:pt x="1205" y="479"/>
                  </a:lnTo>
                  <a:lnTo>
                    <a:pt x="1209" y="479"/>
                  </a:lnTo>
                  <a:lnTo>
                    <a:pt x="1213" y="479"/>
                  </a:lnTo>
                  <a:lnTo>
                    <a:pt x="1213" y="475"/>
                  </a:lnTo>
                  <a:lnTo>
                    <a:pt x="1213" y="479"/>
                  </a:lnTo>
                  <a:lnTo>
                    <a:pt x="1217" y="479"/>
                  </a:lnTo>
                  <a:lnTo>
                    <a:pt x="1220" y="479"/>
                  </a:lnTo>
                  <a:lnTo>
                    <a:pt x="1224" y="479"/>
                  </a:lnTo>
                  <a:lnTo>
                    <a:pt x="1228" y="479"/>
                  </a:lnTo>
                  <a:lnTo>
                    <a:pt x="1232" y="479"/>
                  </a:lnTo>
                  <a:lnTo>
                    <a:pt x="1236" y="479"/>
                  </a:lnTo>
                  <a:lnTo>
                    <a:pt x="1239" y="479"/>
                  </a:lnTo>
                  <a:lnTo>
                    <a:pt x="1243" y="479"/>
                  </a:lnTo>
                  <a:lnTo>
                    <a:pt x="1247" y="479"/>
                  </a:lnTo>
                  <a:lnTo>
                    <a:pt x="1251" y="479"/>
                  </a:lnTo>
                  <a:lnTo>
                    <a:pt x="1255" y="479"/>
                  </a:lnTo>
                  <a:lnTo>
                    <a:pt x="1258" y="479"/>
                  </a:lnTo>
                  <a:lnTo>
                    <a:pt x="1262" y="479"/>
                  </a:lnTo>
                  <a:lnTo>
                    <a:pt x="1266" y="479"/>
                  </a:lnTo>
                  <a:lnTo>
                    <a:pt x="1270" y="479"/>
                  </a:lnTo>
                  <a:lnTo>
                    <a:pt x="1274" y="479"/>
                  </a:lnTo>
                  <a:lnTo>
                    <a:pt x="1277" y="479"/>
                  </a:lnTo>
                  <a:lnTo>
                    <a:pt x="1281" y="479"/>
                  </a:lnTo>
                  <a:lnTo>
                    <a:pt x="1285" y="479"/>
                  </a:lnTo>
                  <a:lnTo>
                    <a:pt x="1289" y="479"/>
                  </a:lnTo>
                  <a:lnTo>
                    <a:pt x="1293" y="479"/>
                  </a:lnTo>
                  <a:lnTo>
                    <a:pt x="1296" y="479"/>
                  </a:lnTo>
                  <a:lnTo>
                    <a:pt x="1300" y="479"/>
                  </a:lnTo>
                  <a:lnTo>
                    <a:pt x="1304" y="479"/>
                  </a:lnTo>
                  <a:lnTo>
                    <a:pt x="1308" y="475"/>
                  </a:lnTo>
                  <a:lnTo>
                    <a:pt x="1308" y="479"/>
                  </a:lnTo>
                  <a:lnTo>
                    <a:pt x="1312" y="479"/>
                  </a:lnTo>
                  <a:lnTo>
                    <a:pt x="1315" y="479"/>
                  </a:lnTo>
                  <a:lnTo>
                    <a:pt x="1315" y="475"/>
                  </a:lnTo>
                  <a:lnTo>
                    <a:pt x="1315" y="479"/>
                  </a:lnTo>
                  <a:lnTo>
                    <a:pt x="1315" y="475"/>
                  </a:lnTo>
                  <a:lnTo>
                    <a:pt x="1319" y="479"/>
                  </a:lnTo>
                  <a:lnTo>
                    <a:pt x="1323" y="479"/>
                  </a:lnTo>
                  <a:lnTo>
                    <a:pt x="1327" y="479"/>
                  </a:lnTo>
                  <a:lnTo>
                    <a:pt x="1331" y="475"/>
                  </a:lnTo>
                  <a:lnTo>
                    <a:pt x="1331" y="479"/>
                  </a:lnTo>
                  <a:lnTo>
                    <a:pt x="1335" y="479"/>
                  </a:lnTo>
                  <a:lnTo>
                    <a:pt x="1338" y="479"/>
                  </a:lnTo>
                  <a:lnTo>
                    <a:pt x="1342" y="479"/>
                  </a:lnTo>
                  <a:lnTo>
                    <a:pt x="1346" y="479"/>
                  </a:lnTo>
                  <a:lnTo>
                    <a:pt x="1350" y="479"/>
                  </a:lnTo>
                  <a:lnTo>
                    <a:pt x="1354" y="479"/>
                  </a:lnTo>
                  <a:lnTo>
                    <a:pt x="1357" y="479"/>
                  </a:lnTo>
                  <a:lnTo>
                    <a:pt x="1361" y="479"/>
                  </a:lnTo>
                  <a:lnTo>
                    <a:pt x="1365" y="479"/>
                  </a:lnTo>
                  <a:lnTo>
                    <a:pt x="1369" y="479"/>
                  </a:lnTo>
                  <a:lnTo>
                    <a:pt x="1373" y="479"/>
                  </a:lnTo>
                  <a:lnTo>
                    <a:pt x="1376" y="479"/>
                  </a:lnTo>
                  <a:lnTo>
                    <a:pt x="1380" y="479"/>
                  </a:lnTo>
                  <a:lnTo>
                    <a:pt x="1384" y="479"/>
                  </a:lnTo>
                  <a:lnTo>
                    <a:pt x="1388" y="479"/>
                  </a:lnTo>
                  <a:lnTo>
                    <a:pt x="1392" y="479"/>
                  </a:lnTo>
                  <a:lnTo>
                    <a:pt x="1395" y="479"/>
                  </a:lnTo>
                  <a:lnTo>
                    <a:pt x="1399" y="479"/>
                  </a:lnTo>
                  <a:lnTo>
                    <a:pt x="1403" y="479"/>
                  </a:lnTo>
                  <a:lnTo>
                    <a:pt x="1407" y="479"/>
                  </a:lnTo>
                  <a:lnTo>
                    <a:pt x="1411" y="479"/>
                  </a:lnTo>
                  <a:lnTo>
                    <a:pt x="1414" y="475"/>
                  </a:lnTo>
                  <a:lnTo>
                    <a:pt x="1414" y="479"/>
                  </a:lnTo>
                  <a:lnTo>
                    <a:pt x="1418" y="479"/>
                  </a:lnTo>
                  <a:lnTo>
                    <a:pt x="1422" y="479"/>
                  </a:lnTo>
                  <a:lnTo>
                    <a:pt x="1426" y="479"/>
                  </a:lnTo>
                  <a:lnTo>
                    <a:pt x="1430" y="479"/>
                  </a:lnTo>
                  <a:lnTo>
                    <a:pt x="1433" y="479"/>
                  </a:lnTo>
                  <a:lnTo>
                    <a:pt x="1437" y="479"/>
                  </a:lnTo>
                  <a:lnTo>
                    <a:pt x="1441" y="479"/>
                  </a:lnTo>
                  <a:lnTo>
                    <a:pt x="1445" y="479"/>
                  </a:lnTo>
                  <a:lnTo>
                    <a:pt x="1449" y="479"/>
                  </a:lnTo>
                  <a:lnTo>
                    <a:pt x="1452" y="479"/>
                  </a:lnTo>
                  <a:lnTo>
                    <a:pt x="1456" y="479"/>
                  </a:lnTo>
                  <a:lnTo>
                    <a:pt x="1460" y="479"/>
                  </a:lnTo>
                  <a:lnTo>
                    <a:pt x="1464" y="479"/>
                  </a:lnTo>
                  <a:lnTo>
                    <a:pt x="1468" y="479"/>
                  </a:lnTo>
                  <a:lnTo>
                    <a:pt x="1471" y="479"/>
                  </a:lnTo>
                  <a:lnTo>
                    <a:pt x="1475" y="479"/>
                  </a:lnTo>
                  <a:lnTo>
                    <a:pt x="1479" y="479"/>
                  </a:lnTo>
                  <a:lnTo>
                    <a:pt x="1483" y="479"/>
                  </a:lnTo>
                  <a:lnTo>
                    <a:pt x="1483" y="475"/>
                  </a:lnTo>
                  <a:lnTo>
                    <a:pt x="1483" y="479"/>
                  </a:lnTo>
                  <a:lnTo>
                    <a:pt x="1483" y="475"/>
                  </a:lnTo>
                  <a:lnTo>
                    <a:pt x="1487" y="479"/>
                  </a:lnTo>
                  <a:lnTo>
                    <a:pt x="1490" y="479"/>
                  </a:lnTo>
                  <a:lnTo>
                    <a:pt x="1494" y="479"/>
                  </a:lnTo>
                  <a:lnTo>
                    <a:pt x="1498" y="479"/>
                  </a:lnTo>
                  <a:lnTo>
                    <a:pt x="1502" y="479"/>
                  </a:lnTo>
                  <a:lnTo>
                    <a:pt x="1506" y="479"/>
                  </a:lnTo>
                  <a:lnTo>
                    <a:pt x="1509" y="479"/>
                  </a:lnTo>
                  <a:lnTo>
                    <a:pt x="1513" y="475"/>
                  </a:lnTo>
                  <a:lnTo>
                    <a:pt x="1513" y="479"/>
                  </a:lnTo>
                  <a:lnTo>
                    <a:pt x="1517" y="479"/>
                  </a:lnTo>
                  <a:lnTo>
                    <a:pt x="1521" y="479"/>
                  </a:lnTo>
                  <a:lnTo>
                    <a:pt x="1525" y="479"/>
                  </a:lnTo>
                  <a:lnTo>
                    <a:pt x="1528" y="479"/>
                  </a:lnTo>
                  <a:lnTo>
                    <a:pt x="1532" y="479"/>
                  </a:lnTo>
                  <a:lnTo>
                    <a:pt x="1536" y="479"/>
                  </a:lnTo>
                  <a:lnTo>
                    <a:pt x="1540" y="479"/>
                  </a:lnTo>
                  <a:lnTo>
                    <a:pt x="1544" y="479"/>
                  </a:lnTo>
                  <a:lnTo>
                    <a:pt x="1547" y="479"/>
                  </a:lnTo>
                  <a:lnTo>
                    <a:pt x="1551" y="479"/>
                  </a:lnTo>
                  <a:lnTo>
                    <a:pt x="1555" y="479"/>
                  </a:lnTo>
                  <a:lnTo>
                    <a:pt x="1559" y="475"/>
                  </a:lnTo>
                  <a:lnTo>
                    <a:pt x="1559" y="479"/>
                  </a:lnTo>
                  <a:lnTo>
                    <a:pt x="1563" y="479"/>
                  </a:lnTo>
                  <a:lnTo>
                    <a:pt x="1563" y="475"/>
                  </a:lnTo>
                  <a:lnTo>
                    <a:pt x="1563" y="479"/>
                  </a:lnTo>
                  <a:lnTo>
                    <a:pt x="1563" y="475"/>
                  </a:lnTo>
                  <a:lnTo>
                    <a:pt x="1567" y="479"/>
                  </a:lnTo>
                  <a:lnTo>
                    <a:pt x="1570" y="479"/>
                  </a:lnTo>
                  <a:lnTo>
                    <a:pt x="1574" y="479"/>
                  </a:lnTo>
                  <a:lnTo>
                    <a:pt x="1578" y="479"/>
                  </a:lnTo>
                  <a:lnTo>
                    <a:pt x="1582" y="479"/>
                  </a:lnTo>
                  <a:lnTo>
                    <a:pt x="1586" y="479"/>
                  </a:lnTo>
                  <a:lnTo>
                    <a:pt x="1589" y="479"/>
                  </a:lnTo>
                  <a:lnTo>
                    <a:pt x="1593" y="479"/>
                  </a:lnTo>
                  <a:lnTo>
                    <a:pt x="1597" y="479"/>
                  </a:lnTo>
                  <a:lnTo>
                    <a:pt x="1601" y="479"/>
                  </a:lnTo>
                  <a:lnTo>
                    <a:pt x="1605" y="479"/>
                  </a:lnTo>
                  <a:lnTo>
                    <a:pt x="1608" y="479"/>
                  </a:lnTo>
                  <a:lnTo>
                    <a:pt x="1612" y="479"/>
                  </a:lnTo>
                  <a:lnTo>
                    <a:pt x="1616" y="479"/>
                  </a:lnTo>
                  <a:lnTo>
                    <a:pt x="1620" y="479"/>
                  </a:lnTo>
                  <a:lnTo>
                    <a:pt x="1624" y="479"/>
                  </a:lnTo>
                  <a:lnTo>
                    <a:pt x="1627" y="479"/>
                  </a:lnTo>
                  <a:lnTo>
                    <a:pt x="1631" y="479"/>
                  </a:lnTo>
                  <a:lnTo>
                    <a:pt x="1635" y="479"/>
                  </a:lnTo>
                  <a:lnTo>
                    <a:pt x="1639" y="479"/>
                  </a:lnTo>
                  <a:lnTo>
                    <a:pt x="1643" y="479"/>
                  </a:lnTo>
                  <a:lnTo>
                    <a:pt x="1646" y="479"/>
                  </a:lnTo>
                  <a:lnTo>
                    <a:pt x="1650" y="479"/>
                  </a:lnTo>
                  <a:lnTo>
                    <a:pt x="1654" y="479"/>
                  </a:lnTo>
                  <a:lnTo>
                    <a:pt x="1658" y="479"/>
                  </a:lnTo>
                  <a:lnTo>
                    <a:pt x="1662" y="479"/>
                  </a:lnTo>
                  <a:lnTo>
                    <a:pt x="1665" y="479"/>
                  </a:lnTo>
                  <a:lnTo>
                    <a:pt x="1669" y="479"/>
                  </a:lnTo>
                  <a:lnTo>
                    <a:pt x="1673" y="479"/>
                  </a:lnTo>
                  <a:lnTo>
                    <a:pt x="1677" y="479"/>
                  </a:lnTo>
                  <a:lnTo>
                    <a:pt x="1677" y="475"/>
                  </a:lnTo>
                  <a:lnTo>
                    <a:pt x="1677" y="479"/>
                  </a:lnTo>
                  <a:lnTo>
                    <a:pt x="1677" y="475"/>
                  </a:lnTo>
                  <a:lnTo>
                    <a:pt x="1681" y="479"/>
                  </a:lnTo>
                  <a:lnTo>
                    <a:pt x="1684" y="479"/>
                  </a:lnTo>
                  <a:lnTo>
                    <a:pt x="1688" y="479"/>
                  </a:lnTo>
                  <a:lnTo>
                    <a:pt x="1692" y="479"/>
                  </a:lnTo>
                  <a:lnTo>
                    <a:pt x="1696" y="479"/>
                  </a:lnTo>
                  <a:lnTo>
                    <a:pt x="1700" y="479"/>
                  </a:lnTo>
                  <a:lnTo>
                    <a:pt x="1703" y="479"/>
                  </a:lnTo>
                  <a:lnTo>
                    <a:pt x="1707" y="479"/>
                  </a:lnTo>
                  <a:lnTo>
                    <a:pt x="1711" y="479"/>
                  </a:lnTo>
                  <a:lnTo>
                    <a:pt x="1715" y="479"/>
                  </a:lnTo>
                  <a:lnTo>
                    <a:pt x="1719" y="479"/>
                  </a:lnTo>
                  <a:lnTo>
                    <a:pt x="1722" y="479"/>
                  </a:lnTo>
                  <a:lnTo>
                    <a:pt x="1726" y="479"/>
                  </a:lnTo>
                  <a:lnTo>
                    <a:pt x="1730" y="479"/>
                  </a:lnTo>
                  <a:lnTo>
                    <a:pt x="1734" y="479"/>
                  </a:lnTo>
                  <a:lnTo>
                    <a:pt x="1738" y="479"/>
                  </a:lnTo>
                  <a:lnTo>
                    <a:pt x="1741" y="479"/>
                  </a:lnTo>
                  <a:lnTo>
                    <a:pt x="1745" y="479"/>
                  </a:lnTo>
                  <a:lnTo>
                    <a:pt x="1749" y="479"/>
                  </a:lnTo>
                  <a:lnTo>
                    <a:pt x="1753" y="479"/>
                  </a:lnTo>
                  <a:lnTo>
                    <a:pt x="1757" y="479"/>
                  </a:lnTo>
                  <a:lnTo>
                    <a:pt x="1757" y="475"/>
                  </a:lnTo>
                  <a:lnTo>
                    <a:pt x="1757" y="479"/>
                  </a:lnTo>
                  <a:lnTo>
                    <a:pt x="1760" y="479"/>
                  </a:lnTo>
                  <a:lnTo>
                    <a:pt x="1764" y="479"/>
                  </a:lnTo>
                  <a:lnTo>
                    <a:pt x="1768" y="479"/>
                  </a:lnTo>
                  <a:lnTo>
                    <a:pt x="1772" y="479"/>
                  </a:lnTo>
                  <a:lnTo>
                    <a:pt x="1776" y="479"/>
                  </a:lnTo>
                  <a:lnTo>
                    <a:pt x="1779" y="479"/>
                  </a:lnTo>
                  <a:lnTo>
                    <a:pt x="1779" y="475"/>
                  </a:lnTo>
                  <a:lnTo>
                    <a:pt x="1779" y="479"/>
                  </a:lnTo>
                  <a:lnTo>
                    <a:pt x="1779" y="475"/>
                  </a:lnTo>
                  <a:lnTo>
                    <a:pt x="1783" y="479"/>
                  </a:lnTo>
                  <a:lnTo>
                    <a:pt x="1787" y="479"/>
                  </a:lnTo>
                  <a:lnTo>
                    <a:pt x="1787" y="475"/>
                  </a:lnTo>
                  <a:lnTo>
                    <a:pt x="1787" y="479"/>
                  </a:lnTo>
                  <a:lnTo>
                    <a:pt x="1787" y="475"/>
                  </a:lnTo>
                  <a:lnTo>
                    <a:pt x="1791" y="479"/>
                  </a:lnTo>
                  <a:lnTo>
                    <a:pt x="1795" y="479"/>
                  </a:lnTo>
                  <a:lnTo>
                    <a:pt x="1799" y="479"/>
                  </a:lnTo>
                  <a:lnTo>
                    <a:pt x="1802" y="479"/>
                  </a:lnTo>
                  <a:lnTo>
                    <a:pt x="1806" y="479"/>
                  </a:lnTo>
                  <a:lnTo>
                    <a:pt x="1810" y="479"/>
                  </a:lnTo>
                  <a:lnTo>
                    <a:pt x="1814" y="479"/>
                  </a:lnTo>
                  <a:lnTo>
                    <a:pt x="1818" y="479"/>
                  </a:lnTo>
                  <a:lnTo>
                    <a:pt x="1821" y="479"/>
                  </a:lnTo>
                  <a:lnTo>
                    <a:pt x="1825" y="479"/>
                  </a:lnTo>
                  <a:lnTo>
                    <a:pt x="1829" y="479"/>
                  </a:lnTo>
                  <a:lnTo>
                    <a:pt x="1833" y="479"/>
                  </a:lnTo>
                  <a:lnTo>
                    <a:pt x="1837" y="479"/>
                  </a:lnTo>
                  <a:lnTo>
                    <a:pt x="1840" y="479"/>
                  </a:lnTo>
                  <a:lnTo>
                    <a:pt x="1844" y="479"/>
                  </a:lnTo>
                  <a:lnTo>
                    <a:pt x="1844" y="475"/>
                  </a:lnTo>
                  <a:lnTo>
                    <a:pt x="1844" y="479"/>
                  </a:lnTo>
                  <a:lnTo>
                    <a:pt x="1844" y="475"/>
                  </a:lnTo>
                  <a:lnTo>
                    <a:pt x="1848" y="479"/>
                  </a:lnTo>
                  <a:lnTo>
                    <a:pt x="1852" y="479"/>
                  </a:lnTo>
                  <a:lnTo>
                    <a:pt x="1856" y="479"/>
                  </a:lnTo>
                  <a:lnTo>
                    <a:pt x="1859" y="479"/>
                  </a:lnTo>
                  <a:lnTo>
                    <a:pt x="1863" y="479"/>
                  </a:lnTo>
                  <a:lnTo>
                    <a:pt x="1867" y="479"/>
                  </a:lnTo>
                  <a:lnTo>
                    <a:pt x="1871" y="479"/>
                  </a:lnTo>
                  <a:lnTo>
                    <a:pt x="1871" y="475"/>
                  </a:lnTo>
                  <a:lnTo>
                    <a:pt x="1871" y="479"/>
                  </a:lnTo>
                  <a:lnTo>
                    <a:pt x="1871" y="475"/>
                  </a:lnTo>
                  <a:lnTo>
                    <a:pt x="1875" y="479"/>
                  </a:lnTo>
                  <a:lnTo>
                    <a:pt x="1878" y="479"/>
                  </a:lnTo>
                  <a:lnTo>
                    <a:pt x="1882" y="479"/>
                  </a:lnTo>
                  <a:lnTo>
                    <a:pt x="1886" y="479"/>
                  </a:lnTo>
                  <a:lnTo>
                    <a:pt x="1890" y="479"/>
                  </a:lnTo>
                  <a:lnTo>
                    <a:pt x="1894" y="479"/>
                  </a:lnTo>
                  <a:lnTo>
                    <a:pt x="1897" y="479"/>
                  </a:lnTo>
                  <a:lnTo>
                    <a:pt x="1901" y="479"/>
                  </a:lnTo>
                  <a:lnTo>
                    <a:pt x="1905" y="479"/>
                  </a:lnTo>
                  <a:lnTo>
                    <a:pt x="1909" y="479"/>
                  </a:lnTo>
                  <a:lnTo>
                    <a:pt x="1913" y="479"/>
                  </a:lnTo>
                  <a:lnTo>
                    <a:pt x="1916" y="479"/>
                  </a:lnTo>
                  <a:lnTo>
                    <a:pt x="1920" y="479"/>
                  </a:lnTo>
                  <a:lnTo>
                    <a:pt x="1924" y="479"/>
                  </a:lnTo>
                  <a:lnTo>
                    <a:pt x="1928" y="479"/>
                  </a:lnTo>
                  <a:lnTo>
                    <a:pt x="1932" y="479"/>
                  </a:lnTo>
                  <a:lnTo>
                    <a:pt x="1935" y="479"/>
                  </a:lnTo>
                  <a:lnTo>
                    <a:pt x="1939" y="479"/>
                  </a:lnTo>
                  <a:lnTo>
                    <a:pt x="1943" y="479"/>
                  </a:lnTo>
                  <a:lnTo>
                    <a:pt x="1947" y="479"/>
                  </a:lnTo>
                  <a:lnTo>
                    <a:pt x="1951" y="479"/>
                  </a:lnTo>
                  <a:lnTo>
                    <a:pt x="1954" y="479"/>
                  </a:lnTo>
                  <a:lnTo>
                    <a:pt x="1958" y="475"/>
                  </a:lnTo>
                  <a:lnTo>
                    <a:pt x="1958" y="479"/>
                  </a:lnTo>
                  <a:lnTo>
                    <a:pt x="1962" y="479"/>
                  </a:lnTo>
                  <a:lnTo>
                    <a:pt x="1966" y="479"/>
                  </a:lnTo>
                  <a:lnTo>
                    <a:pt x="1970" y="479"/>
                  </a:lnTo>
                  <a:lnTo>
                    <a:pt x="1973" y="479"/>
                  </a:lnTo>
                  <a:lnTo>
                    <a:pt x="1977" y="479"/>
                  </a:lnTo>
                  <a:lnTo>
                    <a:pt x="1981" y="479"/>
                  </a:lnTo>
                  <a:lnTo>
                    <a:pt x="1985" y="479"/>
                  </a:lnTo>
                  <a:lnTo>
                    <a:pt x="1989" y="479"/>
                  </a:lnTo>
                  <a:lnTo>
                    <a:pt x="1989" y="475"/>
                  </a:lnTo>
                  <a:lnTo>
                    <a:pt x="1989" y="479"/>
                  </a:lnTo>
                  <a:lnTo>
                    <a:pt x="1989" y="475"/>
                  </a:lnTo>
                  <a:lnTo>
                    <a:pt x="1992" y="479"/>
                  </a:lnTo>
                  <a:lnTo>
                    <a:pt x="1996" y="479"/>
                  </a:lnTo>
                  <a:lnTo>
                    <a:pt x="2000" y="479"/>
                  </a:lnTo>
                  <a:lnTo>
                    <a:pt x="2004" y="479"/>
                  </a:lnTo>
                  <a:lnTo>
                    <a:pt x="2008" y="479"/>
                  </a:lnTo>
                  <a:lnTo>
                    <a:pt x="2011" y="479"/>
                  </a:lnTo>
                  <a:lnTo>
                    <a:pt x="2015" y="479"/>
                  </a:lnTo>
                  <a:lnTo>
                    <a:pt x="2019" y="479"/>
                  </a:lnTo>
                  <a:lnTo>
                    <a:pt x="2023" y="479"/>
                  </a:lnTo>
                  <a:lnTo>
                    <a:pt x="2027" y="479"/>
                  </a:lnTo>
                  <a:lnTo>
                    <a:pt x="2030" y="479"/>
                  </a:lnTo>
                  <a:lnTo>
                    <a:pt x="2034" y="479"/>
                  </a:lnTo>
                  <a:lnTo>
                    <a:pt x="2038" y="479"/>
                  </a:lnTo>
                  <a:lnTo>
                    <a:pt x="2042" y="479"/>
                  </a:lnTo>
                  <a:lnTo>
                    <a:pt x="2046" y="479"/>
                  </a:lnTo>
                  <a:lnTo>
                    <a:pt x="2050" y="479"/>
                  </a:lnTo>
                  <a:lnTo>
                    <a:pt x="2053" y="479"/>
                  </a:lnTo>
                  <a:lnTo>
                    <a:pt x="2057" y="479"/>
                  </a:lnTo>
                  <a:lnTo>
                    <a:pt x="2061" y="479"/>
                  </a:lnTo>
                  <a:lnTo>
                    <a:pt x="2065" y="479"/>
                  </a:lnTo>
                  <a:lnTo>
                    <a:pt x="2069" y="479"/>
                  </a:lnTo>
                  <a:lnTo>
                    <a:pt x="2072" y="479"/>
                  </a:lnTo>
                  <a:lnTo>
                    <a:pt x="2076" y="479"/>
                  </a:lnTo>
                  <a:lnTo>
                    <a:pt x="2080" y="479"/>
                  </a:lnTo>
                  <a:lnTo>
                    <a:pt x="2084" y="479"/>
                  </a:lnTo>
                  <a:lnTo>
                    <a:pt x="2088" y="479"/>
                  </a:lnTo>
                  <a:lnTo>
                    <a:pt x="2091" y="479"/>
                  </a:lnTo>
                  <a:lnTo>
                    <a:pt x="2095" y="479"/>
                  </a:lnTo>
                  <a:lnTo>
                    <a:pt x="2099" y="479"/>
                  </a:lnTo>
                  <a:lnTo>
                    <a:pt x="2103" y="479"/>
                  </a:lnTo>
                  <a:lnTo>
                    <a:pt x="2107" y="479"/>
                  </a:lnTo>
                  <a:lnTo>
                    <a:pt x="2110" y="479"/>
                  </a:lnTo>
                  <a:lnTo>
                    <a:pt x="2114" y="479"/>
                  </a:lnTo>
                  <a:lnTo>
                    <a:pt x="2118" y="479"/>
                  </a:lnTo>
                  <a:lnTo>
                    <a:pt x="2122" y="479"/>
                  </a:lnTo>
                  <a:lnTo>
                    <a:pt x="2126" y="479"/>
                  </a:lnTo>
                  <a:lnTo>
                    <a:pt x="2129" y="479"/>
                  </a:lnTo>
                  <a:lnTo>
                    <a:pt x="2133" y="479"/>
                  </a:lnTo>
                  <a:lnTo>
                    <a:pt x="2137" y="479"/>
                  </a:lnTo>
                  <a:lnTo>
                    <a:pt x="2141" y="479"/>
                  </a:lnTo>
                  <a:lnTo>
                    <a:pt x="2145" y="479"/>
                  </a:lnTo>
                  <a:lnTo>
                    <a:pt x="2148" y="479"/>
                  </a:lnTo>
                  <a:lnTo>
                    <a:pt x="2152" y="479"/>
                  </a:lnTo>
                  <a:lnTo>
                    <a:pt x="2156" y="479"/>
                  </a:lnTo>
                  <a:lnTo>
                    <a:pt x="2160" y="479"/>
                  </a:lnTo>
                  <a:lnTo>
                    <a:pt x="2164" y="479"/>
                  </a:lnTo>
                  <a:lnTo>
                    <a:pt x="2167" y="475"/>
                  </a:lnTo>
                  <a:lnTo>
                    <a:pt x="2167" y="479"/>
                  </a:lnTo>
                  <a:lnTo>
                    <a:pt x="2171" y="479"/>
                  </a:lnTo>
                  <a:lnTo>
                    <a:pt x="2175" y="479"/>
                  </a:lnTo>
                  <a:lnTo>
                    <a:pt x="2179" y="479"/>
                  </a:lnTo>
                  <a:lnTo>
                    <a:pt x="2183" y="479"/>
                  </a:lnTo>
                  <a:lnTo>
                    <a:pt x="2186" y="479"/>
                  </a:lnTo>
                  <a:lnTo>
                    <a:pt x="2190" y="479"/>
                  </a:lnTo>
                  <a:lnTo>
                    <a:pt x="2194" y="479"/>
                  </a:lnTo>
                  <a:lnTo>
                    <a:pt x="2198" y="479"/>
                  </a:lnTo>
                  <a:lnTo>
                    <a:pt x="2202" y="475"/>
                  </a:lnTo>
                  <a:lnTo>
                    <a:pt x="2202" y="479"/>
                  </a:lnTo>
                  <a:lnTo>
                    <a:pt x="2205" y="479"/>
                  </a:lnTo>
                  <a:lnTo>
                    <a:pt x="2209" y="479"/>
                  </a:lnTo>
                  <a:lnTo>
                    <a:pt x="2213" y="479"/>
                  </a:lnTo>
                  <a:lnTo>
                    <a:pt x="2217" y="479"/>
                  </a:lnTo>
                  <a:lnTo>
                    <a:pt x="2217" y="475"/>
                  </a:lnTo>
                  <a:lnTo>
                    <a:pt x="2217" y="479"/>
                  </a:lnTo>
                  <a:lnTo>
                    <a:pt x="2217" y="475"/>
                  </a:lnTo>
                  <a:lnTo>
                    <a:pt x="2221" y="479"/>
                  </a:lnTo>
                  <a:lnTo>
                    <a:pt x="2224" y="479"/>
                  </a:lnTo>
                  <a:lnTo>
                    <a:pt x="2228" y="479"/>
                  </a:lnTo>
                  <a:lnTo>
                    <a:pt x="2232" y="479"/>
                  </a:lnTo>
                  <a:lnTo>
                    <a:pt x="2236" y="479"/>
                  </a:lnTo>
                  <a:lnTo>
                    <a:pt x="2240" y="479"/>
                  </a:lnTo>
                  <a:lnTo>
                    <a:pt x="2243" y="479"/>
                  </a:lnTo>
                  <a:lnTo>
                    <a:pt x="2247" y="479"/>
                  </a:lnTo>
                  <a:lnTo>
                    <a:pt x="2251" y="479"/>
                  </a:lnTo>
                  <a:lnTo>
                    <a:pt x="2255" y="479"/>
                  </a:lnTo>
                  <a:lnTo>
                    <a:pt x="2259" y="479"/>
                  </a:lnTo>
                  <a:lnTo>
                    <a:pt x="2262" y="479"/>
                  </a:lnTo>
                  <a:lnTo>
                    <a:pt x="2266" y="479"/>
                  </a:lnTo>
                  <a:lnTo>
                    <a:pt x="2270" y="479"/>
                  </a:lnTo>
                  <a:lnTo>
                    <a:pt x="2274" y="479"/>
                  </a:lnTo>
                  <a:lnTo>
                    <a:pt x="2278" y="479"/>
                  </a:lnTo>
                  <a:lnTo>
                    <a:pt x="2282" y="479"/>
                  </a:lnTo>
                  <a:lnTo>
                    <a:pt x="2285" y="479"/>
                  </a:lnTo>
                  <a:lnTo>
                    <a:pt x="2289" y="479"/>
                  </a:lnTo>
                  <a:lnTo>
                    <a:pt x="2293" y="479"/>
                  </a:lnTo>
                  <a:lnTo>
                    <a:pt x="2297" y="479"/>
                  </a:lnTo>
                  <a:lnTo>
                    <a:pt x="2301" y="479"/>
                  </a:lnTo>
                  <a:lnTo>
                    <a:pt x="2304" y="479"/>
                  </a:lnTo>
                  <a:lnTo>
                    <a:pt x="2304" y="475"/>
                  </a:lnTo>
                  <a:lnTo>
                    <a:pt x="2304" y="479"/>
                  </a:lnTo>
                  <a:lnTo>
                    <a:pt x="2304" y="475"/>
                  </a:lnTo>
                  <a:lnTo>
                    <a:pt x="2308" y="479"/>
                  </a:lnTo>
                  <a:lnTo>
                    <a:pt x="2312" y="479"/>
                  </a:lnTo>
                  <a:lnTo>
                    <a:pt x="2316" y="479"/>
                  </a:lnTo>
                  <a:lnTo>
                    <a:pt x="2320" y="479"/>
                  </a:lnTo>
                  <a:lnTo>
                    <a:pt x="2323" y="479"/>
                  </a:lnTo>
                  <a:lnTo>
                    <a:pt x="2327" y="479"/>
                  </a:lnTo>
                  <a:lnTo>
                    <a:pt x="2331" y="479"/>
                  </a:lnTo>
                  <a:lnTo>
                    <a:pt x="2335" y="479"/>
                  </a:lnTo>
                  <a:lnTo>
                    <a:pt x="2339" y="479"/>
                  </a:lnTo>
                  <a:lnTo>
                    <a:pt x="2342" y="479"/>
                  </a:lnTo>
                  <a:lnTo>
                    <a:pt x="2346" y="479"/>
                  </a:lnTo>
                  <a:lnTo>
                    <a:pt x="2350" y="479"/>
                  </a:lnTo>
                  <a:lnTo>
                    <a:pt x="2354" y="479"/>
                  </a:lnTo>
                  <a:lnTo>
                    <a:pt x="2358" y="479"/>
                  </a:lnTo>
                  <a:lnTo>
                    <a:pt x="2361" y="475"/>
                  </a:lnTo>
                  <a:lnTo>
                    <a:pt x="2361" y="479"/>
                  </a:lnTo>
                  <a:lnTo>
                    <a:pt x="2365" y="479"/>
                  </a:lnTo>
                  <a:lnTo>
                    <a:pt x="2369" y="479"/>
                  </a:lnTo>
                  <a:lnTo>
                    <a:pt x="2373" y="479"/>
                  </a:lnTo>
                  <a:lnTo>
                    <a:pt x="2377" y="479"/>
                  </a:lnTo>
                  <a:lnTo>
                    <a:pt x="2380" y="479"/>
                  </a:lnTo>
                  <a:lnTo>
                    <a:pt x="2384" y="475"/>
                  </a:lnTo>
                  <a:lnTo>
                    <a:pt x="2384" y="479"/>
                  </a:lnTo>
                  <a:lnTo>
                    <a:pt x="2388" y="479"/>
                  </a:lnTo>
                  <a:lnTo>
                    <a:pt x="2392" y="479"/>
                  </a:lnTo>
                  <a:lnTo>
                    <a:pt x="2396" y="479"/>
                  </a:lnTo>
                  <a:lnTo>
                    <a:pt x="2399" y="479"/>
                  </a:lnTo>
                  <a:lnTo>
                    <a:pt x="2403" y="479"/>
                  </a:lnTo>
                  <a:lnTo>
                    <a:pt x="2407" y="479"/>
                  </a:lnTo>
                  <a:lnTo>
                    <a:pt x="2411" y="479"/>
                  </a:lnTo>
                  <a:lnTo>
                    <a:pt x="2415" y="479"/>
                  </a:lnTo>
                  <a:lnTo>
                    <a:pt x="2418" y="479"/>
                  </a:lnTo>
                  <a:lnTo>
                    <a:pt x="2422" y="479"/>
                  </a:lnTo>
                  <a:lnTo>
                    <a:pt x="2426" y="479"/>
                  </a:lnTo>
                  <a:lnTo>
                    <a:pt x="2426" y="475"/>
                  </a:lnTo>
                  <a:lnTo>
                    <a:pt x="2426" y="479"/>
                  </a:lnTo>
                  <a:lnTo>
                    <a:pt x="2430" y="479"/>
                  </a:lnTo>
                  <a:lnTo>
                    <a:pt x="2434" y="479"/>
                  </a:lnTo>
                  <a:lnTo>
                    <a:pt x="2437" y="479"/>
                  </a:lnTo>
                  <a:lnTo>
                    <a:pt x="2441" y="479"/>
                  </a:lnTo>
                  <a:lnTo>
                    <a:pt x="2445" y="479"/>
                  </a:lnTo>
                  <a:lnTo>
                    <a:pt x="2449" y="479"/>
                  </a:lnTo>
                  <a:lnTo>
                    <a:pt x="2453" y="479"/>
                  </a:lnTo>
                  <a:lnTo>
                    <a:pt x="2456" y="479"/>
                  </a:lnTo>
                  <a:lnTo>
                    <a:pt x="2460" y="479"/>
                  </a:lnTo>
                  <a:lnTo>
                    <a:pt x="2464" y="479"/>
                  </a:lnTo>
                  <a:lnTo>
                    <a:pt x="2468" y="479"/>
                  </a:lnTo>
                  <a:lnTo>
                    <a:pt x="2472" y="479"/>
                  </a:lnTo>
                  <a:lnTo>
                    <a:pt x="2475" y="479"/>
                  </a:lnTo>
                  <a:lnTo>
                    <a:pt x="2479" y="479"/>
                  </a:lnTo>
                  <a:lnTo>
                    <a:pt x="2483" y="479"/>
                  </a:lnTo>
                  <a:lnTo>
                    <a:pt x="2487" y="479"/>
                  </a:lnTo>
                  <a:lnTo>
                    <a:pt x="2491" y="479"/>
                  </a:lnTo>
                  <a:lnTo>
                    <a:pt x="2494" y="479"/>
                  </a:lnTo>
                  <a:lnTo>
                    <a:pt x="2498" y="479"/>
                  </a:lnTo>
                  <a:lnTo>
                    <a:pt x="2502" y="479"/>
                  </a:lnTo>
                  <a:lnTo>
                    <a:pt x="2506" y="479"/>
                  </a:lnTo>
                  <a:lnTo>
                    <a:pt x="2510" y="479"/>
                  </a:lnTo>
                  <a:lnTo>
                    <a:pt x="2514" y="479"/>
                  </a:lnTo>
                  <a:lnTo>
                    <a:pt x="2517" y="479"/>
                  </a:lnTo>
                  <a:lnTo>
                    <a:pt x="2521" y="479"/>
                  </a:lnTo>
                  <a:lnTo>
                    <a:pt x="2525" y="479"/>
                  </a:lnTo>
                  <a:lnTo>
                    <a:pt x="2529" y="479"/>
                  </a:lnTo>
                  <a:lnTo>
                    <a:pt x="2533" y="479"/>
                  </a:lnTo>
                  <a:lnTo>
                    <a:pt x="2536" y="479"/>
                  </a:lnTo>
                  <a:lnTo>
                    <a:pt x="2540" y="479"/>
                  </a:lnTo>
                  <a:lnTo>
                    <a:pt x="2544" y="479"/>
                  </a:lnTo>
                  <a:lnTo>
                    <a:pt x="2548" y="479"/>
                  </a:lnTo>
                  <a:lnTo>
                    <a:pt x="2552" y="479"/>
                  </a:lnTo>
                  <a:lnTo>
                    <a:pt x="2555" y="479"/>
                  </a:lnTo>
                  <a:lnTo>
                    <a:pt x="2559" y="479"/>
                  </a:lnTo>
                  <a:lnTo>
                    <a:pt x="2563" y="479"/>
                  </a:lnTo>
                  <a:lnTo>
                    <a:pt x="2567" y="479"/>
                  </a:lnTo>
                  <a:lnTo>
                    <a:pt x="2571" y="479"/>
                  </a:lnTo>
                  <a:lnTo>
                    <a:pt x="2574" y="479"/>
                  </a:lnTo>
                  <a:lnTo>
                    <a:pt x="2578" y="479"/>
                  </a:lnTo>
                  <a:lnTo>
                    <a:pt x="2582" y="479"/>
                  </a:lnTo>
                  <a:lnTo>
                    <a:pt x="2586" y="479"/>
                  </a:lnTo>
                  <a:lnTo>
                    <a:pt x="2590" y="479"/>
                  </a:lnTo>
                  <a:lnTo>
                    <a:pt x="2593" y="479"/>
                  </a:lnTo>
                  <a:lnTo>
                    <a:pt x="2597" y="479"/>
                  </a:lnTo>
                  <a:lnTo>
                    <a:pt x="2601" y="479"/>
                  </a:lnTo>
                  <a:lnTo>
                    <a:pt x="2605" y="479"/>
                  </a:lnTo>
                  <a:lnTo>
                    <a:pt x="2609" y="479"/>
                  </a:lnTo>
                  <a:lnTo>
                    <a:pt x="2612" y="479"/>
                  </a:lnTo>
                  <a:lnTo>
                    <a:pt x="2616" y="479"/>
                  </a:lnTo>
                  <a:lnTo>
                    <a:pt x="2620" y="479"/>
                  </a:lnTo>
                  <a:lnTo>
                    <a:pt x="2624" y="479"/>
                  </a:lnTo>
                  <a:lnTo>
                    <a:pt x="2628" y="479"/>
                  </a:lnTo>
                  <a:lnTo>
                    <a:pt x="2631" y="479"/>
                  </a:lnTo>
                  <a:lnTo>
                    <a:pt x="2635" y="479"/>
                  </a:lnTo>
                  <a:lnTo>
                    <a:pt x="2639" y="479"/>
                  </a:lnTo>
                  <a:lnTo>
                    <a:pt x="2643" y="479"/>
                  </a:lnTo>
                  <a:lnTo>
                    <a:pt x="2647" y="479"/>
                  </a:lnTo>
                  <a:lnTo>
                    <a:pt x="2650" y="479"/>
                  </a:lnTo>
                  <a:lnTo>
                    <a:pt x="2654" y="479"/>
                  </a:lnTo>
                  <a:lnTo>
                    <a:pt x="2658" y="479"/>
                  </a:lnTo>
                  <a:lnTo>
                    <a:pt x="2662" y="479"/>
                  </a:lnTo>
                  <a:lnTo>
                    <a:pt x="2666" y="479"/>
                  </a:lnTo>
                  <a:lnTo>
                    <a:pt x="2669" y="479"/>
                  </a:lnTo>
                  <a:lnTo>
                    <a:pt x="2673" y="479"/>
                  </a:lnTo>
                  <a:lnTo>
                    <a:pt x="2677" y="479"/>
                  </a:lnTo>
                  <a:lnTo>
                    <a:pt x="2681" y="479"/>
                  </a:lnTo>
                  <a:lnTo>
                    <a:pt x="2685" y="479"/>
                  </a:lnTo>
                  <a:lnTo>
                    <a:pt x="2688" y="479"/>
                  </a:lnTo>
                  <a:lnTo>
                    <a:pt x="2692" y="479"/>
                  </a:lnTo>
                  <a:lnTo>
                    <a:pt x="2696" y="479"/>
                  </a:lnTo>
                  <a:lnTo>
                    <a:pt x="2700" y="479"/>
                  </a:lnTo>
                </a:path>
              </a:pathLst>
            </a:custGeom>
            <a:noFill/>
            <a:ln w="0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9" name="Freeform 99"/>
            <p:cNvSpPr>
              <a:spLocks/>
            </p:cNvSpPr>
            <p:nvPr/>
          </p:nvSpPr>
          <p:spPr bwMode="auto">
            <a:xfrm>
              <a:off x="3467101" y="2339975"/>
              <a:ext cx="4286250" cy="760413"/>
            </a:xfrm>
            <a:custGeom>
              <a:avLst/>
              <a:gdLst>
                <a:gd name="T0" fmla="*/ 41 w 2700"/>
                <a:gd name="T1" fmla="*/ 479 h 479"/>
                <a:gd name="T2" fmla="*/ 87 w 2700"/>
                <a:gd name="T3" fmla="*/ 479 h 479"/>
                <a:gd name="T4" fmla="*/ 133 w 2700"/>
                <a:gd name="T5" fmla="*/ 479 h 479"/>
                <a:gd name="T6" fmla="*/ 178 w 2700"/>
                <a:gd name="T7" fmla="*/ 479 h 479"/>
                <a:gd name="T8" fmla="*/ 224 w 2700"/>
                <a:gd name="T9" fmla="*/ 479 h 479"/>
                <a:gd name="T10" fmla="*/ 270 w 2700"/>
                <a:gd name="T11" fmla="*/ 479 h 479"/>
                <a:gd name="T12" fmla="*/ 315 w 2700"/>
                <a:gd name="T13" fmla="*/ 479 h 479"/>
                <a:gd name="T14" fmla="*/ 361 w 2700"/>
                <a:gd name="T15" fmla="*/ 479 h 479"/>
                <a:gd name="T16" fmla="*/ 407 w 2700"/>
                <a:gd name="T17" fmla="*/ 479 h 479"/>
                <a:gd name="T18" fmla="*/ 452 w 2700"/>
                <a:gd name="T19" fmla="*/ 479 h 479"/>
                <a:gd name="T20" fmla="*/ 498 w 2700"/>
                <a:gd name="T21" fmla="*/ 479 h 479"/>
                <a:gd name="T22" fmla="*/ 543 w 2700"/>
                <a:gd name="T23" fmla="*/ 479 h 479"/>
                <a:gd name="T24" fmla="*/ 589 w 2700"/>
                <a:gd name="T25" fmla="*/ 479 h 479"/>
                <a:gd name="T26" fmla="*/ 635 w 2700"/>
                <a:gd name="T27" fmla="*/ 479 h 479"/>
                <a:gd name="T28" fmla="*/ 680 w 2700"/>
                <a:gd name="T29" fmla="*/ 479 h 479"/>
                <a:gd name="T30" fmla="*/ 726 w 2700"/>
                <a:gd name="T31" fmla="*/ 479 h 479"/>
                <a:gd name="T32" fmla="*/ 772 w 2700"/>
                <a:gd name="T33" fmla="*/ 479 h 479"/>
                <a:gd name="T34" fmla="*/ 817 w 2700"/>
                <a:gd name="T35" fmla="*/ 479 h 479"/>
                <a:gd name="T36" fmla="*/ 863 w 2700"/>
                <a:gd name="T37" fmla="*/ 479 h 479"/>
                <a:gd name="T38" fmla="*/ 893 w 2700"/>
                <a:gd name="T39" fmla="*/ 471 h 479"/>
                <a:gd name="T40" fmla="*/ 920 w 2700"/>
                <a:gd name="T41" fmla="*/ 479 h 479"/>
                <a:gd name="T42" fmla="*/ 954 w 2700"/>
                <a:gd name="T43" fmla="*/ 471 h 479"/>
                <a:gd name="T44" fmla="*/ 969 w 2700"/>
                <a:gd name="T45" fmla="*/ 452 h 479"/>
                <a:gd name="T46" fmla="*/ 985 w 2700"/>
                <a:gd name="T47" fmla="*/ 61 h 479"/>
                <a:gd name="T48" fmla="*/ 1007 w 2700"/>
                <a:gd name="T49" fmla="*/ 464 h 479"/>
                <a:gd name="T50" fmla="*/ 1026 w 2700"/>
                <a:gd name="T51" fmla="*/ 475 h 479"/>
                <a:gd name="T52" fmla="*/ 1068 w 2700"/>
                <a:gd name="T53" fmla="*/ 479 h 479"/>
                <a:gd name="T54" fmla="*/ 1114 w 2700"/>
                <a:gd name="T55" fmla="*/ 479 h 479"/>
                <a:gd name="T56" fmla="*/ 1160 w 2700"/>
                <a:gd name="T57" fmla="*/ 479 h 479"/>
                <a:gd name="T58" fmla="*/ 1205 w 2700"/>
                <a:gd name="T59" fmla="*/ 479 h 479"/>
                <a:gd name="T60" fmla="*/ 1251 w 2700"/>
                <a:gd name="T61" fmla="*/ 479 h 479"/>
                <a:gd name="T62" fmla="*/ 1296 w 2700"/>
                <a:gd name="T63" fmla="*/ 479 h 479"/>
                <a:gd name="T64" fmla="*/ 1342 w 2700"/>
                <a:gd name="T65" fmla="*/ 479 h 479"/>
                <a:gd name="T66" fmla="*/ 1388 w 2700"/>
                <a:gd name="T67" fmla="*/ 479 h 479"/>
                <a:gd name="T68" fmla="*/ 1433 w 2700"/>
                <a:gd name="T69" fmla="*/ 479 h 479"/>
                <a:gd name="T70" fmla="*/ 1479 w 2700"/>
                <a:gd name="T71" fmla="*/ 479 h 479"/>
                <a:gd name="T72" fmla="*/ 1525 w 2700"/>
                <a:gd name="T73" fmla="*/ 479 h 479"/>
                <a:gd name="T74" fmla="*/ 1570 w 2700"/>
                <a:gd name="T75" fmla="*/ 479 h 479"/>
                <a:gd name="T76" fmla="*/ 1616 w 2700"/>
                <a:gd name="T77" fmla="*/ 479 h 479"/>
                <a:gd name="T78" fmla="*/ 1662 w 2700"/>
                <a:gd name="T79" fmla="*/ 479 h 479"/>
                <a:gd name="T80" fmla="*/ 1707 w 2700"/>
                <a:gd name="T81" fmla="*/ 479 h 479"/>
                <a:gd name="T82" fmla="*/ 1753 w 2700"/>
                <a:gd name="T83" fmla="*/ 479 h 479"/>
                <a:gd name="T84" fmla="*/ 1791 w 2700"/>
                <a:gd name="T85" fmla="*/ 479 h 479"/>
                <a:gd name="T86" fmla="*/ 1837 w 2700"/>
                <a:gd name="T87" fmla="*/ 479 h 479"/>
                <a:gd name="T88" fmla="*/ 1882 w 2700"/>
                <a:gd name="T89" fmla="*/ 479 h 479"/>
                <a:gd name="T90" fmla="*/ 1928 w 2700"/>
                <a:gd name="T91" fmla="*/ 479 h 479"/>
                <a:gd name="T92" fmla="*/ 1973 w 2700"/>
                <a:gd name="T93" fmla="*/ 479 h 479"/>
                <a:gd name="T94" fmla="*/ 2019 w 2700"/>
                <a:gd name="T95" fmla="*/ 479 h 479"/>
                <a:gd name="T96" fmla="*/ 2065 w 2700"/>
                <a:gd name="T97" fmla="*/ 479 h 479"/>
                <a:gd name="T98" fmla="*/ 2110 w 2700"/>
                <a:gd name="T99" fmla="*/ 479 h 479"/>
                <a:gd name="T100" fmla="*/ 2156 w 2700"/>
                <a:gd name="T101" fmla="*/ 479 h 479"/>
                <a:gd name="T102" fmla="*/ 2202 w 2700"/>
                <a:gd name="T103" fmla="*/ 479 h 479"/>
                <a:gd name="T104" fmla="*/ 2247 w 2700"/>
                <a:gd name="T105" fmla="*/ 479 h 479"/>
                <a:gd name="T106" fmla="*/ 2293 w 2700"/>
                <a:gd name="T107" fmla="*/ 479 h 479"/>
                <a:gd name="T108" fmla="*/ 2339 w 2700"/>
                <a:gd name="T109" fmla="*/ 479 h 479"/>
                <a:gd name="T110" fmla="*/ 2384 w 2700"/>
                <a:gd name="T111" fmla="*/ 479 h 479"/>
                <a:gd name="T112" fmla="*/ 2430 w 2700"/>
                <a:gd name="T113" fmla="*/ 479 h 479"/>
                <a:gd name="T114" fmla="*/ 2475 w 2700"/>
                <a:gd name="T115" fmla="*/ 479 h 479"/>
                <a:gd name="T116" fmla="*/ 2521 w 2700"/>
                <a:gd name="T117" fmla="*/ 479 h 479"/>
                <a:gd name="T118" fmla="*/ 2567 w 2700"/>
                <a:gd name="T119" fmla="*/ 479 h 479"/>
                <a:gd name="T120" fmla="*/ 2612 w 2700"/>
                <a:gd name="T121" fmla="*/ 479 h 479"/>
                <a:gd name="T122" fmla="*/ 2658 w 2700"/>
                <a:gd name="T123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00" h="479">
                  <a:moveTo>
                    <a:pt x="0" y="479"/>
                  </a:moveTo>
                  <a:lnTo>
                    <a:pt x="3" y="479"/>
                  </a:lnTo>
                  <a:lnTo>
                    <a:pt x="7" y="479"/>
                  </a:lnTo>
                  <a:lnTo>
                    <a:pt x="11" y="479"/>
                  </a:lnTo>
                  <a:lnTo>
                    <a:pt x="15" y="479"/>
                  </a:lnTo>
                  <a:lnTo>
                    <a:pt x="19" y="479"/>
                  </a:lnTo>
                  <a:lnTo>
                    <a:pt x="22" y="479"/>
                  </a:lnTo>
                  <a:lnTo>
                    <a:pt x="26" y="479"/>
                  </a:lnTo>
                  <a:lnTo>
                    <a:pt x="30" y="479"/>
                  </a:lnTo>
                  <a:lnTo>
                    <a:pt x="34" y="479"/>
                  </a:lnTo>
                  <a:lnTo>
                    <a:pt x="38" y="479"/>
                  </a:lnTo>
                  <a:lnTo>
                    <a:pt x="41" y="479"/>
                  </a:lnTo>
                  <a:lnTo>
                    <a:pt x="45" y="479"/>
                  </a:lnTo>
                  <a:lnTo>
                    <a:pt x="49" y="479"/>
                  </a:lnTo>
                  <a:lnTo>
                    <a:pt x="53" y="479"/>
                  </a:lnTo>
                  <a:lnTo>
                    <a:pt x="57" y="479"/>
                  </a:lnTo>
                  <a:lnTo>
                    <a:pt x="60" y="479"/>
                  </a:lnTo>
                  <a:lnTo>
                    <a:pt x="64" y="479"/>
                  </a:lnTo>
                  <a:lnTo>
                    <a:pt x="68" y="479"/>
                  </a:lnTo>
                  <a:lnTo>
                    <a:pt x="72" y="479"/>
                  </a:lnTo>
                  <a:lnTo>
                    <a:pt x="76" y="479"/>
                  </a:lnTo>
                  <a:lnTo>
                    <a:pt x="79" y="479"/>
                  </a:lnTo>
                  <a:lnTo>
                    <a:pt x="83" y="479"/>
                  </a:lnTo>
                  <a:lnTo>
                    <a:pt x="87" y="479"/>
                  </a:lnTo>
                  <a:lnTo>
                    <a:pt x="91" y="479"/>
                  </a:lnTo>
                  <a:lnTo>
                    <a:pt x="95" y="479"/>
                  </a:lnTo>
                  <a:lnTo>
                    <a:pt x="98" y="479"/>
                  </a:lnTo>
                  <a:lnTo>
                    <a:pt x="102" y="479"/>
                  </a:lnTo>
                  <a:lnTo>
                    <a:pt x="106" y="479"/>
                  </a:lnTo>
                  <a:lnTo>
                    <a:pt x="110" y="479"/>
                  </a:lnTo>
                  <a:lnTo>
                    <a:pt x="114" y="479"/>
                  </a:lnTo>
                  <a:lnTo>
                    <a:pt x="117" y="479"/>
                  </a:lnTo>
                  <a:lnTo>
                    <a:pt x="121" y="479"/>
                  </a:lnTo>
                  <a:lnTo>
                    <a:pt x="125" y="479"/>
                  </a:lnTo>
                  <a:lnTo>
                    <a:pt x="129" y="479"/>
                  </a:lnTo>
                  <a:lnTo>
                    <a:pt x="133" y="479"/>
                  </a:lnTo>
                  <a:lnTo>
                    <a:pt x="137" y="479"/>
                  </a:lnTo>
                  <a:lnTo>
                    <a:pt x="140" y="479"/>
                  </a:lnTo>
                  <a:lnTo>
                    <a:pt x="144" y="479"/>
                  </a:lnTo>
                  <a:lnTo>
                    <a:pt x="148" y="479"/>
                  </a:lnTo>
                  <a:lnTo>
                    <a:pt x="152" y="479"/>
                  </a:lnTo>
                  <a:lnTo>
                    <a:pt x="156" y="479"/>
                  </a:lnTo>
                  <a:lnTo>
                    <a:pt x="159" y="479"/>
                  </a:lnTo>
                  <a:lnTo>
                    <a:pt x="163" y="479"/>
                  </a:lnTo>
                  <a:lnTo>
                    <a:pt x="167" y="479"/>
                  </a:lnTo>
                  <a:lnTo>
                    <a:pt x="171" y="479"/>
                  </a:lnTo>
                  <a:lnTo>
                    <a:pt x="175" y="479"/>
                  </a:lnTo>
                  <a:lnTo>
                    <a:pt x="178" y="479"/>
                  </a:lnTo>
                  <a:lnTo>
                    <a:pt x="182" y="479"/>
                  </a:lnTo>
                  <a:lnTo>
                    <a:pt x="186" y="479"/>
                  </a:lnTo>
                  <a:lnTo>
                    <a:pt x="190" y="479"/>
                  </a:lnTo>
                  <a:lnTo>
                    <a:pt x="194" y="479"/>
                  </a:lnTo>
                  <a:lnTo>
                    <a:pt x="197" y="479"/>
                  </a:lnTo>
                  <a:lnTo>
                    <a:pt x="201" y="479"/>
                  </a:lnTo>
                  <a:lnTo>
                    <a:pt x="205" y="479"/>
                  </a:lnTo>
                  <a:lnTo>
                    <a:pt x="209" y="479"/>
                  </a:lnTo>
                  <a:lnTo>
                    <a:pt x="213" y="479"/>
                  </a:lnTo>
                  <a:lnTo>
                    <a:pt x="216" y="479"/>
                  </a:lnTo>
                  <a:lnTo>
                    <a:pt x="220" y="479"/>
                  </a:lnTo>
                  <a:lnTo>
                    <a:pt x="224" y="479"/>
                  </a:lnTo>
                  <a:lnTo>
                    <a:pt x="228" y="479"/>
                  </a:lnTo>
                  <a:lnTo>
                    <a:pt x="232" y="479"/>
                  </a:lnTo>
                  <a:lnTo>
                    <a:pt x="235" y="479"/>
                  </a:lnTo>
                  <a:lnTo>
                    <a:pt x="239" y="479"/>
                  </a:lnTo>
                  <a:lnTo>
                    <a:pt x="243" y="479"/>
                  </a:lnTo>
                  <a:lnTo>
                    <a:pt x="247" y="479"/>
                  </a:lnTo>
                  <a:lnTo>
                    <a:pt x="251" y="479"/>
                  </a:lnTo>
                  <a:lnTo>
                    <a:pt x="254" y="479"/>
                  </a:lnTo>
                  <a:lnTo>
                    <a:pt x="258" y="479"/>
                  </a:lnTo>
                  <a:lnTo>
                    <a:pt x="262" y="479"/>
                  </a:lnTo>
                  <a:lnTo>
                    <a:pt x="266" y="479"/>
                  </a:lnTo>
                  <a:lnTo>
                    <a:pt x="270" y="479"/>
                  </a:lnTo>
                  <a:lnTo>
                    <a:pt x="273" y="479"/>
                  </a:lnTo>
                  <a:lnTo>
                    <a:pt x="277" y="479"/>
                  </a:lnTo>
                  <a:lnTo>
                    <a:pt x="281" y="479"/>
                  </a:lnTo>
                  <a:lnTo>
                    <a:pt x="285" y="479"/>
                  </a:lnTo>
                  <a:lnTo>
                    <a:pt x="289" y="479"/>
                  </a:lnTo>
                  <a:lnTo>
                    <a:pt x="292" y="479"/>
                  </a:lnTo>
                  <a:lnTo>
                    <a:pt x="296" y="479"/>
                  </a:lnTo>
                  <a:lnTo>
                    <a:pt x="300" y="479"/>
                  </a:lnTo>
                  <a:lnTo>
                    <a:pt x="304" y="479"/>
                  </a:lnTo>
                  <a:lnTo>
                    <a:pt x="308" y="479"/>
                  </a:lnTo>
                  <a:lnTo>
                    <a:pt x="311" y="479"/>
                  </a:lnTo>
                  <a:lnTo>
                    <a:pt x="315" y="479"/>
                  </a:lnTo>
                  <a:lnTo>
                    <a:pt x="319" y="479"/>
                  </a:lnTo>
                  <a:lnTo>
                    <a:pt x="323" y="479"/>
                  </a:lnTo>
                  <a:lnTo>
                    <a:pt x="327" y="479"/>
                  </a:lnTo>
                  <a:lnTo>
                    <a:pt x="330" y="479"/>
                  </a:lnTo>
                  <a:lnTo>
                    <a:pt x="334" y="479"/>
                  </a:lnTo>
                  <a:lnTo>
                    <a:pt x="338" y="479"/>
                  </a:lnTo>
                  <a:lnTo>
                    <a:pt x="342" y="479"/>
                  </a:lnTo>
                  <a:lnTo>
                    <a:pt x="346" y="479"/>
                  </a:lnTo>
                  <a:lnTo>
                    <a:pt x="349" y="479"/>
                  </a:lnTo>
                  <a:lnTo>
                    <a:pt x="353" y="479"/>
                  </a:lnTo>
                  <a:lnTo>
                    <a:pt x="357" y="479"/>
                  </a:lnTo>
                  <a:lnTo>
                    <a:pt x="361" y="479"/>
                  </a:lnTo>
                  <a:lnTo>
                    <a:pt x="365" y="479"/>
                  </a:lnTo>
                  <a:lnTo>
                    <a:pt x="368" y="479"/>
                  </a:lnTo>
                  <a:lnTo>
                    <a:pt x="372" y="479"/>
                  </a:lnTo>
                  <a:lnTo>
                    <a:pt x="376" y="479"/>
                  </a:lnTo>
                  <a:lnTo>
                    <a:pt x="380" y="479"/>
                  </a:lnTo>
                  <a:lnTo>
                    <a:pt x="384" y="479"/>
                  </a:lnTo>
                  <a:lnTo>
                    <a:pt x="388" y="479"/>
                  </a:lnTo>
                  <a:lnTo>
                    <a:pt x="391" y="479"/>
                  </a:lnTo>
                  <a:lnTo>
                    <a:pt x="395" y="479"/>
                  </a:lnTo>
                  <a:lnTo>
                    <a:pt x="399" y="479"/>
                  </a:lnTo>
                  <a:lnTo>
                    <a:pt x="403" y="479"/>
                  </a:lnTo>
                  <a:lnTo>
                    <a:pt x="407" y="479"/>
                  </a:lnTo>
                  <a:lnTo>
                    <a:pt x="410" y="479"/>
                  </a:lnTo>
                  <a:lnTo>
                    <a:pt x="414" y="479"/>
                  </a:lnTo>
                  <a:lnTo>
                    <a:pt x="418" y="479"/>
                  </a:lnTo>
                  <a:lnTo>
                    <a:pt x="422" y="479"/>
                  </a:lnTo>
                  <a:lnTo>
                    <a:pt x="426" y="479"/>
                  </a:lnTo>
                  <a:lnTo>
                    <a:pt x="429" y="479"/>
                  </a:lnTo>
                  <a:lnTo>
                    <a:pt x="433" y="479"/>
                  </a:lnTo>
                  <a:lnTo>
                    <a:pt x="437" y="479"/>
                  </a:lnTo>
                  <a:lnTo>
                    <a:pt x="441" y="479"/>
                  </a:lnTo>
                  <a:lnTo>
                    <a:pt x="445" y="479"/>
                  </a:lnTo>
                  <a:lnTo>
                    <a:pt x="448" y="479"/>
                  </a:lnTo>
                  <a:lnTo>
                    <a:pt x="452" y="479"/>
                  </a:lnTo>
                  <a:lnTo>
                    <a:pt x="456" y="479"/>
                  </a:lnTo>
                  <a:lnTo>
                    <a:pt x="460" y="479"/>
                  </a:lnTo>
                  <a:lnTo>
                    <a:pt x="464" y="479"/>
                  </a:lnTo>
                  <a:lnTo>
                    <a:pt x="467" y="479"/>
                  </a:lnTo>
                  <a:lnTo>
                    <a:pt x="471" y="479"/>
                  </a:lnTo>
                  <a:lnTo>
                    <a:pt x="475" y="479"/>
                  </a:lnTo>
                  <a:lnTo>
                    <a:pt x="479" y="479"/>
                  </a:lnTo>
                  <a:lnTo>
                    <a:pt x="483" y="479"/>
                  </a:lnTo>
                  <a:lnTo>
                    <a:pt x="486" y="479"/>
                  </a:lnTo>
                  <a:lnTo>
                    <a:pt x="490" y="479"/>
                  </a:lnTo>
                  <a:lnTo>
                    <a:pt x="494" y="479"/>
                  </a:lnTo>
                  <a:lnTo>
                    <a:pt x="498" y="479"/>
                  </a:lnTo>
                  <a:lnTo>
                    <a:pt x="502" y="479"/>
                  </a:lnTo>
                  <a:lnTo>
                    <a:pt x="505" y="479"/>
                  </a:lnTo>
                  <a:lnTo>
                    <a:pt x="509" y="479"/>
                  </a:lnTo>
                  <a:lnTo>
                    <a:pt x="513" y="479"/>
                  </a:lnTo>
                  <a:lnTo>
                    <a:pt x="517" y="479"/>
                  </a:lnTo>
                  <a:lnTo>
                    <a:pt x="521" y="479"/>
                  </a:lnTo>
                  <a:lnTo>
                    <a:pt x="524" y="479"/>
                  </a:lnTo>
                  <a:lnTo>
                    <a:pt x="528" y="479"/>
                  </a:lnTo>
                  <a:lnTo>
                    <a:pt x="532" y="479"/>
                  </a:lnTo>
                  <a:lnTo>
                    <a:pt x="536" y="479"/>
                  </a:lnTo>
                  <a:lnTo>
                    <a:pt x="540" y="479"/>
                  </a:lnTo>
                  <a:lnTo>
                    <a:pt x="543" y="479"/>
                  </a:lnTo>
                  <a:lnTo>
                    <a:pt x="547" y="479"/>
                  </a:lnTo>
                  <a:lnTo>
                    <a:pt x="551" y="479"/>
                  </a:lnTo>
                  <a:lnTo>
                    <a:pt x="555" y="479"/>
                  </a:lnTo>
                  <a:lnTo>
                    <a:pt x="559" y="479"/>
                  </a:lnTo>
                  <a:lnTo>
                    <a:pt x="562" y="479"/>
                  </a:lnTo>
                  <a:lnTo>
                    <a:pt x="566" y="479"/>
                  </a:lnTo>
                  <a:lnTo>
                    <a:pt x="570" y="479"/>
                  </a:lnTo>
                  <a:lnTo>
                    <a:pt x="574" y="479"/>
                  </a:lnTo>
                  <a:lnTo>
                    <a:pt x="578" y="479"/>
                  </a:lnTo>
                  <a:lnTo>
                    <a:pt x="581" y="479"/>
                  </a:lnTo>
                  <a:lnTo>
                    <a:pt x="585" y="479"/>
                  </a:lnTo>
                  <a:lnTo>
                    <a:pt x="589" y="479"/>
                  </a:lnTo>
                  <a:lnTo>
                    <a:pt x="593" y="479"/>
                  </a:lnTo>
                  <a:lnTo>
                    <a:pt x="597" y="479"/>
                  </a:lnTo>
                  <a:lnTo>
                    <a:pt x="600" y="479"/>
                  </a:lnTo>
                  <a:lnTo>
                    <a:pt x="604" y="479"/>
                  </a:lnTo>
                  <a:lnTo>
                    <a:pt x="608" y="479"/>
                  </a:lnTo>
                  <a:lnTo>
                    <a:pt x="612" y="479"/>
                  </a:lnTo>
                  <a:lnTo>
                    <a:pt x="616" y="479"/>
                  </a:lnTo>
                  <a:lnTo>
                    <a:pt x="620" y="479"/>
                  </a:lnTo>
                  <a:lnTo>
                    <a:pt x="623" y="479"/>
                  </a:lnTo>
                  <a:lnTo>
                    <a:pt x="627" y="479"/>
                  </a:lnTo>
                  <a:lnTo>
                    <a:pt x="631" y="479"/>
                  </a:lnTo>
                  <a:lnTo>
                    <a:pt x="635" y="479"/>
                  </a:lnTo>
                  <a:lnTo>
                    <a:pt x="639" y="479"/>
                  </a:lnTo>
                  <a:lnTo>
                    <a:pt x="642" y="479"/>
                  </a:lnTo>
                  <a:lnTo>
                    <a:pt x="646" y="479"/>
                  </a:lnTo>
                  <a:lnTo>
                    <a:pt x="650" y="479"/>
                  </a:lnTo>
                  <a:lnTo>
                    <a:pt x="654" y="479"/>
                  </a:lnTo>
                  <a:lnTo>
                    <a:pt x="658" y="479"/>
                  </a:lnTo>
                  <a:lnTo>
                    <a:pt x="661" y="479"/>
                  </a:lnTo>
                  <a:lnTo>
                    <a:pt x="665" y="479"/>
                  </a:lnTo>
                  <a:lnTo>
                    <a:pt x="669" y="479"/>
                  </a:lnTo>
                  <a:lnTo>
                    <a:pt x="673" y="479"/>
                  </a:lnTo>
                  <a:lnTo>
                    <a:pt x="677" y="479"/>
                  </a:lnTo>
                  <a:lnTo>
                    <a:pt x="680" y="479"/>
                  </a:lnTo>
                  <a:lnTo>
                    <a:pt x="684" y="479"/>
                  </a:lnTo>
                  <a:lnTo>
                    <a:pt x="688" y="479"/>
                  </a:lnTo>
                  <a:lnTo>
                    <a:pt x="692" y="479"/>
                  </a:lnTo>
                  <a:lnTo>
                    <a:pt x="696" y="479"/>
                  </a:lnTo>
                  <a:lnTo>
                    <a:pt x="699" y="479"/>
                  </a:lnTo>
                  <a:lnTo>
                    <a:pt x="703" y="479"/>
                  </a:lnTo>
                  <a:lnTo>
                    <a:pt x="707" y="479"/>
                  </a:lnTo>
                  <a:lnTo>
                    <a:pt x="711" y="479"/>
                  </a:lnTo>
                  <a:lnTo>
                    <a:pt x="715" y="479"/>
                  </a:lnTo>
                  <a:lnTo>
                    <a:pt x="718" y="479"/>
                  </a:lnTo>
                  <a:lnTo>
                    <a:pt x="722" y="479"/>
                  </a:lnTo>
                  <a:lnTo>
                    <a:pt x="726" y="479"/>
                  </a:lnTo>
                  <a:lnTo>
                    <a:pt x="730" y="479"/>
                  </a:lnTo>
                  <a:lnTo>
                    <a:pt x="734" y="479"/>
                  </a:lnTo>
                  <a:lnTo>
                    <a:pt x="737" y="479"/>
                  </a:lnTo>
                  <a:lnTo>
                    <a:pt x="741" y="479"/>
                  </a:lnTo>
                  <a:lnTo>
                    <a:pt x="745" y="479"/>
                  </a:lnTo>
                  <a:lnTo>
                    <a:pt x="749" y="479"/>
                  </a:lnTo>
                  <a:lnTo>
                    <a:pt x="753" y="479"/>
                  </a:lnTo>
                  <a:lnTo>
                    <a:pt x="756" y="479"/>
                  </a:lnTo>
                  <a:lnTo>
                    <a:pt x="760" y="479"/>
                  </a:lnTo>
                  <a:lnTo>
                    <a:pt x="764" y="479"/>
                  </a:lnTo>
                  <a:lnTo>
                    <a:pt x="768" y="479"/>
                  </a:lnTo>
                  <a:lnTo>
                    <a:pt x="772" y="479"/>
                  </a:lnTo>
                  <a:lnTo>
                    <a:pt x="775" y="479"/>
                  </a:lnTo>
                  <a:lnTo>
                    <a:pt x="779" y="479"/>
                  </a:lnTo>
                  <a:lnTo>
                    <a:pt x="783" y="479"/>
                  </a:lnTo>
                  <a:lnTo>
                    <a:pt x="787" y="479"/>
                  </a:lnTo>
                  <a:lnTo>
                    <a:pt x="791" y="479"/>
                  </a:lnTo>
                  <a:lnTo>
                    <a:pt x="794" y="479"/>
                  </a:lnTo>
                  <a:lnTo>
                    <a:pt x="798" y="479"/>
                  </a:lnTo>
                  <a:lnTo>
                    <a:pt x="802" y="479"/>
                  </a:lnTo>
                  <a:lnTo>
                    <a:pt x="806" y="479"/>
                  </a:lnTo>
                  <a:lnTo>
                    <a:pt x="810" y="479"/>
                  </a:lnTo>
                  <a:lnTo>
                    <a:pt x="813" y="479"/>
                  </a:lnTo>
                  <a:lnTo>
                    <a:pt x="817" y="479"/>
                  </a:lnTo>
                  <a:lnTo>
                    <a:pt x="821" y="479"/>
                  </a:lnTo>
                  <a:lnTo>
                    <a:pt x="825" y="479"/>
                  </a:lnTo>
                  <a:lnTo>
                    <a:pt x="829" y="479"/>
                  </a:lnTo>
                  <a:lnTo>
                    <a:pt x="832" y="479"/>
                  </a:lnTo>
                  <a:lnTo>
                    <a:pt x="836" y="479"/>
                  </a:lnTo>
                  <a:lnTo>
                    <a:pt x="840" y="479"/>
                  </a:lnTo>
                  <a:lnTo>
                    <a:pt x="844" y="479"/>
                  </a:lnTo>
                  <a:lnTo>
                    <a:pt x="848" y="479"/>
                  </a:lnTo>
                  <a:lnTo>
                    <a:pt x="852" y="479"/>
                  </a:lnTo>
                  <a:lnTo>
                    <a:pt x="855" y="479"/>
                  </a:lnTo>
                  <a:lnTo>
                    <a:pt x="859" y="479"/>
                  </a:lnTo>
                  <a:lnTo>
                    <a:pt x="863" y="479"/>
                  </a:lnTo>
                  <a:lnTo>
                    <a:pt x="867" y="479"/>
                  </a:lnTo>
                  <a:lnTo>
                    <a:pt x="871" y="479"/>
                  </a:lnTo>
                  <a:lnTo>
                    <a:pt x="874" y="479"/>
                  </a:lnTo>
                  <a:lnTo>
                    <a:pt x="878" y="479"/>
                  </a:lnTo>
                  <a:lnTo>
                    <a:pt x="882" y="479"/>
                  </a:lnTo>
                  <a:lnTo>
                    <a:pt x="886" y="479"/>
                  </a:lnTo>
                  <a:lnTo>
                    <a:pt x="886" y="475"/>
                  </a:lnTo>
                  <a:lnTo>
                    <a:pt x="886" y="479"/>
                  </a:lnTo>
                  <a:lnTo>
                    <a:pt x="886" y="475"/>
                  </a:lnTo>
                  <a:lnTo>
                    <a:pt x="890" y="475"/>
                  </a:lnTo>
                  <a:lnTo>
                    <a:pt x="893" y="475"/>
                  </a:lnTo>
                  <a:lnTo>
                    <a:pt x="893" y="471"/>
                  </a:lnTo>
                  <a:lnTo>
                    <a:pt x="893" y="475"/>
                  </a:lnTo>
                  <a:lnTo>
                    <a:pt x="893" y="471"/>
                  </a:lnTo>
                  <a:lnTo>
                    <a:pt x="897" y="471"/>
                  </a:lnTo>
                  <a:lnTo>
                    <a:pt x="897" y="475"/>
                  </a:lnTo>
                  <a:lnTo>
                    <a:pt x="901" y="471"/>
                  </a:lnTo>
                  <a:lnTo>
                    <a:pt x="901" y="475"/>
                  </a:lnTo>
                  <a:lnTo>
                    <a:pt x="905" y="475"/>
                  </a:lnTo>
                  <a:lnTo>
                    <a:pt x="909" y="475"/>
                  </a:lnTo>
                  <a:lnTo>
                    <a:pt x="909" y="479"/>
                  </a:lnTo>
                  <a:lnTo>
                    <a:pt x="912" y="479"/>
                  </a:lnTo>
                  <a:lnTo>
                    <a:pt x="916" y="479"/>
                  </a:lnTo>
                  <a:lnTo>
                    <a:pt x="920" y="479"/>
                  </a:lnTo>
                  <a:lnTo>
                    <a:pt x="924" y="479"/>
                  </a:lnTo>
                  <a:lnTo>
                    <a:pt x="928" y="479"/>
                  </a:lnTo>
                  <a:lnTo>
                    <a:pt x="931" y="479"/>
                  </a:lnTo>
                  <a:lnTo>
                    <a:pt x="935" y="479"/>
                  </a:lnTo>
                  <a:lnTo>
                    <a:pt x="939" y="479"/>
                  </a:lnTo>
                  <a:lnTo>
                    <a:pt x="943" y="479"/>
                  </a:lnTo>
                  <a:lnTo>
                    <a:pt x="947" y="479"/>
                  </a:lnTo>
                  <a:lnTo>
                    <a:pt x="950" y="475"/>
                  </a:lnTo>
                  <a:lnTo>
                    <a:pt x="950" y="471"/>
                  </a:lnTo>
                  <a:lnTo>
                    <a:pt x="950" y="475"/>
                  </a:lnTo>
                  <a:lnTo>
                    <a:pt x="950" y="471"/>
                  </a:lnTo>
                  <a:lnTo>
                    <a:pt x="954" y="471"/>
                  </a:lnTo>
                  <a:lnTo>
                    <a:pt x="954" y="468"/>
                  </a:lnTo>
                  <a:lnTo>
                    <a:pt x="954" y="471"/>
                  </a:lnTo>
                  <a:lnTo>
                    <a:pt x="954" y="468"/>
                  </a:lnTo>
                  <a:lnTo>
                    <a:pt x="958" y="471"/>
                  </a:lnTo>
                  <a:lnTo>
                    <a:pt x="958" y="468"/>
                  </a:lnTo>
                  <a:lnTo>
                    <a:pt x="958" y="471"/>
                  </a:lnTo>
                  <a:lnTo>
                    <a:pt x="958" y="468"/>
                  </a:lnTo>
                  <a:lnTo>
                    <a:pt x="962" y="468"/>
                  </a:lnTo>
                  <a:lnTo>
                    <a:pt x="966" y="468"/>
                  </a:lnTo>
                  <a:lnTo>
                    <a:pt x="969" y="452"/>
                  </a:lnTo>
                  <a:lnTo>
                    <a:pt x="969" y="350"/>
                  </a:lnTo>
                  <a:lnTo>
                    <a:pt x="969" y="452"/>
                  </a:lnTo>
                  <a:lnTo>
                    <a:pt x="969" y="350"/>
                  </a:lnTo>
                  <a:lnTo>
                    <a:pt x="973" y="274"/>
                  </a:lnTo>
                  <a:lnTo>
                    <a:pt x="973" y="179"/>
                  </a:lnTo>
                  <a:lnTo>
                    <a:pt x="973" y="274"/>
                  </a:lnTo>
                  <a:lnTo>
                    <a:pt x="973" y="179"/>
                  </a:lnTo>
                  <a:lnTo>
                    <a:pt x="977" y="95"/>
                  </a:lnTo>
                  <a:lnTo>
                    <a:pt x="977" y="38"/>
                  </a:lnTo>
                  <a:lnTo>
                    <a:pt x="977" y="95"/>
                  </a:lnTo>
                  <a:lnTo>
                    <a:pt x="977" y="38"/>
                  </a:lnTo>
                  <a:lnTo>
                    <a:pt x="981" y="0"/>
                  </a:lnTo>
                  <a:lnTo>
                    <a:pt x="981" y="23"/>
                  </a:lnTo>
                  <a:lnTo>
                    <a:pt x="985" y="61"/>
                  </a:lnTo>
                  <a:lnTo>
                    <a:pt x="985" y="122"/>
                  </a:lnTo>
                  <a:lnTo>
                    <a:pt x="988" y="217"/>
                  </a:lnTo>
                  <a:lnTo>
                    <a:pt x="988" y="281"/>
                  </a:lnTo>
                  <a:lnTo>
                    <a:pt x="992" y="331"/>
                  </a:lnTo>
                  <a:lnTo>
                    <a:pt x="992" y="392"/>
                  </a:lnTo>
                  <a:lnTo>
                    <a:pt x="996" y="414"/>
                  </a:lnTo>
                  <a:lnTo>
                    <a:pt x="996" y="430"/>
                  </a:lnTo>
                  <a:lnTo>
                    <a:pt x="1000" y="441"/>
                  </a:lnTo>
                  <a:lnTo>
                    <a:pt x="1000" y="449"/>
                  </a:lnTo>
                  <a:lnTo>
                    <a:pt x="1004" y="452"/>
                  </a:lnTo>
                  <a:lnTo>
                    <a:pt x="1004" y="460"/>
                  </a:lnTo>
                  <a:lnTo>
                    <a:pt x="1007" y="464"/>
                  </a:lnTo>
                  <a:lnTo>
                    <a:pt x="1007" y="479"/>
                  </a:lnTo>
                  <a:lnTo>
                    <a:pt x="1011" y="479"/>
                  </a:lnTo>
                  <a:lnTo>
                    <a:pt x="1015" y="479"/>
                  </a:lnTo>
                  <a:lnTo>
                    <a:pt x="1019" y="471"/>
                  </a:lnTo>
                  <a:lnTo>
                    <a:pt x="1019" y="479"/>
                  </a:lnTo>
                  <a:lnTo>
                    <a:pt x="1023" y="475"/>
                  </a:lnTo>
                  <a:lnTo>
                    <a:pt x="1023" y="479"/>
                  </a:lnTo>
                  <a:lnTo>
                    <a:pt x="1023" y="475"/>
                  </a:lnTo>
                  <a:lnTo>
                    <a:pt x="1026" y="479"/>
                  </a:lnTo>
                  <a:lnTo>
                    <a:pt x="1026" y="475"/>
                  </a:lnTo>
                  <a:lnTo>
                    <a:pt x="1026" y="479"/>
                  </a:lnTo>
                  <a:lnTo>
                    <a:pt x="1026" y="475"/>
                  </a:lnTo>
                  <a:lnTo>
                    <a:pt x="1030" y="475"/>
                  </a:lnTo>
                  <a:lnTo>
                    <a:pt x="1030" y="479"/>
                  </a:lnTo>
                  <a:lnTo>
                    <a:pt x="1034" y="475"/>
                  </a:lnTo>
                  <a:lnTo>
                    <a:pt x="1038" y="479"/>
                  </a:lnTo>
                  <a:lnTo>
                    <a:pt x="1042" y="479"/>
                  </a:lnTo>
                  <a:lnTo>
                    <a:pt x="1045" y="479"/>
                  </a:lnTo>
                  <a:lnTo>
                    <a:pt x="1049" y="479"/>
                  </a:lnTo>
                  <a:lnTo>
                    <a:pt x="1053" y="479"/>
                  </a:lnTo>
                  <a:lnTo>
                    <a:pt x="1057" y="479"/>
                  </a:lnTo>
                  <a:lnTo>
                    <a:pt x="1061" y="479"/>
                  </a:lnTo>
                  <a:lnTo>
                    <a:pt x="1064" y="479"/>
                  </a:lnTo>
                  <a:lnTo>
                    <a:pt x="1068" y="479"/>
                  </a:lnTo>
                  <a:lnTo>
                    <a:pt x="1072" y="479"/>
                  </a:lnTo>
                  <a:lnTo>
                    <a:pt x="1076" y="479"/>
                  </a:lnTo>
                  <a:lnTo>
                    <a:pt x="1080" y="479"/>
                  </a:lnTo>
                  <a:lnTo>
                    <a:pt x="1083" y="479"/>
                  </a:lnTo>
                  <a:lnTo>
                    <a:pt x="1087" y="479"/>
                  </a:lnTo>
                  <a:lnTo>
                    <a:pt x="1091" y="479"/>
                  </a:lnTo>
                  <a:lnTo>
                    <a:pt x="1095" y="479"/>
                  </a:lnTo>
                  <a:lnTo>
                    <a:pt x="1099" y="479"/>
                  </a:lnTo>
                  <a:lnTo>
                    <a:pt x="1103" y="479"/>
                  </a:lnTo>
                  <a:lnTo>
                    <a:pt x="1106" y="479"/>
                  </a:lnTo>
                  <a:lnTo>
                    <a:pt x="1110" y="479"/>
                  </a:lnTo>
                  <a:lnTo>
                    <a:pt x="1114" y="479"/>
                  </a:lnTo>
                  <a:lnTo>
                    <a:pt x="1118" y="479"/>
                  </a:lnTo>
                  <a:lnTo>
                    <a:pt x="1122" y="479"/>
                  </a:lnTo>
                  <a:lnTo>
                    <a:pt x="1125" y="479"/>
                  </a:lnTo>
                  <a:lnTo>
                    <a:pt x="1129" y="479"/>
                  </a:lnTo>
                  <a:lnTo>
                    <a:pt x="1133" y="479"/>
                  </a:lnTo>
                  <a:lnTo>
                    <a:pt x="1137" y="479"/>
                  </a:lnTo>
                  <a:lnTo>
                    <a:pt x="1141" y="479"/>
                  </a:lnTo>
                  <a:lnTo>
                    <a:pt x="1144" y="479"/>
                  </a:lnTo>
                  <a:lnTo>
                    <a:pt x="1148" y="479"/>
                  </a:lnTo>
                  <a:lnTo>
                    <a:pt x="1152" y="479"/>
                  </a:lnTo>
                  <a:lnTo>
                    <a:pt x="1156" y="479"/>
                  </a:lnTo>
                  <a:lnTo>
                    <a:pt x="1160" y="479"/>
                  </a:lnTo>
                  <a:lnTo>
                    <a:pt x="1163" y="479"/>
                  </a:lnTo>
                  <a:lnTo>
                    <a:pt x="1167" y="479"/>
                  </a:lnTo>
                  <a:lnTo>
                    <a:pt x="1171" y="479"/>
                  </a:lnTo>
                  <a:lnTo>
                    <a:pt x="1175" y="479"/>
                  </a:lnTo>
                  <a:lnTo>
                    <a:pt x="1179" y="479"/>
                  </a:lnTo>
                  <a:lnTo>
                    <a:pt x="1182" y="479"/>
                  </a:lnTo>
                  <a:lnTo>
                    <a:pt x="1186" y="479"/>
                  </a:lnTo>
                  <a:lnTo>
                    <a:pt x="1190" y="479"/>
                  </a:lnTo>
                  <a:lnTo>
                    <a:pt x="1194" y="479"/>
                  </a:lnTo>
                  <a:lnTo>
                    <a:pt x="1198" y="479"/>
                  </a:lnTo>
                  <a:lnTo>
                    <a:pt x="1201" y="479"/>
                  </a:lnTo>
                  <a:lnTo>
                    <a:pt x="1205" y="479"/>
                  </a:lnTo>
                  <a:lnTo>
                    <a:pt x="1209" y="479"/>
                  </a:lnTo>
                  <a:lnTo>
                    <a:pt x="1213" y="479"/>
                  </a:lnTo>
                  <a:lnTo>
                    <a:pt x="1217" y="479"/>
                  </a:lnTo>
                  <a:lnTo>
                    <a:pt x="1220" y="479"/>
                  </a:lnTo>
                  <a:lnTo>
                    <a:pt x="1224" y="479"/>
                  </a:lnTo>
                  <a:lnTo>
                    <a:pt x="1228" y="479"/>
                  </a:lnTo>
                  <a:lnTo>
                    <a:pt x="1232" y="479"/>
                  </a:lnTo>
                  <a:lnTo>
                    <a:pt x="1236" y="479"/>
                  </a:lnTo>
                  <a:lnTo>
                    <a:pt x="1239" y="479"/>
                  </a:lnTo>
                  <a:lnTo>
                    <a:pt x="1243" y="479"/>
                  </a:lnTo>
                  <a:lnTo>
                    <a:pt x="1247" y="479"/>
                  </a:lnTo>
                  <a:lnTo>
                    <a:pt x="1251" y="479"/>
                  </a:lnTo>
                  <a:lnTo>
                    <a:pt x="1255" y="479"/>
                  </a:lnTo>
                  <a:lnTo>
                    <a:pt x="1258" y="479"/>
                  </a:lnTo>
                  <a:lnTo>
                    <a:pt x="1262" y="479"/>
                  </a:lnTo>
                  <a:lnTo>
                    <a:pt x="1266" y="479"/>
                  </a:lnTo>
                  <a:lnTo>
                    <a:pt x="1270" y="479"/>
                  </a:lnTo>
                  <a:lnTo>
                    <a:pt x="1274" y="479"/>
                  </a:lnTo>
                  <a:lnTo>
                    <a:pt x="1277" y="479"/>
                  </a:lnTo>
                  <a:lnTo>
                    <a:pt x="1281" y="479"/>
                  </a:lnTo>
                  <a:lnTo>
                    <a:pt x="1285" y="479"/>
                  </a:lnTo>
                  <a:lnTo>
                    <a:pt x="1289" y="479"/>
                  </a:lnTo>
                  <a:lnTo>
                    <a:pt x="1293" y="479"/>
                  </a:lnTo>
                  <a:lnTo>
                    <a:pt x="1296" y="479"/>
                  </a:lnTo>
                  <a:lnTo>
                    <a:pt x="1300" y="479"/>
                  </a:lnTo>
                  <a:lnTo>
                    <a:pt x="1304" y="479"/>
                  </a:lnTo>
                  <a:lnTo>
                    <a:pt x="1308" y="479"/>
                  </a:lnTo>
                  <a:lnTo>
                    <a:pt x="1312" y="479"/>
                  </a:lnTo>
                  <a:lnTo>
                    <a:pt x="1315" y="479"/>
                  </a:lnTo>
                  <a:lnTo>
                    <a:pt x="1319" y="479"/>
                  </a:lnTo>
                  <a:lnTo>
                    <a:pt x="1323" y="479"/>
                  </a:lnTo>
                  <a:lnTo>
                    <a:pt x="1327" y="479"/>
                  </a:lnTo>
                  <a:lnTo>
                    <a:pt x="1331" y="479"/>
                  </a:lnTo>
                  <a:lnTo>
                    <a:pt x="1335" y="479"/>
                  </a:lnTo>
                  <a:lnTo>
                    <a:pt x="1338" y="479"/>
                  </a:lnTo>
                  <a:lnTo>
                    <a:pt x="1342" y="479"/>
                  </a:lnTo>
                  <a:lnTo>
                    <a:pt x="1346" y="479"/>
                  </a:lnTo>
                  <a:lnTo>
                    <a:pt x="1350" y="479"/>
                  </a:lnTo>
                  <a:lnTo>
                    <a:pt x="1354" y="479"/>
                  </a:lnTo>
                  <a:lnTo>
                    <a:pt x="1357" y="479"/>
                  </a:lnTo>
                  <a:lnTo>
                    <a:pt x="1361" y="479"/>
                  </a:lnTo>
                  <a:lnTo>
                    <a:pt x="1365" y="479"/>
                  </a:lnTo>
                  <a:lnTo>
                    <a:pt x="1369" y="479"/>
                  </a:lnTo>
                  <a:lnTo>
                    <a:pt x="1373" y="479"/>
                  </a:lnTo>
                  <a:lnTo>
                    <a:pt x="1376" y="479"/>
                  </a:lnTo>
                  <a:lnTo>
                    <a:pt x="1380" y="479"/>
                  </a:lnTo>
                  <a:lnTo>
                    <a:pt x="1384" y="479"/>
                  </a:lnTo>
                  <a:lnTo>
                    <a:pt x="1388" y="479"/>
                  </a:lnTo>
                  <a:lnTo>
                    <a:pt x="1392" y="479"/>
                  </a:lnTo>
                  <a:lnTo>
                    <a:pt x="1395" y="479"/>
                  </a:lnTo>
                  <a:lnTo>
                    <a:pt x="1399" y="479"/>
                  </a:lnTo>
                  <a:lnTo>
                    <a:pt x="1403" y="479"/>
                  </a:lnTo>
                  <a:lnTo>
                    <a:pt x="1407" y="479"/>
                  </a:lnTo>
                  <a:lnTo>
                    <a:pt x="1411" y="479"/>
                  </a:lnTo>
                  <a:lnTo>
                    <a:pt x="1414" y="479"/>
                  </a:lnTo>
                  <a:lnTo>
                    <a:pt x="1418" y="479"/>
                  </a:lnTo>
                  <a:lnTo>
                    <a:pt x="1422" y="479"/>
                  </a:lnTo>
                  <a:lnTo>
                    <a:pt x="1426" y="479"/>
                  </a:lnTo>
                  <a:lnTo>
                    <a:pt x="1430" y="479"/>
                  </a:lnTo>
                  <a:lnTo>
                    <a:pt x="1433" y="479"/>
                  </a:lnTo>
                  <a:lnTo>
                    <a:pt x="1437" y="479"/>
                  </a:lnTo>
                  <a:lnTo>
                    <a:pt x="1441" y="479"/>
                  </a:lnTo>
                  <a:lnTo>
                    <a:pt x="1445" y="479"/>
                  </a:lnTo>
                  <a:lnTo>
                    <a:pt x="1449" y="479"/>
                  </a:lnTo>
                  <a:lnTo>
                    <a:pt x="1452" y="479"/>
                  </a:lnTo>
                  <a:lnTo>
                    <a:pt x="1456" y="479"/>
                  </a:lnTo>
                  <a:lnTo>
                    <a:pt x="1460" y="479"/>
                  </a:lnTo>
                  <a:lnTo>
                    <a:pt x="1464" y="479"/>
                  </a:lnTo>
                  <a:lnTo>
                    <a:pt x="1468" y="479"/>
                  </a:lnTo>
                  <a:lnTo>
                    <a:pt x="1471" y="479"/>
                  </a:lnTo>
                  <a:lnTo>
                    <a:pt x="1475" y="479"/>
                  </a:lnTo>
                  <a:lnTo>
                    <a:pt x="1479" y="479"/>
                  </a:lnTo>
                  <a:lnTo>
                    <a:pt x="1483" y="479"/>
                  </a:lnTo>
                  <a:lnTo>
                    <a:pt x="1487" y="479"/>
                  </a:lnTo>
                  <a:lnTo>
                    <a:pt x="1490" y="479"/>
                  </a:lnTo>
                  <a:lnTo>
                    <a:pt x="1494" y="479"/>
                  </a:lnTo>
                  <a:lnTo>
                    <a:pt x="1498" y="479"/>
                  </a:lnTo>
                  <a:lnTo>
                    <a:pt x="1502" y="479"/>
                  </a:lnTo>
                  <a:lnTo>
                    <a:pt x="1506" y="479"/>
                  </a:lnTo>
                  <a:lnTo>
                    <a:pt x="1509" y="479"/>
                  </a:lnTo>
                  <a:lnTo>
                    <a:pt x="1513" y="479"/>
                  </a:lnTo>
                  <a:lnTo>
                    <a:pt x="1517" y="479"/>
                  </a:lnTo>
                  <a:lnTo>
                    <a:pt x="1521" y="479"/>
                  </a:lnTo>
                  <a:lnTo>
                    <a:pt x="1525" y="479"/>
                  </a:lnTo>
                  <a:lnTo>
                    <a:pt x="1528" y="479"/>
                  </a:lnTo>
                  <a:lnTo>
                    <a:pt x="1532" y="479"/>
                  </a:lnTo>
                  <a:lnTo>
                    <a:pt x="1536" y="479"/>
                  </a:lnTo>
                  <a:lnTo>
                    <a:pt x="1540" y="479"/>
                  </a:lnTo>
                  <a:lnTo>
                    <a:pt x="1544" y="479"/>
                  </a:lnTo>
                  <a:lnTo>
                    <a:pt x="1547" y="479"/>
                  </a:lnTo>
                  <a:lnTo>
                    <a:pt x="1551" y="479"/>
                  </a:lnTo>
                  <a:lnTo>
                    <a:pt x="1555" y="479"/>
                  </a:lnTo>
                  <a:lnTo>
                    <a:pt x="1559" y="479"/>
                  </a:lnTo>
                  <a:lnTo>
                    <a:pt x="1563" y="479"/>
                  </a:lnTo>
                  <a:lnTo>
                    <a:pt x="1567" y="479"/>
                  </a:lnTo>
                  <a:lnTo>
                    <a:pt x="1570" y="479"/>
                  </a:lnTo>
                  <a:lnTo>
                    <a:pt x="1574" y="479"/>
                  </a:lnTo>
                  <a:lnTo>
                    <a:pt x="1578" y="479"/>
                  </a:lnTo>
                  <a:lnTo>
                    <a:pt x="1582" y="479"/>
                  </a:lnTo>
                  <a:lnTo>
                    <a:pt x="1586" y="479"/>
                  </a:lnTo>
                  <a:lnTo>
                    <a:pt x="1589" y="479"/>
                  </a:lnTo>
                  <a:lnTo>
                    <a:pt x="1593" y="479"/>
                  </a:lnTo>
                  <a:lnTo>
                    <a:pt x="1597" y="479"/>
                  </a:lnTo>
                  <a:lnTo>
                    <a:pt x="1601" y="479"/>
                  </a:lnTo>
                  <a:lnTo>
                    <a:pt x="1605" y="479"/>
                  </a:lnTo>
                  <a:lnTo>
                    <a:pt x="1608" y="479"/>
                  </a:lnTo>
                  <a:lnTo>
                    <a:pt x="1612" y="479"/>
                  </a:lnTo>
                  <a:lnTo>
                    <a:pt x="1616" y="479"/>
                  </a:lnTo>
                  <a:lnTo>
                    <a:pt x="1620" y="479"/>
                  </a:lnTo>
                  <a:lnTo>
                    <a:pt x="1624" y="479"/>
                  </a:lnTo>
                  <a:lnTo>
                    <a:pt x="1627" y="479"/>
                  </a:lnTo>
                  <a:lnTo>
                    <a:pt x="1631" y="479"/>
                  </a:lnTo>
                  <a:lnTo>
                    <a:pt x="1635" y="479"/>
                  </a:lnTo>
                  <a:lnTo>
                    <a:pt x="1639" y="479"/>
                  </a:lnTo>
                  <a:lnTo>
                    <a:pt x="1643" y="479"/>
                  </a:lnTo>
                  <a:lnTo>
                    <a:pt x="1646" y="479"/>
                  </a:lnTo>
                  <a:lnTo>
                    <a:pt x="1650" y="479"/>
                  </a:lnTo>
                  <a:lnTo>
                    <a:pt x="1654" y="479"/>
                  </a:lnTo>
                  <a:lnTo>
                    <a:pt x="1658" y="479"/>
                  </a:lnTo>
                  <a:lnTo>
                    <a:pt x="1662" y="479"/>
                  </a:lnTo>
                  <a:lnTo>
                    <a:pt x="1665" y="479"/>
                  </a:lnTo>
                  <a:lnTo>
                    <a:pt x="1669" y="479"/>
                  </a:lnTo>
                  <a:lnTo>
                    <a:pt x="1673" y="479"/>
                  </a:lnTo>
                  <a:lnTo>
                    <a:pt x="1677" y="479"/>
                  </a:lnTo>
                  <a:lnTo>
                    <a:pt x="1681" y="479"/>
                  </a:lnTo>
                  <a:lnTo>
                    <a:pt x="1684" y="479"/>
                  </a:lnTo>
                  <a:lnTo>
                    <a:pt x="1688" y="479"/>
                  </a:lnTo>
                  <a:lnTo>
                    <a:pt x="1692" y="479"/>
                  </a:lnTo>
                  <a:lnTo>
                    <a:pt x="1696" y="479"/>
                  </a:lnTo>
                  <a:lnTo>
                    <a:pt x="1700" y="479"/>
                  </a:lnTo>
                  <a:lnTo>
                    <a:pt x="1703" y="479"/>
                  </a:lnTo>
                  <a:lnTo>
                    <a:pt x="1707" y="479"/>
                  </a:lnTo>
                  <a:lnTo>
                    <a:pt x="1711" y="479"/>
                  </a:lnTo>
                  <a:lnTo>
                    <a:pt x="1715" y="479"/>
                  </a:lnTo>
                  <a:lnTo>
                    <a:pt x="1719" y="479"/>
                  </a:lnTo>
                  <a:lnTo>
                    <a:pt x="1722" y="479"/>
                  </a:lnTo>
                  <a:lnTo>
                    <a:pt x="1726" y="479"/>
                  </a:lnTo>
                  <a:lnTo>
                    <a:pt x="1730" y="479"/>
                  </a:lnTo>
                  <a:lnTo>
                    <a:pt x="1734" y="479"/>
                  </a:lnTo>
                  <a:lnTo>
                    <a:pt x="1738" y="479"/>
                  </a:lnTo>
                  <a:lnTo>
                    <a:pt x="1741" y="479"/>
                  </a:lnTo>
                  <a:lnTo>
                    <a:pt x="1745" y="479"/>
                  </a:lnTo>
                  <a:lnTo>
                    <a:pt x="1749" y="479"/>
                  </a:lnTo>
                  <a:lnTo>
                    <a:pt x="1753" y="479"/>
                  </a:lnTo>
                  <a:lnTo>
                    <a:pt x="1757" y="479"/>
                  </a:lnTo>
                  <a:lnTo>
                    <a:pt x="1757" y="475"/>
                  </a:lnTo>
                  <a:lnTo>
                    <a:pt x="1757" y="479"/>
                  </a:lnTo>
                  <a:lnTo>
                    <a:pt x="1760" y="479"/>
                  </a:lnTo>
                  <a:lnTo>
                    <a:pt x="1764" y="479"/>
                  </a:lnTo>
                  <a:lnTo>
                    <a:pt x="1768" y="479"/>
                  </a:lnTo>
                  <a:lnTo>
                    <a:pt x="1772" y="479"/>
                  </a:lnTo>
                  <a:lnTo>
                    <a:pt x="1776" y="479"/>
                  </a:lnTo>
                  <a:lnTo>
                    <a:pt x="1779" y="479"/>
                  </a:lnTo>
                  <a:lnTo>
                    <a:pt x="1783" y="479"/>
                  </a:lnTo>
                  <a:lnTo>
                    <a:pt x="1787" y="479"/>
                  </a:lnTo>
                  <a:lnTo>
                    <a:pt x="1791" y="479"/>
                  </a:lnTo>
                  <a:lnTo>
                    <a:pt x="1795" y="479"/>
                  </a:lnTo>
                  <a:lnTo>
                    <a:pt x="1799" y="479"/>
                  </a:lnTo>
                  <a:lnTo>
                    <a:pt x="1802" y="479"/>
                  </a:lnTo>
                  <a:lnTo>
                    <a:pt x="1806" y="479"/>
                  </a:lnTo>
                  <a:lnTo>
                    <a:pt x="1810" y="479"/>
                  </a:lnTo>
                  <a:lnTo>
                    <a:pt x="1814" y="479"/>
                  </a:lnTo>
                  <a:lnTo>
                    <a:pt x="1818" y="479"/>
                  </a:lnTo>
                  <a:lnTo>
                    <a:pt x="1821" y="479"/>
                  </a:lnTo>
                  <a:lnTo>
                    <a:pt x="1825" y="479"/>
                  </a:lnTo>
                  <a:lnTo>
                    <a:pt x="1829" y="479"/>
                  </a:lnTo>
                  <a:lnTo>
                    <a:pt x="1833" y="479"/>
                  </a:lnTo>
                  <a:lnTo>
                    <a:pt x="1837" y="479"/>
                  </a:lnTo>
                  <a:lnTo>
                    <a:pt x="1840" y="479"/>
                  </a:lnTo>
                  <a:lnTo>
                    <a:pt x="1844" y="479"/>
                  </a:lnTo>
                  <a:lnTo>
                    <a:pt x="1848" y="479"/>
                  </a:lnTo>
                  <a:lnTo>
                    <a:pt x="1852" y="479"/>
                  </a:lnTo>
                  <a:lnTo>
                    <a:pt x="1856" y="479"/>
                  </a:lnTo>
                  <a:lnTo>
                    <a:pt x="1859" y="479"/>
                  </a:lnTo>
                  <a:lnTo>
                    <a:pt x="1863" y="479"/>
                  </a:lnTo>
                  <a:lnTo>
                    <a:pt x="1867" y="479"/>
                  </a:lnTo>
                  <a:lnTo>
                    <a:pt x="1871" y="479"/>
                  </a:lnTo>
                  <a:lnTo>
                    <a:pt x="1875" y="479"/>
                  </a:lnTo>
                  <a:lnTo>
                    <a:pt x="1878" y="479"/>
                  </a:lnTo>
                  <a:lnTo>
                    <a:pt x="1882" y="479"/>
                  </a:lnTo>
                  <a:lnTo>
                    <a:pt x="1886" y="479"/>
                  </a:lnTo>
                  <a:lnTo>
                    <a:pt x="1890" y="479"/>
                  </a:lnTo>
                  <a:lnTo>
                    <a:pt x="1894" y="479"/>
                  </a:lnTo>
                  <a:lnTo>
                    <a:pt x="1897" y="479"/>
                  </a:lnTo>
                  <a:lnTo>
                    <a:pt x="1901" y="479"/>
                  </a:lnTo>
                  <a:lnTo>
                    <a:pt x="1905" y="479"/>
                  </a:lnTo>
                  <a:lnTo>
                    <a:pt x="1909" y="479"/>
                  </a:lnTo>
                  <a:lnTo>
                    <a:pt x="1913" y="479"/>
                  </a:lnTo>
                  <a:lnTo>
                    <a:pt x="1916" y="479"/>
                  </a:lnTo>
                  <a:lnTo>
                    <a:pt x="1920" y="479"/>
                  </a:lnTo>
                  <a:lnTo>
                    <a:pt x="1924" y="479"/>
                  </a:lnTo>
                  <a:lnTo>
                    <a:pt x="1928" y="479"/>
                  </a:lnTo>
                  <a:lnTo>
                    <a:pt x="1932" y="479"/>
                  </a:lnTo>
                  <a:lnTo>
                    <a:pt x="1935" y="479"/>
                  </a:lnTo>
                  <a:lnTo>
                    <a:pt x="1939" y="479"/>
                  </a:lnTo>
                  <a:lnTo>
                    <a:pt x="1943" y="479"/>
                  </a:lnTo>
                  <a:lnTo>
                    <a:pt x="1947" y="479"/>
                  </a:lnTo>
                  <a:lnTo>
                    <a:pt x="1951" y="479"/>
                  </a:lnTo>
                  <a:lnTo>
                    <a:pt x="1954" y="479"/>
                  </a:lnTo>
                  <a:lnTo>
                    <a:pt x="1958" y="479"/>
                  </a:lnTo>
                  <a:lnTo>
                    <a:pt x="1962" y="479"/>
                  </a:lnTo>
                  <a:lnTo>
                    <a:pt x="1966" y="479"/>
                  </a:lnTo>
                  <a:lnTo>
                    <a:pt x="1970" y="479"/>
                  </a:lnTo>
                  <a:lnTo>
                    <a:pt x="1973" y="479"/>
                  </a:lnTo>
                  <a:lnTo>
                    <a:pt x="1977" y="479"/>
                  </a:lnTo>
                  <a:lnTo>
                    <a:pt x="1981" y="479"/>
                  </a:lnTo>
                  <a:lnTo>
                    <a:pt x="1985" y="479"/>
                  </a:lnTo>
                  <a:lnTo>
                    <a:pt x="1989" y="479"/>
                  </a:lnTo>
                  <a:lnTo>
                    <a:pt x="1992" y="479"/>
                  </a:lnTo>
                  <a:lnTo>
                    <a:pt x="1996" y="479"/>
                  </a:lnTo>
                  <a:lnTo>
                    <a:pt x="2000" y="479"/>
                  </a:lnTo>
                  <a:lnTo>
                    <a:pt x="2004" y="479"/>
                  </a:lnTo>
                  <a:lnTo>
                    <a:pt x="2008" y="479"/>
                  </a:lnTo>
                  <a:lnTo>
                    <a:pt x="2011" y="479"/>
                  </a:lnTo>
                  <a:lnTo>
                    <a:pt x="2015" y="479"/>
                  </a:lnTo>
                  <a:lnTo>
                    <a:pt x="2019" y="479"/>
                  </a:lnTo>
                  <a:lnTo>
                    <a:pt x="2023" y="479"/>
                  </a:lnTo>
                  <a:lnTo>
                    <a:pt x="2027" y="479"/>
                  </a:lnTo>
                  <a:lnTo>
                    <a:pt x="2030" y="479"/>
                  </a:lnTo>
                  <a:lnTo>
                    <a:pt x="2034" y="479"/>
                  </a:lnTo>
                  <a:lnTo>
                    <a:pt x="2038" y="479"/>
                  </a:lnTo>
                  <a:lnTo>
                    <a:pt x="2042" y="479"/>
                  </a:lnTo>
                  <a:lnTo>
                    <a:pt x="2046" y="479"/>
                  </a:lnTo>
                  <a:lnTo>
                    <a:pt x="2050" y="479"/>
                  </a:lnTo>
                  <a:lnTo>
                    <a:pt x="2053" y="479"/>
                  </a:lnTo>
                  <a:lnTo>
                    <a:pt x="2057" y="479"/>
                  </a:lnTo>
                  <a:lnTo>
                    <a:pt x="2061" y="479"/>
                  </a:lnTo>
                  <a:lnTo>
                    <a:pt x="2065" y="479"/>
                  </a:lnTo>
                  <a:lnTo>
                    <a:pt x="2069" y="479"/>
                  </a:lnTo>
                  <a:lnTo>
                    <a:pt x="2072" y="479"/>
                  </a:lnTo>
                  <a:lnTo>
                    <a:pt x="2076" y="479"/>
                  </a:lnTo>
                  <a:lnTo>
                    <a:pt x="2080" y="479"/>
                  </a:lnTo>
                  <a:lnTo>
                    <a:pt x="2084" y="479"/>
                  </a:lnTo>
                  <a:lnTo>
                    <a:pt x="2088" y="479"/>
                  </a:lnTo>
                  <a:lnTo>
                    <a:pt x="2091" y="479"/>
                  </a:lnTo>
                  <a:lnTo>
                    <a:pt x="2095" y="479"/>
                  </a:lnTo>
                  <a:lnTo>
                    <a:pt x="2099" y="479"/>
                  </a:lnTo>
                  <a:lnTo>
                    <a:pt x="2103" y="479"/>
                  </a:lnTo>
                  <a:lnTo>
                    <a:pt x="2107" y="479"/>
                  </a:lnTo>
                  <a:lnTo>
                    <a:pt x="2110" y="479"/>
                  </a:lnTo>
                  <a:lnTo>
                    <a:pt x="2114" y="479"/>
                  </a:lnTo>
                  <a:lnTo>
                    <a:pt x="2118" y="479"/>
                  </a:lnTo>
                  <a:lnTo>
                    <a:pt x="2122" y="479"/>
                  </a:lnTo>
                  <a:lnTo>
                    <a:pt x="2126" y="479"/>
                  </a:lnTo>
                  <a:lnTo>
                    <a:pt x="2129" y="479"/>
                  </a:lnTo>
                  <a:lnTo>
                    <a:pt x="2133" y="479"/>
                  </a:lnTo>
                  <a:lnTo>
                    <a:pt x="2137" y="479"/>
                  </a:lnTo>
                  <a:lnTo>
                    <a:pt x="2141" y="479"/>
                  </a:lnTo>
                  <a:lnTo>
                    <a:pt x="2145" y="479"/>
                  </a:lnTo>
                  <a:lnTo>
                    <a:pt x="2148" y="479"/>
                  </a:lnTo>
                  <a:lnTo>
                    <a:pt x="2152" y="479"/>
                  </a:lnTo>
                  <a:lnTo>
                    <a:pt x="2156" y="479"/>
                  </a:lnTo>
                  <a:lnTo>
                    <a:pt x="2160" y="479"/>
                  </a:lnTo>
                  <a:lnTo>
                    <a:pt x="2164" y="479"/>
                  </a:lnTo>
                  <a:lnTo>
                    <a:pt x="2167" y="479"/>
                  </a:lnTo>
                  <a:lnTo>
                    <a:pt x="2171" y="479"/>
                  </a:lnTo>
                  <a:lnTo>
                    <a:pt x="2175" y="479"/>
                  </a:lnTo>
                  <a:lnTo>
                    <a:pt x="2179" y="479"/>
                  </a:lnTo>
                  <a:lnTo>
                    <a:pt x="2183" y="479"/>
                  </a:lnTo>
                  <a:lnTo>
                    <a:pt x="2186" y="479"/>
                  </a:lnTo>
                  <a:lnTo>
                    <a:pt x="2190" y="479"/>
                  </a:lnTo>
                  <a:lnTo>
                    <a:pt x="2194" y="479"/>
                  </a:lnTo>
                  <a:lnTo>
                    <a:pt x="2198" y="479"/>
                  </a:lnTo>
                  <a:lnTo>
                    <a:pt x="2202" y="479"/>
                  </a:lnTo>
                  <a:lnTo>
                    <a:pt x="2205" y="479"/>
                  </a:lnTo>
                  <a:lnTo>
                    <a:pt x="2209" y="479"/>
                  </a:lnTo>
                  <a:lnTo>
                    <a:pt x="2213" y="479"/>
                  </a:lnTo>
                  <a:lnTo>
                    <a:pt x="2217" y="479"/>
                  </a:lnTo>
                  <a:lnTo>
                    <a:pt x="2221" y="479"/>
                  </a:lnTo>
                  <a:lnTo>
                    <a:pt x="2224" y="479"/>
                  </a:lnTo>
                  <a:lnTo>
                    <a:pt x="2228" y="479"/>
                  </a:lnTo>
                  <a:lnTo>
                    <a:pt x="2232" y="479"/>
                  </a:lnTo>
                  <a:lnTo>
                    <a:pt x="2236" y="479"/>
                  </a:lnTo>
                  <a:lnTo>
                    <a:pt x="2240" y="479"/>
                  </a:lnTo>
                  <a:lnTo>
                    <a:pt x="2243" y="479"/>
                  </a:lnTo>
                  <a:lnTo>
                    <a:pt x="2247" y="479"/>
                  </a:lnTo>
                  <a:lnTo>
                    <a:pt x="2251" y="479"/>
                  </a:lnTo>
                  <a:lnTo>
                    <a:pt x="2255" y="479"/>
                  </a:lnTo>
                  <a:lnTo>
                    <a:pt x="2259" y="479"/>
                  </a:lnTo>
                  <a:lnTo>
                    <a:pt x="2262" y="479"/>
                  </a:lnTo>
                  <a:lnTo>
                    <a:pt x="2266" y="479"/>
                  </a:lnTo>
                  <a:lnTo>
                    <a:pt x="2270" y="479"/>
                  </a:lnTo>
                  <a:lnTo>
                    <a:pt x="2274" y="479"/>
                  </a:lnTo>
                  <a:lnTo>
                    <a:pt x="2278" y="479"/>
                  </a:lnTo>
                  <a:lnTo>
                    <a:pt x="2282" y="479"/>
                  </a:lnTo>
                  <a:lnTo>
                    <a:pt x="2285" y="479"/>
                  </a:lnTo>
                  <a:lnTo>
                    <a:pt x="2289" y="479"/>
                  </a:lnTo>
                  <a:lnTo>
                    <a:pt x="2293" y="479"/>
                  </a:lnTo>
                  <a:lnTo>
                    <a:pt x="2297" y="479"/>
                  </a:lnTo>
                  <a:lnTo>
                    <a:pt x="2301" y="479"/>
                  </a:lnTo>
                  <a:lnTo>
                    <a:pt x="2304" y="479"/>
                  </a:lnTo>
                  <a:lnTo>
                    <a:pt x="2308" y="479"/>
                  </a:lnTo>
                  <a:lnTo>
                    <a:pt x="2312" y="479"/>
                  </a:lnTo>
                  <a:lnTo>
                    <a:pt x="2316" y="479"/>
                  </a:lnTo>
                  <a:lnTo>
                    <a:pt x="2320" y="479"/>
                  </a:lnTo>
                  <a:lnTo>
                    <a:pt x="2323" y="479"/>
                  </a:lnTo>
                  <a:lnTo>
                    <a:pt x="2327" y="479"/>
                  </a:lnTo>
                  <a:lnTo>
                    <a:pt x="2331" y="479"/>
                  </a:lnTo>
                  <a:lnTo>
                    <a:pt x="2335" y="479"/>
                  </a:lnTo>
                  <a:lnTo>
                    <a:pt x="2339" y="479"/>
                  </a:lnTo>
                  <a:lnTo>
                    <a:pt x="2342" y="479"/>
                  </a:lnTo>
                  <a:lnTo>
                    <a:pt x="2346" y="479"/>
                  </a:lnTo>
                  <a:lnTo>
                    <a:pt x="2350" y="479"/>
                  </a:lnTo>
                  <a:lnTo>
                    <a:pt x="2354" y="479"/>
                  </a:lnTo>
                  <a:lnTo>
                    <a:pt x="2358" y="479"/>
                  </a:lnTo>
                  <a:lnTo>
                    <a:pt x="2361" y="479"/>
                  </a:lnTo>
                  <a:lnTo>
                    <a:pt x="2365" y="479"/>
                  </a:lnTo>
                  <a:lnTo>
                    <a:pt x="2369" y="479"/>
                  </a:lnTo>
                  <a:lnTo>
                    <a:pt x="2373" y="479"/>
                  </a:lnTo>
                  <a:lnTo>
                    <a:pt x="2377" y="479"/>
                  </a:lnTo>
                  <a:lnTo>
                    <a:pt x="2380" y="479"/>
                  </a:lnTo>
                  <a:lnTo>
                    <a:pt x="2384" y="479"/>
                  </a:lnTo>
                  <a:lnTo>
                    <a:pt x="2388" y="479"/>
                  </a:lnTo>
                  <a:lnTo>
                    <a:pt x="2392" y="479"/>
                  </a:lnTo>
                  <a:lnTo>
                    <a:pt x="2396" y="479"/>
                  </a:lnTo>
                  <a:lnTo>
                    <a:pt x="2399" y="479"/>
                  </a:lnTo>
                  <a:lnTo>
                    <a:pt x="2403" y="479"/>
                  </a:lnTo>
                  <a:lnTo>
                    <a:pt x="2407" y="479"/>
                  </a:lnTo>
                  <a:lnTo>
                    <a:pt x="2411" y="479"/>
                  </a:lnTo>
                  <a:lnTo>
                    <a:pt x="2415" y="479"/>
                  </a:lnTo>
                  <a:lnTo>
                    <a:pt x="2418" y="479"/>
                  </a:lnTo>
                  <a:lnTo>
                    <a:pt x="2422" y="479"/>
                  </a:lnTo>
                  <a:lnTo>
                    <a:pt x="2426" y="479"/>
                  </a:lnTo>
                  <a:lnTo>
                    <a:pt x="2430" y="479"/>
                  </a:lnTo>
                  <a:lnTo>
                    <a:pt x="2434" y="479"/>
                  </a:lnTo>
                  <a:lnTo>
                    <a:pt x="2437" y="479"/>
                  </a:lnTo>
                  <a:lnTo>
                    <a:pt x="2441" y="479"/>
                  </a:lnTo>
                  <a:lnTo>
                    <a:pt x="2445" y="479"/>
                  </a:lnTo>
                  <a:lnTo>
                    <a:pt x="2449" y="479"/>
                  </a:lnTo>
                  <a:lnTo>
                    <a:pt x="2453" y="479"/>
                  </a:lnTo>
                  <a:lnTo>
                    <a:pt x="2456" y="479"/>
                  </a:lnTo>
                  <a:lnTo>
                    <a:pt x="2460" y="479"/>
                  </a:lnTo>
                  <a:lnTo>
                    <a:pt x="2464" y="479"/>
                  </a:lnTo>
                  <a:lnTo>
                    <a:pt x="2468" y="479"/>
                  </a:lnTo>
                  <a:lnTo>
                    <a:pt x="2472" y="479"/>
                  </a:lnTo>
                  <a:lnTo>
                    <a:pt x="2475" y="479"/>
                  </a:lnTo>
                  <a:lnTo>
                    <a:pt x="2479" y="479"/>
                  </a:lnTo>
                  <a:lnTo>
                    <a:pt x="2483" y="479"/>
                  </a:lnTo>
                  <a:lnTo>
                    <a:pt x="2487" y="479"/>
                  </a:lnTo>
                  <a:lnTo>
                    <a:pt x="2491" y="479"/>
                  </a:lnTo>
                  <a:lnTo>
                    <a:pt x="2494" y="479"/>
                  </a:lnTo>
                  <a:lnTo>
                    <a:pt x="2498" y="479"/>
                  </a:lnTo>
                  <a:lnTo>
                    <a:pt x="2502" y="479"/>
                  </a:lnTo>
                  <a:lnTo>
                    <a:pt x="2506" y="479"/>
                  </a:lnTo>
                  <a:lnTo>
                    <a:pt x="2510" y="479"/>
                  </a:lnTo>
                  <a:lnTo>
                    <a:pt x="2514" y="479"/>
                  </a:lnTo>
                  <a:lnTo>
                    <a:pt x="2517" y="479"/>
                  </a:lnTo>
                  <a:lnTo>
                    <a:pt x="2521" y="479"/>
                  </a:lnTo>
                  <a:lnTo>
                    <a:pt x="2525" y="479"/>
                  </a:lnTo>
                  <a:lnTo>
                    <a:pt x="2529" y="479"/>
                  </a:lnTo>
                  <a:lnTo>
                    <a:pt x="2533" y="479"/>
                  </a:lnTo>
                  <a:lnTo>
                    <a:pt x="2536" y="479"/>
                  </a:lnTo>
                  <a:lnTo>
                    <a:pt x="2540" y="479"/>
                  </a:lnTo>
                  <a:lnTo>
                    <a:pt x="2544" y="479"/>
                  </a:lnTo>
                  <a:lnTo>
                    <a:pt x="2548" y="479"/>
                  </a:lnTo>
                  <a:lnTo>
                    <a:pt x="2552" y="479"/>
                  </a:lnTo>
                  <a:lnTo>
                    <a:pt x="2555" y="479"/>
                  </a:lnTo>
                  <a:lnTo>
                    <a:pt x="2559" y="479"/>
                  </a:lnTo>
                  <a:lnTo>
                    <a:pt x="2563" y="479"/>
                  </a:lnTo>
                  <a:lnTo>
                    <a:pt x="2567" y="479"/>
                  </a:lnTo>
                  <a:lnTo>
                    <a:pt x="2571" y="479"/>
                  </a:lnTo>
                  <a:lnTo>
                    <a:pt x="2574" y="479"/>
                  </a:lnTo>
                  <a:lnTo>
                    <a:pt x="2578" y="479"/>
                  </a:lnTo>
                  <a:lnTo>
                    <a:pt x="2582" y="479"/>
                  </a:lnTo>
                  <a:lnTo>
                    <a:pt x="2586" y="479"/>
                  </a:lnTo>
                  <a:lnTo>
                    <a:pt x="2590" y="479"/>
                  </a:lnTo>
                  <a:lnTo>
                    <a:pt x="2593" y="479"/>
                  </a:lnTo>
                  <a:lnTo>
                    <a:pt x="2597" y="479"/>
                  </a:lnTo>
                  <a:lnTo>
                    <a:pt x="2601" y="479"/>
                  </a:lnTo>
                  <a:lnTo>
                    <a:pt x="2605" y="479"/>
                  </a:lnTo>
                  <a:lnTo>
                    <a:pt x="2609" y="479"/>
                  </a:lnTo>
                  <a:lnTo>
                    <a:pt x="2612" y="479"/>
                  </a:lnTo>
                  <a:lnTo>
                    <a:pt x="2616" y="479"/>
                  </a:lnTo>
                  <a:lnTo>
                    <a:pt x="2620" y="479"/>
                  </a:lnTo>
                  <a:lnTo>
                    <a:pt x="2624" y="479"/>
                  </a:lnTo>
                  <a:lnTo>
                    <a:pt x="2628" y="479"/>
                  </a:lnTo>
                  <a:lnTo>
                    <a:pt x="2631" y="479"/>
                  </a:lnTo>
                  <a:lnTo>
                    <a:pt x="2635" y="479"/>
                  </a:lnTo>
                  <a:lnTo>
                    <a:pt x="2639" y="479"/>
                  </a:lnTo>
                  <a:lnTo>
                    <a:pt x="2643" y="479"/>
                  </a:lnTo>
                  <a:lnTo>
                    <a:pt x="2647" y="479"/>
                  </a:lnTo>
                  <a:lnTo>
                    <a:pt x="2650" y="479"/>
                  </a:lnTo>
                  <a:lnTo>
                    <a:pt x="2654" y="479"/>
                  </a:lnTo>
                  <a:lnTo>
                    <a:pt x="2658" y="479"/>
                  </a:lnTo>
                  <a:lnTo>
                    <a:pt x="2662" y="479"/>
                  </a:lnTo>
                  <a:lnTo>
                    <a:pt x="2666" y="479"/>
                  </a:lnTo>
                  <a:lnTo>
                    <a:pt x="2669" y="479"/>
                  </a:lnTo>
                  <a:lnTo>
                    <a:pt x="2673" y="479"/>
                  </a:lnTo>
                  <a:lnTo>
                    <a:pt x="2677" y="479"/>
                  </a:lnTo>
                  <a:lnTo>
                    <a:pt x="2681" y="479"/>
                  </a:lnTo>
                  <a:lnTo>
                    <a:pt x="2685" y="479"/>
                  </a:lnTo>
                  <a:lnTo>
                    <a:pt x="2688" y="479"/>
                  </a:lnTo>
                  <a:lnTo>
                    <a:pt x="2692" y="479"/>
                  </a:lnTo>
                  <a:lnTo>
                    <a:pt x="2696" y="479"/>
                  </a:lnTo>
                  <a:lnTo>
                    <a:pt x="2700" y="47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0" name="Freeform 100"/>
            <p:cNvSpPr>
              <a:spLocks/>
            </p:cNvSpPr>
            <p:nvPr/>
          </p:nvSpPr>
          <p:spPr bwMode="auto">
            <a:xfrm>
              <a:off x="3467101" y="2339975"/>
              <a:ext cx="4286250" cy="760413"/>
            </a:xfrm>
            <a:custGeom>
              <a:avLst/>
              <a:gdLst>
                <a:gd name="T0" fmla="*/ 41 w 2700"/>
                <a:gd name="T1" fmla="*/ 479 h 479"/>
                <a:gd name="T2" fmla="*/ 87 w 2700"/>
                <a:gd name="T3" fmla="*/ 479 h 479"/>
                <a:gd name="T4" fmla="*/ 133 w 2700"/>
                <a:gd name="T5" fmla="*/ 479 h 479"/>
                <a:gd name="T6" fmla="*/ 178 w 2700"/>
                <a:gd name="T7" fmla="*/ 479 h 479"/>
                <a:gd name="T8" fmla="*/ 224 w 2700"/>
                <a:gd name="T9" fmla="*/ 479 h 479"/>
                <a:gd name="T10" fmla="*/ 270 w 2700"/>
                <a:gd name="T11" fmla="*/ 479 h 479"/>
                <a:gd name="T12" fmla="*/ 315 w 2700"/>
                <a:gd name="T13" fmla="*/ 479 h 479"/>
                <a:gd name="T14" fmla="*/ 361 w 2700"/>
                <a:gd name="T15" fmla="*/ 479 h 479"/>
                <a:gd name="T16" fmla="*/ 407 w 2700"/>
                <a:gd name="T17" fmla="*/ 479 h 479"/>
                <a:gd name="T18" fmla="*/ 452 w 2700"/>
                <a:gd name="T19" fmla="*/ 479 h 479"/>
                <a:gd name="T20" fmla="*/ 498 w 2700"/>
                <a:gd name="T21" fmla="*/ 479 h 479"/>
                <a:gd name="T22" fmla="*/ 543 w 2700"/>
                <a:gd name="T23" fmla="*/ 479 h 479"/>
                <a:gd name="T24" fmla="*/ 589 w 2700"/>
                <a:gd name="T25" fmla="*/ 479 h 479"/>
                <a:gd name="T26" fmla="*/ 635 w 2700"/>
                <a:gd name="T27" fmla="*/ 479 h 479"/>
                <a:gd name="T28" fmla="*/ 680 w 2700"/>
                <a:gd name="T29" fmla="*/ 479 h 479"/>
                <a:gd name="T30" fmla="*/ 726 w 2700"/>
                <a:gd name="T31" fmla="*/ 479 h 479"/>
                <a:gd name="T32" fmla="*/ 772 w 2700"/>
                <a:gd name="T33" fmla="*/ 479 h 479"/>
                <a:gd name="T34" fmla="*/ 817 w 2700"/>
                <a:gd name="T35" fmla="*/ 479 h 479"/>
                <a:gd name="T36" fmla="*/ 863 w 2700"/>
                <a:gd name="T37" fmla="*/ 479 h 479"/>
                <a:gd name="T38" fmla="*/ 909 w 2700"/>
                <a:gd name="T39" fmla="*/ 479 h 479"/>
                <a:gd name="T40" fmla="*/ 954 w 2700"/>
                <a:gd name="T41" fmla="*/ 479 h 479"/>
                <a:gd name="T42" fmla="*/ 969 w 2700"/>
                <a:gd name="T43" fmla="*/ 471 h 479"/>
                <a:gd name="T44" fmla="*/ 988 w 2700"/>
                <a:gd name="T45" fmla="*/ 460 h 479"/>
                <a:gd name="T46" fmla="*/ 1026 w 2700"/>
                <a:gd name="T47" fmla="*/ 479 h 479"/>
                <a:gd name="T48" fmla="*/ 1072 w 2700"/>
                <a:gd name="T49" fmla="*/ 479 h 479"/>
                <a:gd name="T50" fmla="*/ 1118 w 2700"/>
                <a:gd name="T51" fmla="*/ 479 h 479"/>
                <a:gd name="T52" fmla="*/ 1163 w 2700"/>
                <a:gd name="T53" fmla="*/ 479 h 479"/>
                <a:gd name="T54" fmla="*/ 1205 w 2700"/>
                <a:gd name="T55" fmla="*/ 471 h 479"/>
                <a:gd name="T56" fmla="*/ 1217 w 2700"/>
                <a:gd name="T57" fmla="*/ 38 h 479"/>
                <a:gd name="T58" fmla="*/ 1236 w 2700"/>
                <a:gd name="T59" fmla="*/ 449 h 479"/>
                <a:gd name="T60" fmla="*/ 1270 w 2700"/>
                <a:gd name="T61" fmla="*/ 479 h 479"/>
                <a:gd name="T62" fmla="*/ 1296 w 2700"/>
                <a:gd name="T63" fmla="*/ 479 h 479"/>
                <a:gd name="T64" fmla="*/ 1331 w 2700"/>
                <a:gd name="T65" fmla="*/ 479 h 479"/>
                <a:gd name="T66" fmla="*/ 1376 w 2700"/>
                <a:gd name="T67" fmla="*/ 479 h 479"/>
                <a:gd name="T68" fmla="*/ 1422 w 2700"/>
                <a:gd name="T69" fmla="*/ 479 h 479"/>
                <a:gd name="T70" fmla="*/ 1468 w 2700"/>
                <a:gd name="T71" fmla="*/ 479 h 479"/>
                <a:gd name="T72" fmla="*/ 1513 w 2700"/>
                <a:gd name="T73" fmla="*/ 479 h 479"/>
                <a:gd name="T74" fmla="*/ 1559 w 2700"/>
                <a:gd name="T75" fmla="*/ 479 h 479"/>
                <a:gd name="T76" fmla="*/ 1605 w 2700"/>
                <a:gd name="T77" fmla="*/ 479 h 479"/>
                <a:gd name="T78" fmla="*/ 1650 w 2700"/>
                <a:gd name="T79" fmla="*/ 479 h 479"/>
                <a:gd name="T80" fmla="*/ 1696 w 2700"/>
                <a:gd name="T81" fmla="*/ 479 h 479"/>
                <a:gd name="T82" fmla="*/ 1741 w 2700"/>
                <a:gd name="T83" fmla="*/ 479 h 479"/>
                <a:gd name="T84" fmla="*/ 1783 w 2700"/>
                <a:gd name="T85" fmla="*/ 479 h 479"/>
                <a:gd name="T86" fmla="*/ 1806 w 2700"/>
                <a:gd name="T87" fmla="*/ 479 h 479"/>
                <a:gd name="T88" fmla="*/ 1852 w 2700"/>
                <a:gd name="T89" fmla="*/ 479 h 479"/>
                <a:gd name="T90" fmla="*/ 1897 w 2700"/>
                <a:gd name="T91" fmla="*/ 479 h 479"/>
                <a:gd name="T92" fmla="*/ 1943 w 2700"/>
                <a:gd name="T93" fmla="*/ 479 h 479"/>
                <a:gd name="T94" fmla="*/ 1989 w 2700"/>
                <a:gd name="T95" fmla="*/ 479 h 479"/>
                <a:gd name="T96" fmla="*/ 2034 w 2700"/>
                <a:gd name="T97" fmla="*/ 479 h 479"/>
                <a:gd name="T98" fmla="*/ 2080 w 2700"/>
                <a:gd name="T99" fmla="*/ 479 h 479"/>
                <a:gd name="T100" fmla="*/ 2126 w 2700"/>
                <a:gd name="T101" fmla="*/ 479 h 479"/>
                <a:gd name="T102" fmla="*/ 2171 w 2700"/>
                <a:gd name="T103" fmla="*/ 479 h 479"/>
                <a:gd name="T104" fmla="*/ 2217 w 2700"/>
                <a:gd name="T105" fmla="*/ 479 h 479"/>
                <a:gd name="T106" fmla="*/ 2262 w 2700"/>
                <a:gd name="T107" fmla="*/ 479 h 479"/>
                <a:gd name="T108" fmla="*/ 2308 w 2700"/>
                <a:gd name="T109" fmla="*/ 479 h 479"/>
                <a:gd name="T110" fmla="*/ 2354 w 2700"/>
                <a:gd name="T111" fmla="*/ 479 h 479"/>
                <a:gd name="T112" fmla="*/ 2399 w 2700"/>
                <a:gd name="T113" fmla="*/ 479 h 479"/>
                <a:gd name="T114" fmla="*/ 2445 w 2700"/>
                <a:gd name="T115" fmla="*/ 479 h 479"/>
                <a:gd name="T116" fmla="*/ 2491 w 2700"/>
                <a:gd name="T117" fmla="*/ 479 h 479"/>
                <a:gd name="T118" fmla="*/ 2536 w 2700"/>
                <a:gd name="T119" fmla="*/ 479 h 479"/>
                <a:gd name="T120" fmla="*/ 2582 w 2700"/>
                <a:gd name="T121" fmla="*/ 479 h 479"/>
                <a:gd name="T122" fmla="*/ 2628 w 2700"/>
                <a:gd name="T123" fmla="*/ 479 h 479"/>
                <a:gd name="T124" fmla="*/ 2673 w 2700"/>
                <a:gd name="T12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00" h="479">
                  <a:moveTo>
                    <a:pt x="0" y="479"/>
                  </a:moveTo>
                  <a:lnTo>
                    <a:pt x="3" y="479"/>
                  </a:lnTo>
                  <a:lnTo>
                    <a:pt x="7" y="479"/>
                  </a:lnTo>
                  <a:lnTo>
                    <a:pt x="11" y="479"/>
                  </a:lnTo>
                  <a:lnTo>
                    <a:pt x="15" y="479"/>
                  </a:lnTo>
                  <a:lnTo>
                    <a:pt x="19" y="479"/>
                  </a:lnTo>
                  <a:lnTo>
                    <a:pt x="22" y="479"/>
                  </a:lnTo>
                  <a:lnTo>
                    <a:pt x="26" y="479"/>
                  </a:lnTo>
                  <a:lnTo>
                    <a:pt x="30" y="479"/>
                  </a:lnTo>
                  <a:lnTo>
                    <a:pt x="34" y="479"/>
                  </a:lnTo>
                  <a:lnTo>
                    <a:pt x="38" y="479"/>
                  </a:lnTo>
                  <a:lnTo>
                    <a:pt x="41" y="479"/>
                  </a:lnTo>
                  <a:lnTo>
                    <a:pt x="45" y="479"/>
                  </a:lnTo>
                  <a:lnTo>
                    <a:pt x="49" y="479"/>
                  </a:lnTo>
                  <a:lnTo>
                    <a:pt x="53" y="479"/>
                  </a:lnTo>
                  <a:lnTo>
                    <a:pt x="57" y="479"/>
                  </a:lnTo>
                  <a:lnTo>
                    <a:pt x="60" y="479"/>
                  </a:lnTo>
                  <a:lnTo>
                    <a:pt x="64" y="479"/>
                  </a:lnTo>
                  <a:lnTo>
                    <a:pt x="68" y="479"/>
                  </a:lnTo>
                  <a:lnTo>
                    <a:pt x="72" y="479"/>
                  </a:lnTo>
                  <a:lnTo>
                    <a:pt x="76" y="479"/>
                  </a:lnTo>
                  <a:lnTo>
                    <a:pt x="79" y="479"/>
                  </a:lnTo>
                  <a:lnTo>
                    <a:pt x="83" y="479"/>
                  </a:lnTo>
                  <a:lnTo>
                    <a:pt x="87" y="479"/>
                  </a:lnTo>
                  <a:lnTo>
                    <a:pt x="91" y="479"/>
                  </a:lnTo>
                  <a:lnTo>
                    <a:pt x="95" y="479"/>
                  </a:lnTo>
                  <a:lnTo>
                    <a:pt x="98" y="479"/>
                  </a:lnTo>
                  <a:lnTo>
                    <a:pt x="102" y="479"/>
                  </a:lnTo>
                  <a:lnTo>
                    <a:pt x="106" y="479"/>
                  </a:lnTo>
                  <a:lnTo>
                    <a:pt x="110" y="479"/>
                  </a:lnTo>
                  <a:lnTo>
                    <a:pt x="114" y="479"/>
                  </a:lnTo>
                  <a:lnTo>
                    <a:pt x="117" y="479"/>
                  </a:lnTo>
                  <a:lnTo>
                    <a:pt x="121" y="479"/>
                  </a:lnTo>
                  <a:lnTo>
                    <a:pt x="125" y="479"/>
                  </a:lnTo>
                  <a:lnTo>
                    <a:pt x="129" y="479"/>
                  </a:lnTo>
                  <a:lnTo>
                    <a:pt x="133" y="479"/>
                  </a:lnTo>
                  <a:lnTo>
                    <a:pt x="137" y="479"/>
                  </a:lnTo>
                  <a:lnTo>
                    <a:pt x="140" y="479"/>
                  </a:lnTo>
                  <a:lnTo>
                    <a:pt x="144" y="479"/>
                  </a:lnTo>
                  <a:lnTo>
                    <a:pt x="148" y="479"/>
                  </a:lnTo>
                  <a:lnTo>
                    <a:pt x="152" y="479"/>
                  </a:lnTo>
                  <a:lnTo>
                    <a:pt x="156" y="479"/>
                  </a:lnTo>
                  <a:lnTo>
                    <a:pt x="159" y="479"/>
                  </a:lnTo>
                  <a:lnTo>
                    <a:pt x="163" y="479"/>
                  </a:lnTo>
                  <a:lnTo>
                    <a:pt x="167" y="479"/>
                  </a:lnTo>
                  <a:lnTo>
                    <a:pt x="171" y="479"/>
                  </a:lnTo>
                  <a:lnTo>
                    <a:pt x="175" y="479"/>
                  </a:lnTo>
                  <a:lnTo>
                    <a:pt x="178" y="479"/>
                  </a:lnTo>
                  <a:lnTo>
                    <a:pt x="182" y="479"/>
                  </a:lnTo>
                  <a:lnTo>
                    <a:pt x="186" y="479"/>
                  </a:lnTo>
                  <a:lnTo>
                    <a:pt x="190" y="479"/>
                  </a:lnTo>
                  <a:lnTo>
                    <a:pt x="194" y="479"/>
                  </a:lnTo>
                  <a:lnTo>
                    <a:pt x="197" y="479"/>
                  </a:lnTo>
                  <a:lnTo>
                    <a:pt x="201" y="479"/>
                  </a:lnTo>
                  <a:lnTo>
                    <a:pt x="205" y="479"/>
                  </a:lnTo>
                  <a:lnTo>
                    <a:pt x="209" y="479"/>
                  </a:lnTo>
                  <a:lnTo>
                    <a:pt x="213" y="479"/>
                  </a:lnTo>
                  <a:lnTo>
                    <a:pt x="216" y="479"/>
                  </a:lnTo>
                  <a:lnTo>
                    <a:pt x="220" y="479"/>
                  </a:lnTo>
                  <a:lnTo>
                    <a:pt x="224" y="479"/>
                  </a:lnTo>
                  <a:lnTo>
                    <a:pt x="228" y="479"/>
                  </a:lnTo>
                  <a:lnTo>
                    <a:pt x="232" y="479"/>
                  </a:lnTo>
                  <a:lnTo>
                    <a:pt x="235" y="479"/>
                  </a:lnTo>
                  <a:lnTo>
                    <a:pt x="239" y="479"/>
                  </a:lnTo>
                  <a:lnTo>
                    <a:pt x="243" y="479"/>
                  </a:lnTo>
                  <a:lnTo>
                    <a:pt x="247" y="479"/>
                  </a:lnTo>
                  <a:lnTo>
                    <a:pt x="251" y="479"/>
                  </a:lnTo>
                  <a:lnTo>
                    <a:pt x="254" y="479"/>
                  </a:lnTo>
                  <a:lnTo>
                    <a:pt x="258" y="479"/>
                  </a:lnTo>
                  <a:lnTo>
                    <a:pt x="262" y="479"/>
                  </a:lnTo>
                  <a:lnTo>
                    <a:pt x="266" y="479"/>
                  </a:lnTo>
                  <a:lnTo>
                    <a:pt x="270" y="479"/>
                  </a:lnTo>
                  <a:lnTo>
                    <a:pt x="273" y="479"/>
                  </a:lnTo>
                  <a:lnTo>
                    <a:pt x="277" y="479"/>
                  </a:lnTo>
                  <a:lnTo>
                    <a:pt x="281" y="479"/>
                  </a:lnTo>
                  <a:lnTo>
                    <a:pt x="285" y="479"/>
                  </a:lnTo>
                  <a:lnTo>
                    <a:pt x="289" y="479"/>
                  </a:lnTo>
                  <a:lnTo>
                    <a:pt x="292" y="479"/>
                  </a:lnTo>
                  <a:lnTo>
                    <a:pt x="296" y="479"/>
                  </a:lnTo>
                  <a:lnTo>
                    <a:pt x="300" y="479"/>
                  </a:lnTo>
                  <a:lnTo>
                    <a:pt x="304" y="479"/>
                  </a:lnTo>
                  <a:lnTo>
                    <a:pt x="308" y="479"/>
                  </a:lnTo>
                  <a:lnTo>
                    <a:pt x="311" y="479"/>
                  </a:lnTo>
                  <a:lnTo>
                    <a:pt x="315" y="479"/>
                  </a:lnTo>
                  <a:lnTo>
                    <a:pt x="319" y="479"/>
                  </a:lnTo>
                  <a:lnTo>
                    <a:pt x="323" y="479"/>
                  </a:lnTo>
                  <a:lnTo>
                    <a:pt x="327" y="479"/>
                  </a:lnTo>
                  <a:lnTo>
                    <a:pt x="330" y="479"/>
                  </a:lnTo>
                  <a:lnTo>
                    <a:pt x="334" y="479"/>
                  </a:lnTo>
                  <a:lnTo>
                    <a:pt x="338" y="479"/>
                  </a:lnTo>
                  <a:lnTo>
                    <a:pt x="342" y="479"/>
                  </a:lnTo>
                  <a:lnTo>
                    <a:pt x="346" y="479"/>
                  </a:lnTo>
                  <a:lnTo>
                    <a:pt x="349" y="479"/>
                  </a:lnTo>
                  <a:lnTo>
                    <a:pt x="353" y="479"/>
                  </a:lnTo>
                  <a:lnTo>
                    <a:pt x="357" y="479"/>
                  </a:lnTo>
                  <a:lnTo>
                    <a:pt x="361" y="479"/>
                  </a:lnTo>
                  <a:lnTo>
                    <a:pt x="365" y="479"/>
                  </a:lnTo>
                  <a:lnTo>
                    <a:pt x="368" y="479"/>
                  </a:lnTo>
                  <a:lnTo>
                    <a:pt x="372" y="479"/>
                  </a:lnTo>
                  <a:lnTo>
                    <a:pt x="376" y="479"/>
                  </a:lnTo>
                  <a:lnTo>
                    <a:pt x="380" y="479"/>
                  </a:lnTo>
                  <a:lnTo>
                    <a:pt x="384" y="479"/>
                  </a:lnTo>
                  <a:lnTo>
                    <a:pt x="388" y="479"/>
                  </a:lnTo>
                  <a:lnTo>
                    <a:pt x="391" y="479"/>
                  </a:lnTo>
                  <a:lnTo>
                    <a:pt x="395" y="479"/>
                  </a:lnTo>
                  <a:lnTo>
                    <a:pt x="399" y="479"/>
                  </a:lnTo>
                  <a:lnTo>
                    <a:pt x="403" y="479"/>
                  </a:lnTo>
                  <a:lnTo>
                    <a:pt x="407" y="479"/>
                  </a:lnTo>
                  <a:lnTo>
                    <a:pt x="410" y="479"/>
                  </a:lnTo>
                  <a:lnTo>
                    <a:pt x="414" y="479"/>
                  </a:lnTo>
                  <a:lnTo>
                    <a:pt x="418" y="479"/>
                  </a:lnTo>
                  <a:lnTo>
                    <a:pt x="422" y="479"/>
                  </a:lnTo>
                  <a:lnTo>
                    <a:pt x="426" y="479"/>
                  </a:lnTo>
                  <a:lnTo>
                    <a:pt x="429" y="479"/>
                  </a:lnTo>
                  <a:lnTo>
                    <a:pt x="433" y="479"/>
                  </a:lnTo>
                  <a:lnTo>
                    <a:pt x="437" y="479"/>
                  </a:lnTo>
                  <a:lnTo>
                    <a:pt x="441" y="479"/>
                  </a:lnTo>
                  <a:lnTo>
                    <a:pt x="445" y="479"/>
                  </a:lnTo>
                  <a:lnTo>
                    <a:pt x="448" y="479"/>
                  </a:lnTo>
                  <a:lnTo>
                    <a:pt x="452" y="479"/>
                  </a:lnTo>
                  <a:lnTo>
                    <a:pt x="456" y="479"/>
                  </a:lnTo>
                  <a:lnTo>
                    <a:pt x="460" y="479"/>
                  </a:lnTo>
                  <a:lnTo>
                    <a:pt x="464" y="479"/>
                  </a:lnTo>
                  <a:lnTo>
                    <a:pt x="467" y="479"/>
                  </a:lnTo>
                  <a:lnTo>
                    <a:pt x="471" y="479"/>
                  </a:lnTo>
                  <a:lnTo>
                    <a:pt x="475" y="479"/>
                  </a:lnTo>
                  <a:lnTo>
                    <a:pt x="479" y="479"/>
                  </a:lnTo>
                  <a:lnTo>
                    <a:pt x="483" y="479"/>
                  </a:lnTo>
                  <a:lnTo>
                    <a:pt x="486" y="479"/>
                  </a:lnTo>
                  <a:lnTo>
                    <a:pt x="490" y="479"/>
                  </a:lnTo>
                  <a:lnTo>
                    <a:pt x="494" y="479"/>
                  </a:lnTo>
                  <a:lnTo>
                    <a:pt x="498" y="479"/>
                  </a:lnTo>
                  <a:lnTo>
                    <a:pt x="502" y="479"/>
                  </a:lnTo>
                  <a:lnTo>
                    <a:pt x="505" y="479"/>
                  </a:lnTo>
                  <a:lnTo>
                    <a:pt x="509" y="479"/>
                  </a:lnTo>
                  <a:lnTo>
                    <a:pt x="513" y="479"/>
                  </a:lnTo>
                  <a:lnTo>
                    <a:pt x="517" y="479"/>
                  </a:lnTo>
                  <a:lnTo>
                    <a:pt x="521" y="479"/>
                  </a:lnTo>
                  <a:lnTo>
                    <a:pt x="524" y="479"/>
                  </a:lnTo>
                  <a:lnTo>
                    <a:pt x="528" y="479"/>
                  </a:lnTo>
                  <a:lnTo>
                    <a:pt x="532" y="479"/>
                  </a:lnTo>
                  <a:lnTo>
                    <a:pt x="536" y="479"/>
                  </a:lnTo>
                  <a:lnTo>
                    <a:pt x="540" y="479"/>
                  </a:lnTo>
                  <a:lnTo>
                    <a:pt x="543" y="479"/>
                  </a:lnTo>
                  <a:lnTo>
                    <a:pt x="547" y="479"/>
                  </a:lnTo>
                  <a:lnTo>
                    <a:pt x="551" y="479"/>
                  </a:lnTo>
                  <a:lnTo>
                    <a:pt x="555" y="479"/>
                  </a:lnTo>
                  <a:lnTo>
                    <a:pt x="559" y="479"/>
                  </a:lnTo>
                  <a:lnTo>
                    <a:pt x="562" y="479"/>
                  </a:lnTo>
                  <a:lnTo>
                    <a:pt x="566" y="479"/>
                  </a:lnTo>
                  <a:lnTo>
                    <a:pt x="570" y="479"/>
                  </a:lnTo>
                  <a:lnTo>
                    <a:pt x="574" y="479"/>
                  </a:lnTo>
                  <a:lnTo>
                    <a:pt x="578" y="479"/>
                  </a:lnTo>
                  <a:lnTo>
                    <a:pt x="581" y="479"/>
                  </a:lnTo>
                  <a:lnTo>
                    <a:pt x="585" y="479"/>
                  </a:lnTo>
                  <a:lnTo>
                    <a:pt x="589" y="479"/>
                  </a:lnTo>
                  <a:lnTo>
                    <a:pt x="593" y="479"/>
                  </a:lnTo>
                  <a:lnTo>
                    <a:pt x="597" y="479"/>
                  </a:lnTo>
                  <a:lnTo>
                    <a:pt x="600" y="479"/>
                  </a:lnTo>
                  <a:lnTo>
                    <a:pt x="604" y="479"/>
                  </a:lnTo>
                  <a:lnTo>
                    <a:pt x="608" y="479"/>
                  </a:lnTo>
                  <a:lnTo>
                    <a:pt x="612" y="479"/>
                  </a:lnTo>
                  <a:lnTo>
                    <a:pt x="616" y="479"/>
                  </a:lnTo>
                  <a:lnTo>
                    <a:pt x="620" y="479"/>
                  </a:lnTo>
                  <a:lnTo>
                    <a:pt x="623" y="479"/>
                  </a:lnTo>
                  <a:lnTo>
                    <a:pt x="627" y="479"/>
                  </a:lnTo>
                  <a:lnTo>
                    <a:pt x="631" y="479"/>
                  </a:lnTo>
                  <a:lnTo>
                    <a:pt x="635" y="479"/>
                  </a:lnTo>
                  <a:lnTo>
                    <a:pt x="639" y="479"/>
                  </a:lnTo>
                  <a:lnTo>
                    <a:pt x="642" y="479"/>
                  </a:lnTo>
                  <a:lnTo>
                    <a:pt x="646" y="479"/>
                  </a:lnTo>
                  <a:lnTo>
                    <a:pt x="650" y="479"/>
                  </a:lnTo>
                  <a:lnTo>
                    <a:pt x="654" y="479"/>
                  </a:lnTo>
                  <a:lnTo>
                    <a:pt x="658" y="479"/>
                  </a:lnTo>
                  <a:lnTo>
                    <a:pt x="661" y="479"/>
                  </a:lnTo>
                  <a:lnTo>
                    <a:pt x="665" y="479"/>
                  </a:lnTo>
                  <a:lnTo>
                    <a:pt x="669" y="479"/>
                  </a:lnTo>
                  <a:lnTo>
                    <a:pt x="673" y="479"/>
                  </a:lnTo>
                  <a:lnTo>
                    <a:pt x="677" y="479"/>
                  </a:lnTo>
                  <a:lnTo>
                    <a:pt x="680" y="479"/>
                  </a:lnTo>
                  <a:lnTo>
                    <a:pt x="684" y="479"/>
                  </a:lnTo>
                  <a:lnTo>
                    <a:pt x="688" y="479"/>
                  </a:lnTo>
                  <a:lnTo>
                    <a:pt x="692" y="479"/>
                  </a:lnTo>
                  <a:lnTo>
                    <a:pt x="696" y="479"/>
                  </a:lnTo>
                  <a:lnTo>
                    <a:pt x="699" y="479"/>
                  </a:lnTo>
                  <a:lnTo>
                    <a:pt x="703" y="479"/>
                  </a:lnTo>
                  <a:lnTo>
                    <a:pt x="707" y="479"/>
                  </a:lnTo>
                  <a:lnTo>
                    <a:pt x="711" y="479"/>
                  </a:lnTo>
                  <a:lnTo>
                    <a:pt x="715" y="479"/>
                  </a:lnTo>
                  <a:lnTo>
                    <a:pt x="718" y="479"/>
                  </a:lnTo>
                  <a:lnTo>
                    <a:pt x="722" y="479"/>
                  </a:lnTo>
                  <a:lnTo>
                    <a:pt x="726" y="479"/>
                  </a:lnTo>
                  <a:lnTo>
                    <a:pt x="730" y="479"/>
                  </a:lnTo>
                  <a:lnTo>
                    <a:pt x="734" y="479"/>
                  </a:lnTo>
                  <a:lnTo>
                    <a:pt x="737" y="479"/>
                  </a:lnTo>
                  <a:lnTo>
                    <a:pt x="741" y="479"/>
                  </a:lnTo>
                  <a:lnTo>
                    <a:pt x="745" y="479"/>
                  </a:lnTo>
                  <a:lnTo>
                    <a:pt x="749" y="479"/>
                  </a:lnTo>
                  <a:lnTo>
                    <a:pt x="753" y="479"/>
                  </a:lnTo>
                  <a:lnTo>
                    <a:pt x="756" y="479"/>
                  </a:lnTo>
                  <a:lnTo>
                    <a:pt x="760" y="479"/>
                  </a:lnTo>
                  <a:lnTo>
                    <a:pt x="764" y="479"/>
                  </a:lnTo>
                  <a:lnTo>
                    <a:pt x="768" y="479"/>
                  </a:lnTo>
                  <a:lnTo>
                    <a:pt x="772" y="479"/>
                  </a:lnTo>
                  <a:lnTo>
                    <a:pt x="775" y="479"/>
                  </a:lnTo>
                  <a:lnTo>
                    <a:pt x="779" y="479"/>
                  </a:lnTo>
                  <a:lnTo>
                    <a:pt x="783" y="479"/>
                  </a:lnTo>
                  <a:lnTo>
                    <a:pt x="787" y="479"/>
                  </a:lnTo>
                  <a:lnTo>
                    <a:pt x="791" y="479"/>
                  </a:lnTo>
                  <a:lnTo>
                    <a:pt x="794" y="479"/>
                  </a:lnTo>
                  <a:lnTo>
                    <a:pt x="798" y="479"/>
                  </a:lnTo>
                  <a:lnTo>
                    <a:pt x="802" y="479"/>
                  </a:lnTo>
                  <a:lnTo>
                    <a:pt x="806" y="479"/>
                  </a:lnTo>
                  <a:lnTo>
                    <a:pt x="810" y="479"/>
                  </a:lnTo>
                  <a:lnTo>
                    <a:pt x="813" y="479"/>
                  </a:lnTo>
                  <a:lnTo>
                    <a:pt x="817" y="479"/>
                  </a:lnTo>
                  <a:lnTo>
                    <a:pt x="821" y="479"/>
                  </a:lnTo>
                  <a:lnTo>
                    <a:pt x="825" y="479"/>
                  </a:lnTo>
                  <a:lnTo>
                    <a:pt x="829" y="479"/>
                  </a:lnTo>
                  <a:lnTo>
                    <a:pt x="832" y="479"/>
                  </a:lnTo>
                  <a:lnTo>
                    <a:pt x="836" y="479"/>
                  </a:lnTo>
                  <a:lnTo>
                    <a:pt x="840" y="479"/>
                  </a:lnTo>
                  <a:lnTo>
                    <a:pt x="844" y="479"/>
                  </a:lnTo>
                  <a:lnTo>
                    <a:pt x="848" y="479"/>
                  </a:lnTo>
                  <a:lnTo>
                    <a:pt x="852" y="479"/>
                  </a:lnTo>
                  <a:lnTo>
                    <a:pt x="855" y="479"/>
                  </a:lnTo>
                  <a:lnTo>
                    <a:pt x="859" y="479"/>
                  </a:lnTo>
                  <a:lnTo>
                    <a:pt x="863" y="479"/>
                  </a:lnTo>
                  <a:lnTo>
                    <a:pt x="867" y="479"/>
                  </a:lnTo>
                  <a:lnTo>
                    <a:pt x="871" y="479"/>
                  </a:lnTo>
                  <a:lnTo>
                    <a:pt x="874" y="479"/>
                  </a:lnTo>
                  <a:lnTo>
                    <a:pt x="878" y="479"/>
                  </a:lnTo>
                  <a:lnTo>
                    <a:pt x="882" y="479"/>
                  </a:lnTo>
                  <a:lnTo>
                    <a:pt x="886" y="479"/>
                  </a:lnTo>
                  <a:lnTo>
                    <a:pt x="890" y="479"/>
                  </a:lnTo>
                  <a:lnTo>
                    <a:pt x="893" y="479"/>
                  </a:lnTo>
                  <a:lnTo>
                    <a:pt x="897" y="479"/>
                  </a:lnTo>
                  <a:lnTo>
                    <a:pt x="901" y="479"/>
                  </a:lnTo>
                  <a:lnTo>
                    <a:pt x="905" y="479"/>
                  </a:lnTo>
                  <a:lnTo>
                    <a:pt x="909" y="479"/>
                  </a:lnTo>
                  <a:lnTo>
                    <a:pt x="912" y="479"/>
                  </a:lnTo>
                  <a:lnTo>
                    <a:pt x="916" y="479"/>
                  </a:lnTo>
                  <a:lnTo>
                    <a:pt x="920" y="479"/>
                  </a:lnTo>
                  <a:lnTo>
                    <a:pt x="924" y="479"/>
                  </a:lnTo>
                  <a:lnTo>
                    <a:pt x="928" y="479"/>
                  </a:lnTo>
                  <a:lnTo>
                    <a:pt x="931" y="479"/>
                  </a:lnTo>
                  <a:lnTo>
                    <a:pt x="935" y="479"/>
                  </a:lnTo>
                  <a:lnTo>
                    <a:pt x="939" y="479"/>
                  </a:lnTo>
                  <a:lnTo>
                    <a:pt x="943" y="479"/>
                  </a:lnTo>
                  <a:lnTo>
                    <a:pt x="947" y="479"/>
                  </a:lnTo>
                  <a:lnTo>
                    <a:pt x="950" y="479"/>
                  </a:lnTo>
                  <a:lnTo>
                    <a:pt x="954" y="479"/>
                  </a:lnTo>
                  <a:lnTo>
                    <a:pt x="958" y="479"/>
                  </a:lnTo>
                  <a:lnTo>
                    <a:pt x="962" y="479"/>
                  </a:lnTo>
                  <a:lnTo>
                    <a:pt x="962" y="475"/>
                  </a:lnTo>
                  <a:lnTo>
                    <a:pt x="962" y="479"/>
                  </a:lnTo>
                  <a:lnTo>
                    <a:pt x="962" y="475"/>
                  </a:lnTo>
                  <a:lnTo>
                    <a:pt x="966" y="475"/>
                  </a:lnTo>
                  <a:lnTo>
                    <a:pt x="966" y="471"/>
                  </a:lnTo>
                  <a:lnTo>
                    <a:pt x="966" y="475"/>
                  </a:lnTo>
                  <a:lnTo>
                    <a:pt x="966" y="471"/>
                  </a:lnTo>
                  <a:lnTo>
                    <a:pt x="969" y="471"/>
                  </a:lnTo>
                  <a:lnTo>
                    <a:pt x="969" y="468"/>
                  </a:lnTo>
                  <a:lnTo>
                    <a:pt x="969" y="471"/>
                  </a:lnTo>
                  <a:lnTo>
                    <a:pt x="969" y="468"/>
                  </a:lnTo>
                  <a:lnTo>
                    <a:pt x="973" y="471"/>
                  </a:lnTo>
                  <a:lnTo>
                    <a:pt x="977" y="471"/>
                  </a:lnTo>
                  <a:lnTo>
                    <a:pt x="981" y="471"/>
                  </a:lnTo>
                  <a:lnTo>
                    <a:pt x="981" y="479"/>
                  </a:lnTo>
                  <a:lnTo>
                    <a:pt x="985" y="468"/>
                  </a:lnTo>
                  <a:lnTo>
                    <a:pt x="985" y="460"/>
                  </a:lnTo>
                  <a:lnTo>
                    <a:pt x="985" y="468"/>
                  </a:lnTo>
                  <a:lnTo>
                    <a:pt x="985" y="460"/>
                  </a:lnTo>
                  <a:lnTo>
                    <a:pt x="988" y="460"/>
                  </a:lnTo>
                  <a:lnTo>
                    <a:pt x="988" y="456"/>
                  </a:lnTo>
                  <a:lnTo>
                    <a:pt x="988" y="460"/>
                  </a:lnTo>
                  <a:lnTo>
                    <a:pt x="988" y="456"/>
                  </a:lnTo>
                  <a:lnTo>
                    <a:pt x="992" y="456"/>
                  </a:lnTo>
                  <a:lnTo>
                    <a:pt x="996" y="460"/>
                  </a:lnTo>
                  <a:lnTo>
                    <a:pt x="996" y="464"/>
                  </a:lnTo>
                  <a:lnTo>
                    <a:pt x="1000" y="468"/>
                  </a:lnTo>
                  <a:lnTo>
                    <a:pt x="1004" y="471"/>
                  </a:lnTo>
                  <a:lnTo>
                    <a:pt x="1007" y="475"/>
                  </a:lnTo>
                  <a:lnTo>
                    <a:pt x="1011" y="479"/>
                  </a:lnTo>
                  <a:lnTo>
                    <a:pt x="1015" y="479"/>
                  </a:lnTo>
                  <a:lnTo>
                    <a:pt x="1019" y="479"/>
                  </a:lnTo>
                  <a:lnTo>
                    <a:pt x="1023" y="479"/>
                  </a:lnTo>
                  <a:lnTo>
                    <a:pt x="1026" y="479"/>
                  </a:lnTo>
                  <a:lnTo>
                    <a:pt x="1030" y="479"/>
                  </a:lnTo>
                  <a:lnTo>
                    <a:pt x="1034" y="479"/>
                  </a:lnTo>
                  <a:lnTo>
                    <a:pt x="1038" y="479"/>
                  </a:lnTo>
                  <a:lnTo>
                    <a:pt x="1042" y="479"/>
                  </a:lnTo>
                  <a:lnTo>
                    <a:pt x="1045" y="479"/>
                  </a:lnTo>
                  <a:lnTo>
                    <a:pt x="1049" y="479"/>
                  </a:lnTo>
                  <a:lnTo>
                    <a:pt x="1053" y="479"/>
                  </a:lnTo>
                  <a:lnTo>
                    <a:pt x="1057" y="479"/>
                  </a:lnTo>
                  <a:lnTo>
                    <a:pt x="1061" y="479"/>
                  </a:lnTo>
                  <a:lnTo>
                    <a:pt x="1064" y="479"/>
                  </a:lnTo>
                  <a:lnTo>
                    <a:pt x="1068" y="479"/>
                  </a:lnTo>
                  <a:lnTo>
                    <a:pt x="1072" y="479"/>
                  </a:lnTo>
                  <a:lnTo>
                    <a:pt x="1076" y="479"/>
                  </a:lnTo>
                  <a:lnTo>
                    <a:pt x="1080" y="479"/>
                  </a:lnTo>
                  <a:lnTo>
                    <a:pt x="1083" y="479"/>
                  </a:lnTo>
                  <a:lnTo>
                    <a:pt x="1087" y="479"/>
                  </a:lnTo>
                  <a:lnTo>
                    <a:pt x="1091" y="479"/>
                  </a:lnTo>
                  <a:lnTo>
                    <a:pt x="1095" y="479"/>
                  </a:lnTo>
                  <a:lnTo>
                    <a:pt x="1099" y="479"/>
                  </a:lnTo>
                  <a:lnTo>
                    <a:pt x="1103" y="479"/>
                  </a:lnTo>
                  <a:lnTo>
                    <a:pt x="1106" y="479"/>
                  </a:lnTo>
                  <a:lnTo>
                    <a:pt x="1110" y="479"/>
                  </a:lnTo>
                  <a:lnTo>
                    <a:pt x="1114" y="479"/>
                  </a:lnTo>
                  <a:lnTo>
                    <a:pt x="1118" y="479"/>
                  </a:lnTo>
                  <a:lnTo>
                    <a:pt x="1122" y="479"/>
                  </a:lnTo>
                  <a:lnTo>
                    <a:pt x="1125" y="479"/>
                  </a:lnTo>
                  <a:lnTo>
                    <a:pt x="1129" y="479"/>
                  </a:lnTo>
                  <a:lnTo>
                    <a:pt x="1133" y="479"/>
                  </a:lnTo>
                  <a:lnTo>
                    <a:pt x="1137" y="479"/>
                  </a:lnTo>
                  <a:lnTo>
                    <a:pt x="1141" y="479"/>
                  </a:lnTo>
                  <a:lnTo>
                    <a:pt x="1144" y="479"/>
                  </a:lnTo>
                  <a:lnTo>
                    <a:pt x="1148" y="479"/>
                  </a:lnTo>
                  <a:lnTo>
                    <a:pt x="1152" y="479"/>
                  </a:lnTo>
                  <a:lnTo>
                    <a:pt x="1156" y="479"/>
                  </a:lnTo>
                  <a:lnTo>
                    <a:pt x="1160" y="479"/>
                  </a:lnTo>
                  <a:lnTo>
                    <a:pt x="1163" y="479"/>
                  </a:lnTo>
                  <a:lnTo>
                    <a:pt x="1167" y="479"/>
                  </a:lnTo>
                  <a:lnTo>
                    <a:pt x="1171" y="479"/>
                  </a:lnTo>
                  <a:lnTo>
                    <a:pt x="1175" y="479"/>
                  </a:lnTo>
                  <a:lnTo>
                    <a:pt x="1179" y="479"/>
                  </a:lnTo>
                  <a:lnTo>
                    <a:pt x="1182" y="479"/>
                  </a:lnTo>
                  <a:lnTo>
                    <a:pt x="1186" y="479"/>
                  </a:lnTo>
                  <a:lnTo>
                    <a:pt x="1190" y="479"/>
                  </a:lnTo>
                  <a:lnTo>
                    <a:pt x="1194" y="479"/>
                  </a:lnTo>
                  <a:lnTo>
                    <a:pt x="1198" y="479"/>
                  </a:lnTo>
                  <a:lnTo>
                    <a:pt x="1201" y="479"/>
                  </a:lnTo>
                  <a:lnTo>
                    <a:pt x="1205" y="475"/>
                  </a:lnTo>
                  <a:lnTo>
                    <a:pt x="1205" y="471"/>
                  </a:lnTo>
                  <a:lnTo>
                    <a:pt x="1205" y="475"/>
                  </a:lnTo>
                  <a:lnTo>
                    <a:pt x="1205" y="471"/>
                  </a:lnTo>
                  <a:lnTo>
                    <a:pt x="1209" y="452"/>
                  </a:lnTo>
                  <a:lnTo>
                    <a:pt x="1209" y="414"/>
                  </a:lnTo>
                  <a:lnTo>
                    <a:pt x="1209" y="452"/>
                  </a:lnTo>
                  <a:lnTo>
                    <a:pt x="1209" y="414"/>
                  </a:lnTo>
                  <a:lnTo>
                    <a:pt x="1213" y="346"/>
                  </a:lnTo>
                  <a:lnTo>
                    <a:pt x="1213" y="163"/>
                  </a:lnTo>
                  <a:lnTo>
                    <a:pt x="1213" y="346"/>
                  </a:lnTo>
                  <a:lnTo>
                    <a:pt x="1213" y="163"/>
                  </a:lnTo>
                  <a:lnTo>
                    <a:pt x="1217" y="83"/>
                  </a:lnTo>
                  <a:lnTo>
                    <a:pt x="1217" y="38"/>
                  </a:lnTo>
                  <a:lnTo>
                    <a:pt x="1217" y="83"/>
                  </a:lnTo>
                  <a:lnTo>
                    <a:pt x="1217" y="38"/>
                  </a:lnTo>
                  <a:lnTo>
                    <a:pt x="1220" y="0"/>
                  </a:lnTo>
                  <a:lnTo>
                    <a:pt x="1220" y="61"/>
                  </a:lnTo>
                  <a:lnTo>
                    <a:pt x="1224" y="87"/>
                  </a:lnTo>
                  <a:lnTo>
                    <a:pt x="1224" y="175"/>
                  </a:lnTo>
                  <a:lnTo>
                    <a:pt x="1228" y="232"/>
                  </a:lnTo>
                  <a:lnTo>
                    <a:pt x="1228" y="300"/>
                  </a:lnTo>
                  <a:lnTo>
                    <a:pt x="1232" y="350"/>
                  </a:lnTo>
                  <a:lnTo>
                    <a:pt x="1232" y="418"/>
                  </a:lnTo>
                  <a:lnTo>
                    <a:pt x="1236" y="437"/>
                  </a:lnTo>
                  <a:lnTo>
                    <a:pt x="1236" y="449"/>
                  </a:lnTo>
                  <a:lnTo>
                    <a:pt x="1239" y="456"/>
                  </a:lnTo>
                  <a:lnTo>
                    <a:pt x="1239" y="460"/>
                  </a:lnTo>
                  <a:lnTo>
                    <a:pt x="1243" y="464"/>
                  </a:lnTo>
                  <a:lnTo>
                    <a:pt x="1243" y="468"/>
                  </a:lnTo>
                  <a:lnTo>
                    <a:pt x="1247" y="468"/>
                  </a:lnTo>
                  <a:lnTo>
                    <a:pt x="1247" y="471"/>
                  </a:lnTo>
                  <a:lnTo>
                    <a:pt x="1251" y="471"/>
                  </a:lnTo>
                  <a:lnTo>
                    <a:pt x="1255" y="475"/>
                  </a:lnTo>
                  <a:lnTo>
                    <a:pt x="1258" y="475"/>
                  </a:lnTo>
                  <a:lnTo>
                    <a:pt x="1262" y="475"/>
                  </a:lnTo>
                  <a:lnTo>
                    <a:pt x="1266" y="475"/>
                  </a:lnTo>
                  <a:lnTo>
                    <a:pt x="1270" y="479"/>
                  </a:lnTo>
                  <a:lnTo>
                    <a:pt x="1270" y="475"/>
                  </a:lnTo>
                  <a:lnTo>
                    <a:pt x="1270" y="479"/>
                  </a:lnTo>
                  <a:lnTo>
                    <a:pt x="1270" y="475"/>
                  </a:lnTo>
                  <a:lnTo>
                    <a:pt x="1274" y="479"/>
                  </a:lnTo>
                  <a:lnTo>
                    <a:pt x="1277" y="479"/>
                  </a:lnTo>
                  <a:lnTo>
                    <a:pt x="1281" y="479"/>
                  </a:lnTo>
                  <a:lnTo>
                    <a:pt x="1285" y="479"/>
                  </a:lnTo>
                  <a:lnTo>
                    <a:pt x="1285" y="475"/>
                  </a:lnTo>
                  <a:lnTo>
                    <a:pt x="1285" y="479"/>
                  </a:lnTo>
                  <a:lnTo>
                    <a:pt x="1289" y="479"/>
                  </a:lnTo>
                  <a:lnTo>
                    <a:pt x="1293" y="479"/>
                  </a:lnTo>
                  <a:lnTo>
                    <a:pt x="1296" y="479"/>
                  </a:lnTo>
                  <a:lnTo>
                    <a:pt x="1296" y="475"/>
                  </a:lnTo>
                  <a:lnTo>
                    <a:pt x="1296" y="479"/>
                  </a:lnTo>
                  <a:lnTo>
                    <a:pt x="1300" y="475"/>
                  </a:lnTo>
                  <a:lnTo>
                    <a:pt x="1304" y="475"/>
                  </a:lnTo>
                  <a:lnTo>
                    <a:pt x="1304" y="479"/>
                  </a:lnTo>
                  <a:lnTo>
                    <a:pt x="1308" y="479"/>
                  </a:lnTo>
                  <a:lnTo>
                    <a:pt x="1312" y="479"/>
                  </a:lnTo>
                  <a:lnTo>
                    <a:pt x="1315" y="479"/>
                  </a:lnTo>
                  <a:lnTo>
                    <a:pt x="1319" y="479"/>
                  </a:lnTo>
                  <a:lnTo>
                    <a:pt x="1323" y="479"/>
                  </a:lnTo>
                  <a:lnTo>
                    <a:pt x="1327" y="479"/>
                  </a:lnTo>
                  <a:lnTo>
                    <a:pt x="1331" y="479"/>
                  </a:lnTo>
                  <a:lnTo>
                    <a:pt x="1335" y="479"/>
                  </a:lnTo>
                  <a:lnTo>
                    <a:pt x="1338" y="479"/>
                  </a:lnTo>
                  <a:lnTo>
                    <a:pt x="1342" y="479"/>
                  </a:lnTo>
                  <a:lnTo>
                    <a:pt x="1346" y="479"/>
                  </a:lnTo>
                  <a:lnTo>
                    <a:pt x="1350" y="479"/>
                  </a:lnTo>
                  <a:lnTo>
                    <a:pt x="1354" y="479"/>
                  </a:lnTo>
                  <a:lnTo>
                    <a:pt x="1357" y="479"/>
                  </a:lnTo>
                  <a:lnTo>
                    <a:pt x="1361" y="479"/>
                  </a:lnTo>
                  <a:lnTo>
                    <a:pt x="1365" y="479"/>
                  </a:lnTo>
                  <a:lnTo>
                    <a:pt x="1369" y="479"/>
                  </a:lnTo>
                  <a:lnTo>
                    <a:pt x="1373" y="479"/>
                  </a:lnTo>
                  <a:lnTo>
                    <a:pt x="1376" y="479"/>
                  </a:lnTo>
                  <a:lnTo>
                    <a:pt x="1380" y="479"/>
                  </a:lnTo>
                  <a:lnTo>
                    <a:pt x="1384" y="479"/>
                  </a:lnTo>
                  <a:lnTo>
                    <a:pt x="1388" y="479"/>
                  </a:lnTo>
                  <a:lnTo>
                    <a:pt x="1392" y="479"/>
                  </a:lnTo>
                  <a:lnTo>
                    <a:pt x="1395" y="479"/>
                  </a:lnTo>
                  <a:lnTo>
                    <a:pt x="1399" y="479"/>
                  </a:lnTo>
                  <a:lnTo>
                    <a:pt x="1403" y="479"/>
                  </a:lnTo>
                  <a:lnTo>
                    <a:pt x="1407" y="479"/>
                  </a:lnTo>
                  <a:lnTo>
                    <a:pt x="1411" y="479"/>
                  </a:lnTo>
                  <a:lnTo>
                    <a:pt x="1414" y="479"/>
                  </a:lnTo>
                  <a:lnTo>
                    <a:pt x="1418" y="479"/>
                  </a:lnTo>
                  <a:lnTo>
                    <a:pt x="1422" y="479"/>
                  </a:lnTo>
                  <a:lnTo>
                    <a:pt x="1426" y="479"/>
                  </a:lnTo>
                  <a:lnTo>
                    <a:pt x="1430" y="479"/>
                  </a:lnTo>
                  <a:lnTo>
                    <a:pt x="1433" y="479"/>
                  </a:lnTo>
                  <a:lnTo>
                    <a:pt x="1437" y="479"/>
                  </a:lnTo>
                  <a:lnTo>
                    <a:pt x="1441" y="479"/>
                  </a:lnTo>
                  <a:lnTo>
                    <a:pt x="1445" y="479"/>
                  </a:lnTo>
                  <a:lnTo>
                    <a:pt x="1449" y="479"/>
                  </a:lnTo>
                  <a:lnTo>
                    <a:pt x="1452" y="479"/>
                  </a:lnTo>
                  <a:lnTo>
                    <a:pt x="1456" y="479"/>
                  </a:lnTo>
                  <a:lnTo>
                    <a:pt x="1460" y="479"/>
                  </a:lnTo>
                  <a:lnTo>
                    <a:pt x="1464" y="479"/>
                  </a:lnTo>
                  <a:lnTo>
                    <a:pt x="1468" y="479"/>
                  </a:lnTo>
                  <a:lnTo>
                    <a:pt x="1471" y="479"/>
                  </a:lnTo>
                  <a:lnTo>
                    <a:pt x="1475" y="479"/>
                  </a:lnTo>
                  <a:lnTo>
                    <a:pt x="1479" y="479"/>
                  </a:lnTo>
                  <a:lnTo>
                    <a:pt x="1483" y="479"/>
                  </a:lnTo>
                  <a:lnTo>
                    <a:pt x="1487" y="479"/>
                  </a:lnTo>
                  <a:lnTo>
                    <a:pt x="1490" y="479"/>
                  </a:lnTo>
                  <a:lnTo>
                    <a:pt x="1494" y="479"/>
                  </a:lnTo>
                  <a:lnTo>
                    <a:pt x="1498" y="479"/>
                  </a:lnTo>
                  <a:lnTo>
                    <a:pt x="1502" y="479"/>
                  </a:lnTo>
                  <a:lnTo>
                    <a:pt x="1506" y="479"/>
                  </a:lnTo>
                  <a:lnTo>
                    <a:pt x="1509" y="479"/>
                  </a:lnTo>
                  <a:lnTo>
                    <a:pt x="1513" y="479"/>
                  </a:lnTo>
                  <a:lnTo>
                    <a:pt x="1517" y="479"/>
                  </a:lnTo>
                  <a:lnTo>
                    <a:pt x="1521" y="479"/>
                  </a:lnTo>
                  <a:lnTo>
                    <a:pt x="1525" y="479"/>
                  </a:lnTo>
                  <a:lnTo>
                    <a:pt x="1528" y="479"/>
                  </a:lnTo>
                  <a:lnTo>
                    <a:pt x="1532" y="479"/>
                  </a:lnTo>
                  <a:lnTo>
                    <a:pt x="1536" y="479"/>
                  </a:lnTo>
                  <a:lnTo>
                    <a:pt x="1540" y="479"/>
                  </a:lnTo>
                  <a:lnTo>
                    <a:pt x="1544" y="479"/>
                  </a:lnTo>
                  <a:lnTo>
                    <a:pt x="1547" y="479"/>
                  </a:lnTo>
                  <a:lnTo>
                    <a:pt x="1551" y="479"/>
                  </a:lnTo>
                  <a:lnTo>
                    <a:pt x="1555" y="479"/>
                  </a:lnTo>
                  <a:lnTo>
                    <a:pt x="1559" y="479"/>
                  </a:lnTo>
                  <a:lnTo>
                    <a:pt x="1563" y="479"/>
                  </a:lnTo>
                  <a:lnTo>
                    <a:pt x="1567" y="479"/>
                  </a:lnTo>
                  <a:lnTo>
                    <a:pt x="1570" y="479"/>
                  </a:lnTo>
                  <a:lnTo>
                    <a:pt x="1574" y="479"/>
                  </a:lnTo>
                  <a:lnTo>
                    <a:pt x="1578" y="479"/>
                  </a:lnTo>
                  <a:lnTo>
                    <a:pt x="1582" y="479"/>
                  </a:lnTo>
                  <a:lnTo>
                    <a:pt x="1586" y="479"/>
                  </a:lnTo>
                  <a:lnTo>
                    <a:pt x="1589" y="479"/>
                  </a:lnTo>
                  <a:lnTo>
                    <a:pt x="1593" y="479"/>
                  </a:lnTo>
                  <a:lnTo>
                    <a:pt x="1597" y="479"/>
                  </a:lnTo>
                  <a:lnTo>
                    <a:pt x="1601" y="479"/>
                  </a:lnTo>
                  <a:lnTo>
                    <a:pt x="1605" y="479"/>
                  </a:lnTo>
                  <a:lnTo>
                    <a:pt x="1608" y="479"/>
                  </a:lnTo>
                  <a:lnTo>
                    <a:pt x="1612" y="479"/>
                  </a:lnTo>
                  <a:lnTo>
                    <a:pt x="1616" y="479"/>
                  </a:lnTo>
                  <a:lnTo>
                    <a:pt x="1620" y="479"/>
                  </a:lnTo>
                  <a:lnTo>
                    <a:pt x="1624" y="479"/>
                  </a:lnTo>
                  <a:lnTo>
                    <a:pt x="1627" y="479"/>
                  </a:lnTo>
                  <a:lnTo>
                    <a:pt x="1631" y="479"/>
                  </a:lnTo>
                  <a:lnTo>
                    <a:pt x="1635" y="479"/>
                  </a:lnTo>
                  <a:lnTo>
                    <a:pt x="1639" y="479"/>
                  </a:lnTo>
                  <a:lnTo>
                    <a:pt x="1643" y="479"/>
                  </a:lnTo>
                  <a:lnTo>
                    <a:pt x="1646" y="479"/>
                  </a:lnTo>
                  <a:lnTo>
                    <a:pt x="1650" y="479"/>
                  </a:lnTo>
                  <a:lnTo>
                    <a:pt x="1654" y="479"/>
                  </a:lnTo>
                  <a:lnTo>
                    <a:pt x="1658" y="479"/>
                  </a:lnTo>
                  <a:lnTo>
                    <a:pt x="1662" y="479"/>
                  </a:lnTo>
                  <a:lnTo>
                    <a:pt x="1665" y="479"/>
                  </a:lnTo>
                  <a:lnTo>
                    <a:pt x="1669" y="479"/>
                  </a:lnTo>
                  <a:lnTo>
                    <a:pt x="1673" y="479"/>
                  </a:lnTo>
                  <a:lnTo>
                    <a:pt x="1677" y="479"/>
                  </a:lnTo>
                  <a:lnTo>
                    <a:pt x="1681" y="479"/>
                  </a:lnTo>
                  <a:lnTo>
                    <a:pt x="1684" y="479"/>
                  </a:lnTo>
                  <a:lnTo>
                    <a:pt x="1688" y="479"/>
                  </a:lnTo>
                  <a:lnTo>
                    <a:pt x="1692" y="479"/>
                  </a:lnTo>
                  <a:lnTo>
                    <a:pt x="1696" y="479"/>
                  </a:lnTo>
                  <a:lnTo>
                    <a:pt x="1700" y="479"/>
                  </a:lnTo>
                  <a:lnTo>
                    <a:pt x="1703" y="479"/>
                  </a:lnTo>
                  <a:lnTo>
                    <a:pt x="1707" y="479"/>
                  </a:lnTo>
                  <a:lnTo>
                    <a:pt x="1711" y="479"/>
                  </a:lnTo>
                  <a:lnTo>
                    <a:pt x="1715" y="479"/>
                  </a:lnTo>
                  <a:lnTo>
                    <a:pt x="1719" y="479"/>
                  </a:lnTo>
                  <a:lnTo>
                    <a:pt x="1722" y="479"/>
                  </a:lnTo>
                  <a:lnTo>
                    <a:pt x="1726" y="479"/>
                  </a:lnTo>
                  <a:lnTo>
                    <a:pt x="1730" y="479"/>
                  </a:lnTo>
                  <a:lnTo>
                    <a:pt x="1734" y="479"/>
                  </a:lnTo>
                  <a:lnTo>
                    <a:pt x="1738" y="479"/>
                  </a:lnTo>
                  <a:lnTo>
                    <a:pt x="1741" y="479"/>
                  </a:lnTo>
                  <a:lnTo>
                    <a:pt x="1745" y="479"/>
                  </a:lnTo>
                  <a:lnTo>
                    <a:pt x="1749" y="479"/>
                  </a:lnTo>
                  <a:lnTo>
                    <a:pt x="1753" y="479"/>
                  </a:lnTo>
                  <a:lnTo>
                    <a:pt x="1757" y="479"/>
                  </a:lnTo>
                  <a:lnTo>
                    <a:pt x="1760" y="479"/>
                  </a:lnTo>
                  <a:lnTo>
                    <a:pt x="1764" y="479"/>
                  </a:lnTo>
                  <a:lnTo>
                    <a:pt x="1768" y="479"/>
                  </a:lnTo>
                  <a:lnTo>
                    <a:pt x="1772" y="479"/>
                  </a:lnTo>
                  <a:lnTo>
                    <a:pt x="1776" y="479"/>
                  </a:lnTo>
                  <a:lnTo>
                    <a:pt x="1779" y="479"/>
                  </a:lnTo>
                  <a:lnTo>
                    <a:pt x="1783" y="475"/>
                  </a:lnTo>
                  <a:lnTo>
                    <a:pt x="1783" y="479"/>
                  </a:lnTo>
                  <a:lnTo>
                    <a:pt x="1787" y="479"/>
                  </a:lnTo>
                  <a:lnTo>
                    <a:pt x="1787" y="475"/>
                  </a:lnTo>
                  <a:lnTo>
                    <a:pt x="1787" y="479"/>
                  </a:lnTo>
                  <a:lnTo>
                    <a:pt x="1787" y="475"/>
                  </a:lnTo>
                  <a:lnTo>
                    <a:pt x="1791" y="479"/>
                  </a:lnTo>
                  <a:lnTo>
                    <a:pt x="1795" y="475"/>
                  </a:lnTo>
                  <a:lnTo>
                    <a:pt x="1795" y="479"/>
                  </a:lnTo>
                  <a:lnTo>
                    <a:pt x="1799" y="475"/>
                  </a:lnTo>
                  <a:lnTo>
                    <a:pt x="1799" y="479"/>
                  </a:lnTo>
                  <a:lnTo>
                    <a:pt x="1802" y="475"/>
                  </a:lnTo>
                  <a:lnTo>
                    <a:pt x="1802" y="479"/>
                  </a:lnTo>
                  <a:lnTo>
                    <a:pt x="1806" y="479"/>
                  </a:lnTo>
                  <a:lnTo>
                    <a:pt x="1810" y="479"/>
                  </a:lnTo>
                  <a:lnTo>
                    <a:pt x="1814" y="479"/>
                  </a:lnTo>
                  <a:lnTo>
                    <a:pt x="1818" y="479"/>
                  </a:lnTo>
                  <a:lnTo>
                    <a:pt x="1821" y="479"/>
                  </a:lnTo>
                  <a:lnTo>
                    <a:pt x="1825" y="479"/>
                  </a:lnTo>
                  <a:lnTo>
                    <a:pt x="1829" y="479"/>
                  </a:lnTo>
                  <a:lnTo>
                    <a:pt x="1833" y="479"/>
                  </a:lnTo>
                  <a:lnTo>
                    <a:pt x="1837" y="479"/>
                  </a:lnTo>
                  <a:lnTo>
                    <a:pt x="1840" y="479"/>
                  </a:lnTo>
                  <a:lnTo>
                    <a:pt x="1844" y="479"/>
                  </a:lnTo>
                  <a:lnTo>
                    <a:pt x="1848" y="479"/>
                  </a:lnTo>
                  <a:lnTo>
                    <a:pt x="1852" y="479"/>
                  </a:lnTo>
                  <a:lnTo>
                    <a:pt x="1856" y="479"/>
                  </a:lnTo>
                  <a:lnTo>
                    <a:pt x="1859" y="479"/>
                  </a:lnTo>
                  <a:lnTo>
                    <a:pt x="1863" y="479"/>
                  </a:lnTo>
                  <a:lnTo>
                    <a:pt x="1867" y="479"/>
                  </a:lnTo>
                  <a:lnTo>
                    <a:pt x="1871" y="479"/>
                  </a:lnTo>
                  <a:lnTo>
                    <a:pt x="1875" y="479"/>
                  </a:lnTo>
                  <a:lnTo>
                    <a:pt x="1878" y="479"/>
                  </a:lnTo>
                  <a:lnTo>
                    <a:pt x="1882" y="479"/>
                  </a:lnTo>
                  <a:lnTo>
                    <a:pt x="1886" y="479"/>
                  </a:lnTo>
                  <a:lnTo>
                    <a:pt x="1890" y="479"/>
                  </a:lnTo>
                  <a:lnTo>
                    <a:pt x="1894" y="479"/>
                  </a:lnTo>
                  <a:lnTo>
                    <a:pt x="1897" y="479"/>
                  </a:lnTo>
                  <a:lnTo>
                    <a:pt x="1901" y="479"/>
                  </a:lnTo>
                  <a:lnTo>
                    <a:pt x="1905" y="479"/>
                  </a:lnTo>
                  <a:lnTo>
                    <a:pt x="1909" y="479"/>
                  </a:lnTo>
                  <a:lnTo>
                    <a:pt x="1913" y="479"/>
                  </a:lnTo>
                  <a:lnTo>
                    <a:pt x="1916" y="479"/>
                  </a:lnTo>
                  <a:lnTo>
                    <a:pt x="1920" y="479"/>
                  </a:lnTo>
                  <a:lnTo>
                    <a:pt x="1924" y="479"/>
                  </a:lnTo>
                  <a:lnTo>
                    <a:pt x="1928" y="479"/>
                  </a:lnTo>
                  <a:lnTo>
                    <a:pt x="1932" y="479"/>
                  </a:lnTo>
                  <a:lnTo>
                    <a:pt x="1935" y="479"/>
                  </a:lnTo>
                  <a:lnTo>
                    <a:pt x="1939" y="479"/>
                  </a:lnTo>
                  <a:lnTo>
                    <a:pt x="1943" y="479"/>
                  </a:lnTo>
                  <a:lnTo>
                    <a:pt x="1947" y="479"/>
                  </a:lnTo>
                  <a:lnTo>
                    <a:pt x="1951" y="479"/>
                  </a:lnTo>
                  <a:lnTo>
                    <a:pt x="1954" y="479"/>
                  </a:lnTo>
                  <a:lnTo>
                    <a:pt x="1958" y="479"/>
                  </a:lnTo>
                  <a:lnTo>
                    <a:pt x="1962" y="479"/>
                  </a:lnTo>
                  <a:lnTo>
                    <a:pt x="1966" y="479"/>
                  </a:lnTo>
                  <a:lnTo>
                    <a:pt x="1970" y="479"/>
                  </a:lnTo>
                  <a:lnTo>
                    <a:pt x="1973" y="479"/>
                  </a:lnTo>
                  <a:lnTo>
                    <a:pt x="1977" y="479"/>
                  </a:lnTo>
                  <a:lnTo>
                    <a:pt x="1981" y="479"/>
                  </a:lnTo>
                  <a:lnTo>
                    <a:pt x="1985" y="479"/>
                  </a:lnTo>
                  <a:lnTo>
                    <a:pt x="1989" y="479"/>
                  </a:lnTo>
                  <a:lnTo>
                    <a:pt x="1992" y="479"/>
                  </a:lnTo>
                  <a:lnTo>
                    <a:pt x="1996" y="479"/>
                  </a:lnTo>
                  <a:lnTo>
                    <a:pt x="2000" y="479"/>
                  </a:lnTo>
                  <a:lnTo>
                    <a:pt x="2004" y="479"/>
                  </a:lnTo>
                  <a:lnTo>
                    <a:pt x="2008" y="479"/>
                  </a:lnTo>
                  <a:lnTo>
                    <a:pt x="2011" y="479"/>
                  </a:lnTo>
                  <a:lnTo>
                    <a:pt x="2015" y="479"/>
                  </a:lnTo>
                  <a:lnTo>
                    <a:pt x="2019" y="479"/>
                  </a:lnTo>
                  <a:lnTo>
                    <a:pt x="2023" y="479"/>
                  </a:lnTo>
                  <a:lnTo>
                    <a:pt x="2027" y="479"/>
                  </a:lnTo>
                  <a:lnTo>
                    <a:pt x="2030" y="479"/>
                  </a:lnTo>
                  <a:lnTo>
                    <a:pt x="2034" y="479"/>
                  </a:lnTo>
                  <a:lnTo>
                    <a:pt x="2038" y="479"/>
                  </a:lnTo>
                  <a:lnTo>
                    <a:pt x="2042" y="479"/>
                  </a:lnTo>
                  <a:lnTo>
                    <a:pt x="2046" y="479"/>
                  </a:lnTo>
                  <a:lnTo>
                    <a:pt x="2050" y="479"/>
                  </a:lnTo>
                  <a:lnTo>
                    <a:pt x="2053" y="479"/>
                  </a:lnTo>
                  <a:lnTo>
                    <a:pt x="2057" y="479"/>
                  </a:lnTo>
                  <a:lnTo>
                    <a:pt x="2061" y="479"/>
                  </a:lnTo>
                  <a:lnTo>
                    <a:pt x="2065" y="479"/>
                  </a:lnTo>
                  <a:lnTo>
                    <a:pt x="2069" y="479"/>
                  </a:lnTo>
                  <a:lnTo>
                    <a:pt x="2072" y="479"/>
                  </a:lnTo>
                  <a:lnTo>
                    <a:pt x="2076" y="479"/>
                  </a:lnTo>
                  <a:lnTo>
                    <a:pt x="2080" y="479"/>
                  </a:lnTo>
                  <a:lnTo>
                    <a:pt x="2084" y="479"/>
                  </a:lnTo>
                  <a:lnTo>
                    <a:pt x="2088" y="479"/>
                  </a:lnTo>
                  <a:lnTo>
                    <a:pt x="2091" y="479"/>
                  </a:lnTo>
                  <a:lnTo>
                    <a:pt x="2095" y="479"/>
                  </a:lnTo>
                  <a:lnTo>
                    <a:pt x="2099" y="479"/>
                  </a:lnTo>
                  <a:lnTo>
                    <a:pt x="2103" y="479"/>
                  </a:lnTo>
                  <a:lnTo>
                    <a:pt x="2107" y="479"/>
                  </a:lnTo>
                  <a:lnTo>
                    <a:pt x="2110" y="479"/>
                  </a:lnTo>
                  <a:lnTo>
                    <a:pt x="2114" y="479"/>
                  </a:lnTo>
                  <a:lnTo>
                    <a:pt x="2118" y="479"/>
                  </a:lnTo>
                  <a:lnTo>
                    <a:pt x="2122" y="479"/>
                  </a:lnTo>
                  <a:lnTo>
                    <a:pt x="2126" y="479"/>
                  </a:lnTo>
                  <a:lnTo>
                    <a:pt x="2129" y="479"/>
                  </a:lnTo>
                  <a:lnTo>
                    <a:pt x="2133" y="479"/>
                  </a:lnTo>
                  <a:lnTo>
                    <a:pt x="2137" y="479"/>
                  </a:lnTo>
                  <a:lnTo>
                    <a:pt x="2141" y="479"/>
                  </a:lnTo>
                  <a:lnTo>
                    <a:pt x="2145" y="479"/>
                  </a:lnTo>
                  <a:lnTo>
                    <a:pt x="2148" y="479"/>
                  </a:lnTo>
                  <a:lnTo>
                    <a:pt x="2152" y="479"/>
                  </a:lnTo>
                  <a:lnTo>
                    <a:pt x="2156" y="479"/>
                  </a:lnTo>
                  <a:lnTo>
                    <a:pt x="2160" y="479"/>
                  </a:lnTo>
                  <a:lnTo>
                    <a:pt x="2164" y="479"/>
                  </a:lnTo>
                  <a:lnTo>
                    <a:pt x="2167" y="479"/>
                  </a:lnTo>
                  <a:lnTo>
                    <a:pt x="2171" y="479"/>
                  </a:lnTo>
                  <a:lnTo>
                    <a:pt x="2175" y="479"/>
                  </a:lnTo>
                  <a:lnTo>
                    <a:pt x="2179" y="479"/>
                  </a:lnTo>
                  <a:lnTo>
                    <a:pt x="2183" y="479"/>
                  </a:lnTo>
                  <a:lnTo>
                    <a:pt x="2186" y="479"/>
                  </a:lnTo>
                  <a:lnTo>
                    <a:pt x="2190" y="479"/>
                  </a:lnTo>
                  <a:lnTo>
                    <a:pt x="2194" y="479"/>
                  </a:lnTo>
                  <a:lnTo>
                    <a:pt x="2198" y="479"/>
                  </a:lnTo>
                  <a:lnTo>
                    <a:pt x="2202" y="479"/>
                  </a:lnTo>
                  <a:lnTo>
                    <a:pt x="2205" y="479"/>
                  </a:lnTo>
                  <a:lnTo>
                    <a:pt x="2209" y="479"/>
                  </a:lnTo>
                  <a:lnTo>
                    <a:pt x="2213" y="479"/>
                  </a:lnTo>
                  <a:lnTo>
                    <a:pt x="2217" y="479"/>
                  </a:lnTo>
                  <a:lnTo>
                    <a:pt x="2221" y="479"/>
                  </a:lnTo>
                  <a:lnTo>
                    <a:pt x="2224" y="479"/>
                  </a:lnTo>
                  <a:lnTo>
                    <a:pt x="2228" y="479"/>
                  </a:lnTo>
                  <a:lnTo>
                    <a:pt x="2232" y="479"/>
                  </a:lnTo>
                  <a:lnTo>
                    <a:pt x="2236" y="479"/>
                  </a:lnTo>
                  <a:lnTo>
                    <a:pt x="2240" y="479"/>
                  </a:lnTo>
                  <a:lnTo>
                    <a:pt x="2243" y="479"/>
                  </a:lnTo>
                  <a:lnTo>
                    <a:pt x="2247" y="479"/>
                  </a:lnTo>
                  <a:lnTo>
                    <a:pt x="2251" y="479"/>
                  </a:lnTo>
                  <a:lnTo>
                    <a:pt x="2255" y="479"/>
                  </a:lnTo>
                  <a:lnTo>
                    <a:pt x="2259" y="479"/>
                  </a:lnTo>
                  <a:lnTo>
                    <a:pt x="2262" y="479"/>
                  </a:lnTo>
                  <a:lnTo>
                    <a:pt x="2266" y="479"/>
                  </a:lnTo>
                  <a:lnTo>
                    <a:pt x="2270" y="479"/>
                  </a:lnTo>
                  <a:lnTo>
                    <a:pt x="2274" y="479"/>
                  </a:lnTo>
                  <a:lnTo>
                    <a:pt x="2278" y="479"/>
                  </a:lnTo>
                  <a:lnTo>
                    <a:pt x="2282" y="479"/>
                  </a:lnTo>
                  <a:lnTo>
                    <a:pt x="2285" y="479"/>
                  </a:lnTo>
                  <a:lnTo>
                    <a:pt x="2289" y="479"/>
                  </a:lnTo>
                  <a:lnTo>
                    <a:pt x="2293" y="479"/>
                  </a:lnTo>
                  <a:lnTo>
                    <a:pt x="2297" y="479"/>
                  </a:lnTo>
                  <a:lnTo>
                    <a:pt x="2301" y="479"/>
                  </a:lnTo>
                  <a:lnTo>
                    <a:pt x="2304" y="479"/>
                  </a:lnTo>
                  <a:lnTo>
                    <a:pt x="2308" y="479"/>
                  </a:lnTo>
                  <a:lnTo>
                    <a:pt x="2312" y="479"/>
                  </a:lnTo>
                  <a:lnTo>
                    <a:pt x="2316" y="479"/>
                  </a:lnTo>
                  <a:lnTo>
                    <a:pt x="2320" y="479"/>
                  </a:lnTo>
                  <a:lnTo>
                    <a:pt x="2323" y="479"/>
                  </a:lnTo>
                  <a:lnTo>
                    <a:pt x="2327" y="479"/>
                  </a:lnTo>
                  <a:lnTo>
                    <a:pt x="2331" y="479"/>
                  </a:lnTo>
                  <a:lnTo>
                    <a:pt x="2335" y="479"/>
                  </a:lnTo>
                  <a:lnTo>
                    <a:pt x="2339" y="479"/>
                  </a:lnTo>
                  <a:lnTo>
                    <a:pt x="2342" y="479"/>
                  </a:lnTo>
                  <a:lnTo>
                    <a:pt x="2346" y="479"/>
                  </a:lnTo>
                  <a:lnTo>
                    <a:pt x="2350" y="479"/>
                  </a:lnTo>
                  <a:lnTo>
                    <a:pt x="2354" y="479"/>
                  </a:lnTo>
                  <a:lnTo>
                    <a:pt x="2358" y="479"/>
                  </a:lnTo>
                  <a:lnTo>
                    <a:pt x="2361" y="479"/>
                  </a:lnTo>
                  <a:lnTo>
                    <a:pt x="2365" y="479"/>
                  </a:lnTo>
                  <a:lnTo>
                    <a:pt x="2369" y="479"/>
                  </a:lnTo>
                  <a:lnTo>
                    <a:pt x="2373" y="479"/>
                  </a:lnTo>
                  <a:lnTo>
                    <a:pt x="2377" y="479"/>
                  </a:lnTo>
                  <a:lnTo>
                    <a:pt x="2380" y="479"/>
                  </a:lnTo>
                  <a:lnTo>
                    <a:pt x="2384" y="479"/>
                  </a:lnTo>
                  <a:lnTo>
                    <a:pt x="2388" y="479"/>
                  </a:lnTo>
                  <a:lnTo>
                    <a:pt x="2392" y="479"/>
                  </a:lnTo>
                  <a:lnTo>
                    <a:pt x="2396" y="479"/>
                  </a:lnTo>
                  <a:lnTo>
                    <a:pt x="2399" y="479"/>
                  </a:lnTo>
                  <a:lnTo>
                    <a:pt x="2403" y="479"/>
                  </a:lnTo>
                  <a:lnTo>
                    <a:pt x="2407" y="479"/>
                  </a:lnTo>
                  <a:lnTo>
                    <a:pt x="2411" y="479"/>
                  </a:lnTo>
                  <a:lnTo>
                    <a:pt x="2415" y="479"/>
                  </a:lnTo>
                  <a:lnTo>
                    <a:pt x="2418" y="479"/>
                  </a:lnTo>
                  <a:lnTo>
                    <a:pt x="2422" y="479"/>
                  </a:lnTo>
                  <a:lnTo>
                    <a:pt x="2426" y="479"/>
                  </a:lnTo>
                  <a:lnTo>
                    <a:pt x="2430" y="479"/>
                  </a:lnTo>
                  <a:lnTo>
                    <a:pt x="2434" y="479"/>
                  </a:lnTo>
                  <a:lnTo>
                    <a:pt x="2437" y="479"/>
                  </a:lnTo>
                  <a:lnTo>
                    <a:pt x="2441" y="479"/>
                  </a:lnTo>
                  <a:lnTo>
                    <a:pt x="2445" y="479"/>
                  </a:lnTo>
                  <a:lnTo>
                    <a:pt x="2449" y="479"/>
                  </a:lnTo>
                  <a:lnTo>
                    <a:pt x="2453" y="479"/>
                  </a:lnTo>
                  <a:lnTo>
                    <a:pt x="2456" y="479"/>
                  </a:lnTo>
                  <a:lnTo>
                    <a:pt x="2460" y="479"/>
                  </a:lnTo>
                  <a:lnTo>
                    <a:pt x="2464" y="479"/>
                  </a:lnTo>
                  <a:lnTo>
                    <a:pt x="2468" y="479"/>
                  </a:lnTo>
                  <a:lnTo>
                    <a:pt x="2472" y="479"/>
                  </a:lnTo>
                  <a:lnTo>
                    <a:pt x="2475" y="479"/>
                  </a:lnTo>
                  <a:lnTo>
                    <a:pt x="2479" y="479"/>
                  </a:lnTo>
                  <a:lnTo>
                    <a:pt x="2483" y="479"/>
                  </a:lnTo>
                  <a:lnTo>
                    <a:pt x="2487" y="479"/>
                  </a:lnTo>
                  <a:lnTo>
                    <a:pt x="2491" y="479"/>
                  </a:lnTo>
                  <a:lnTo>
                    <a:pt x="2494" y="479"/>
                  </a:lnTo>
                  <a:lnTo>
                    <a:pt x="2498" y="479"/>
                  </a:lnTo>
                  <a:lnTo>
                    <a:pt x="2502" y="479"/>
                  </a:lnTo>
                  <a:lnTo>
                    <a:pt x="2506" y="479"/>
                  </a:lnTo>
                  <a:lnTo>
                    <a:pt x="2510" y="479"/>
                  </a:lnTo>
                  <a:lnTo>
                    <a:pt x="2514" y="479"/>
                  </a:lnTo>
                  <a:lnTo>
                    <a:pt x="2517" y="479"/>
                  </a:lnTo>
                  <a:lnTo>
                    <a:pt x="2521" y="479"/>
                  </a:lnTo>
                  <a:lnTo>
                    <a:pt x="2525" y="479"/>
                  </a:lnTo>
                  <a:lnTo>
                    <a:pt x="2529" y="479"/>
                  </a:lnTo>
                  <a:lnTo>
                    <a:pt x="2533" y="479"/>
                  </a:lnTo>
                  <a:lnTo>
                    <a:pt x="2536" y="479"/>
                  </a:lnTo>
                  <a:lnTo>
                    <a:pt x="2540" y="479"/>
                  </a:lnTo>
                  <a:lnTo>
                    <a:pt x="2544" y="479"/>
                  </a:lnTo>
                  <a:lnTo>
                    <a:pt x="2548" y="479"/>
                  </a:lnTo>
                  <a:lnTo>
                    <a:pt x="2552" y="479"/>
                  </a:lnTo>
                  <a:lnTo>
                    <a:pt x="2555" y="479"/>
                  </a:lnTo>
                  <a:lnTo>
                    <a:pt x="2559" y="479"/>
                  </a:lnTo>
                  <a:lnTo>
                    <a:pt x="2563" y="479"/>
                  </a:lnTo>
                  <a:lnTo>
                    <a:pt x="2567" y="479"/>
                  </a:lnTo>
                  <a:lnTo>
                    <a:pt x="2571" y="479"/>
                  </a:lnTo>
                  <a:lnTo>
                    <a:pt x="2574" y="479"/>
                  </a:lnTo>
                  <a:lnTo>
                    <a:pt x="2578" y="479"/>
                  </a:lnTo>
                  <a:lnTo>
                    <a:pt x="2582" y="479"/>
                  </a:lnTo>
                  <a:lnTo>
                    <a:pt x="2586" y="479"/>
                  </a:lnTo>
                  <a:lnTo>
                    <a:pt x="2590" y="479"/>
                  </a:lnTo>
                  <a:lnTo>
                    <a:pt x="2593" y="479"/>
                  </a:lnTo>
                  <a:lnTo>
                    <a:pt x="2597" y="479"/>
                  </a:lnTo>
                  <a:lnTo>
                    <a:pt x="2601" y="479"/>
                  </a:lnTo>
                  <a:lnTo>
                    <a:pt x="2605" y="479"/>
                  </a:lnTo>
                  <a:lnTo>
                    <a:pt x="2609" y="479"/>
                  </a:lnTo>
                  <a:lnTo>
                    <a:pt x="2612" y="479"/>
                  </a:lnTo>
                  <a:lnTo>
                    <a:pt x="2616" y="479"/>
                  </a:lnTo>
                  <a:lnTo>
                    <a:pt x="2620" y="479"/>
                  </a:lnTo>
                  <a:lnTo>
                    <a:pt x="2624" y="479"/>
                  </a:lnTo>
                  <a:lnTo>
                    <a:pt x="2628" y="479"/>
                  </a:lnTo>
                  <a:lnTo>
                    <a:pt x="2631" y="479"/>
                  </a:lnTo>
                  <a:lnTo>
                    <a:pt x="2635" y="479"/>
                  </a:lnTo>
                  <a:lnTo>
                    <a:pt x="2639" y="479"/>
                  </a:lnTo>
                  <a:lnTo>
                    <a:pt x="2643" y="479"/>
                  </a:lnTo>
                  <a:lnTo>
                    <a:pt x="2647" y="479"/>
                  </a:lnTo>
                  <a:lnTo>
                    <a:pt x="2650" y="479"/>
                  </a:lnTo>
                  <a:lnTo>
                    <a:pt x="2654" y="479"/>
                  </a:lnTo>
                  <a:lnTo>
                    <a:pt x="2658" y="479"/>
                  </a:lnTo>
                  <a:lnTo>
                    <a:pt x="2662" y="479"/>
                  </a:lnTo>
                  <a:lnTo>
                    <a:pt x="2666" y="479"/>
                  </a:lnTo>
                  <a:lnTo>
                    <a:pt x="2669" y="479"/>
                  </a:lnTo>
                  <a:lnTo>
                    <a:pt x="2673" y="479"/>
                  </a:lnTo>
                  <a:lnTo>
                    <a:pt x="2677" y="479"/>
                  </a:lnTo>
                  <a:lnTo>
                    <a:pt x="2681" y="479"/>
                  </a:lnTo>
                  <a:lnTo>
                    <a:pt x="2685" y="479"/>
                  </a:lnTo>
                  <a:lnTo>
                    <a:pt x="2688" y="479"/>
                  </a:lnTo>
                  <a:lnTo>
                    <a:pt x="2692" y="479"/>
                  </a:lnTo>
                  <a:lnTo>
                    <a:pt x="2696" y="479"/>
                  </a:lnTo>
                  <a:lnTo>
                    <a:pt x="2700" y="479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1" name="Freeform 101"/>
            <p:cNvSpPr>
              <a:spLocks/>
            </p:cNvSpPr>
            <p:nvPr/>
          </p:nvSpPr>
          <p:spPr bwMode="auto">
            <a:xfrm>
              <a:off x="3467101" y="2339975"/>
              <a:ext cx="4286250" cy="760413"/>
            </a:xfrm>
            <a:custGeom>
              <a:avLst/>
              <a:gdLst>
                <a:gd name="T0" fmla="*/ 41 w 2700"/>
                <a:gd name="T1" fmla="*/ 479 h 479"/>
                <a:gd name="T2" fmla="*/ 87 w 2700"/>
                <a:gd name="T3" fmla="*/ 479 h 479"/>
                <a:gd name="T4" fmla="*/ 133 w 2700"/>
                <a:gd name="T5" fmla="*/ 479 h 479"/>
                <a:gd name="T6" fmla="*/ 178 w 2700"/>
                <a:gd name="T7" fmla="*/ 479 h 479"/>
                <a:gd name="T8" fmla="*/ 224 w 2700"/>
                <a:gd name="T9" fmla="*/ 479 h 479"/>
                <a:gd name="T10" fmla="*/ 270 w 2700"/>
                <a:gd name="T11" fmla="*/ 479 h 479"/>
                <a:gd name="T12" fmla="*/ 315 w 2700"/>
                <a:gd name="T13" fmla="*/ 479 h 479"/>
                <a:gd name="T14" fmla="*/ 361 w 2700"/>
                <a:gd name="T15" fmla="*/ 479 h 479"/>
                <a:gd name="T16" fmla="*/ 407 w 2700"/>
                <a:gd name="T17" fmla="*/ 479 h 479"/>
                <a:gd name="T18" fmla="*/ 452 w 2700"/>
                <a:gd name="T19" fmla="*/ 479 h 479"/>
                <a:gd name="T20" fmla="*/ 498 w 2700"/>
                <a:gd name="T21" fmla="*/ 479 h 479"/>
                <a:gd name="T22" fmla="*/ 543 w 2700"/>
                <a:gd name="T23" fmla="*/ 479 h 479"/>
                <a:gd name="T24" fmla="*/ 589 w 2700"/>
                <a:gd name="T25" fmla="*/ 479 h 479"/>
                <a:gd name="T26" fmla="*/ 635 w 2700"/>
                <a:gd name="T27" fmla="*/ 479 h 479"/>
                <a:gd name="T28" fmla="*/ 680 w 2700"/>
                <a:gd name="T29" fmla="*/ 479 h 479"/>
                <a:gd name="T30" fmla="*/ 726 w 2700"/>
                <a:gd name="T31" fmla="*/ 479 h 479"/>
                <a:gd name="T32" fmla="*/ 772 w 2700"/>
                <a:gd name="T33" fmla="*/ 479 h 479"/>
                <a:gd name="T34" fmla="*/ 817 w 2700"/>
                <a:gd name="T35" fmla="*/ 479 h 479"/>
                <a:gd name="T36" fmla="*/ 863 w 2700"/>
                <a:gd name="T37" fmla="*/ 479 h 479"/>
                <a:gd name="T38" fmla="*/ 909 w 2700"/>
                <a:gd name="T39" fmla="*/ 479 h 479"/>
                <a:gd name="T40" fmla="*/ 954 w 2700"/>
                <a:gd name="T41" fmla="*/ 479 h 479"/>
                <a:gd name="T42" fmla="*/ 1000 w 2700"/>
                <a:gd name="T43" fmla="*/ 479 h 479"/>
                <a:gd name="T44" fmla="*/ 1045 w 2700"/>
                <a:gd name="T45" fmla="*/ 479 h 479"/>
                <a:gd name="T46" fmla="*/ 1091 w 2700"/>
                <a:gd name="T47" fmla="*/ 479 h 479"/>
                <a:gd name="T48" fmla="*/ 1137 w 2700"/>
                <a:gd name="T49" fmla="*/ 479 h 479"/>
                <a:gd name="T50" fmla="*/ 1182 w 2700"/>
                <a:gd name="T51" fmla="*/ 479 h 479"/>
                <a:gd name="T52" fmla="*/ 1228 w 2700"/>
                <a:gd name="T53" fmla="*/ 479 h 479"/>
                <a:gd name="T54" fmla="*/ 1274 w 2700"/>
                <a:gd name="T55" fmla="*/ 479 h 479"/>
                <a:gd name="T56" fmla="*/ 1319 w 2700"/>
                <a:gd name="T57" fmla="*/ 479 h 479"/>
                <a:gd name="T58" fmla="*/ 1365 w 2700"/>
                <a:gd name="T59" fmla="*/ 479 h 479"/>
                <a:gd name="T60" fmla="*/ 1411 w 2700"/>
                <a:gd name="T61" fmla="*/ 479 h 479"/>
                <a:gd name="T62" fmla="*/ 1456 w 2700"/>
                <a:gd name="T63" fmla="*/ 479 h 479"/>
                <a:gd name="T64" fmla="*/ 1502 w 2700"/>
                <a:gd name="T65" fmla="*/ 479 h 479"/>
                <a:gd name="T66" fmla="*/ 1547 w 2700"/>
                <a:gd name="T67" fmla="*/ 479 h 479"/>
                <a:gd name="T68" fmla="*/ 1593 w 2700"/>
                <a:gd name="T69" fmla="*/ 479 h 479"/>
                <a:gd name="T70" fmla="*/ 1639 w 2700"/>
                <a:gd name="T71" fmla="*/ 479 h 479"/>
                <a:gd name="T72" fmla="*/ 1684 w 2700"/>
                <a:gd name="T73" fmla="*/ 479 h 479"/>
                <a:gd name="T74" fmla="*/ 1730 w 2700"/>
                <a:gd name="T75" fmla="*/ 479 h 479"/>
                <a:gd name="T76" fmla="*/ 1776 w 2700"/>
                <a:gd name="T77" fmla="*/ 479 h 479"/>
                <a:gd name="T78" fmla="*/ 1821 w 2700"/>
                <a:gd name="T79" fmla="*/ 479 h 479"/>
                <a:gd name="T80" fmla="*/ 1867 w 2700"/>
                <a:gd name="T81" fmla="*/ 479 h 479"/>
                <a:gd name="T82" fmla="*/ 1913 w 2700"/>
                <a:gd name="T83" fmla="*/ 479 h 479"/>
                <a:gd name="T84" fmla="*/ 1958 w 2700"/>
                <a:gd name="T85" fmla="*/ 479 h 479"/>
                <a:gd name="T86" fmla="*/ 2004 w 2700"/>
                <a:gd name="T87" fmla="*/ 479 h 479"/>
                <a:gd name="T88" fmla="*/ 2050 w 2700"/>
                <a:gd name="T89" fmla="*/ 479 h 479"/>
                <a:gd name="T90" fmla="*/ 2095 w 2700"/>
                <a:gd name="T91" fmla="*/ 479 h 479"/>
                <a:gd name="T92" fmla="*/ 2141 w 2700"/>
                <a:gd name="T93" fmla="*/ 479 h 479"/>
                <a:gd name="T94" fmla="*/ 2186 w 2700"/>
                <a:gd name="T95" fmla="*/ 479 h 479"/>
                <a:gd name="T96" fmla="*/ 2232 w 2700"/>
                <a:gd name="T97" fmla="*/ 479 h 479"/>
                <a:gd name="T98" fmla="*/ 2270 w 2700"/>
                <a:gd name="T99" fmla="*/ 471 h 479"/>
                <a:gd name="T100" fmla="*/ 2285 w 2700"/>
                <a:gd name="T101" fmla="*/ 141 h 479"/>
                <a:gd name="T102" fmla="*/ 2312 w 2700"/>
                <a:gd name="T103" fmla="*/ 475 h 479"/>
                <a:gd name="T104" fmla="*/ 2350 w 2700"/>
                <a:gd name="T105" fmla="*/ 479 h 479"/>
                <a:gd name="T106" fmla="*/ 2396 w 2700"/>
                <a:gd name="T107" fmla="*/ 479 h 479"/>
                <a:gd name="T108" fmla="*/ 2441 w 2700"/>
                <a:gd name="T109" fmla="*/ 479 h 479"/>
                <a:gd name="T110" fmla="*/ 2487 w 2700"/>
                <a:gd name="T111" fmla="*/ 479 h 479"/>
                <a:gd name="T112" fmla="*/ 2533 w 2700"/>
                <a:gd name="T113" fmla="*/ 479 h 479"/>
                <a:gd name="T114" fmla="*/ 2578 w 2700"/>
                <a:gd name="T115" fmla="*/ 479 h 479"/>
                <a:gd name="T116" fmla="*/ 2624 w 2700"/>
                <a:gd name="T117" fmla="*/ 479 h 479"/>
                <a:gd name="T118" fmla="*/ 2669 w 2700"/>
                <a:gd name="T119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00" h="479">
                  <a:moveTo>
                    <a:pt x="0" y="479"/>
                  </a:moveTo>
                  <a:lnTo>
                    <a:pt x="3" y="479"/>
                  </a:lnTo>
                  <a:lnTo>
                    <a:pt x="7" y="479"/>
                  </a:lnTo>
                  <a:lnTo>
                    <a:pt x="11" y="479"/>
                  </a:lnTo>
                  <a:lnTo>
                    <a:pt x="15" y="479"/>
                  </a:lnTo>
                  <a:lnTo>
                    <a:pt x="19" y="479"/>
                  </a:lnTo>
                  <a:lnTo>
                    <a:pt x="22" y="479"/>
                  </a:lnTo>
                  <a:lnTo>
                    <a:pt x="26" y="479"/>
                  </a:lnTo>
                  <a:lnTo>
                    <a:pt x="30" y="479"/>
                  </a:lnTo>
                  <a:lnTo>
                    <a:pt x="34" y="479"/>
                  </a:lnTo>
                  <a:lnTo>
                    <a:pt x="38" y="479"/>
                  </a:lnTo>
                  <a:lnTo>
                    <a:pt x="41" y="479"/>
                  </a:lnTo>
                  <a:lnTo>
                    <a:pt x="45" y="479"/>
                  </a:lnTo>
                  <a:lnTo>
                    <a:pt x="49" y="479"/>
                  </a:lnTo>
                  <a:lnTo>
                    <a:pt x="53" y="479"/>
                  </a:lnTo>
                  <a:lnTo>
                    <a:pt x="57" y="479"/>
                  </a:lnTo>
                  <a:lnTo>
                    <a:pt x="60" y="479"/>
                  </a:lnTo>
                  <a:lnTo>
                    <a:pt x="64" y="479"/>
                  </a:lnTo>
                  <a:lnTo>
                    <a:pt x="68" y="479"/>
                  </a:lnTo>
                  <a:lnTo>
                    <a:pt x="72" y="479"/>
                  </a:lnTo>
                  <a:lnTo>
                    <a:pt x="76" y="479"/>
                  </a:lnTo>
                  <a:lnTo>
                    <a:pt x="79" y="479"/>
                  </a:lnTo>
                  <a:lnTo>
                    <a:pt x="83" y="479"/>
                  </a:lnTo>
                  <a:lnTo>
                    <a:pt x="87" y="479"/>
                  </a:lnTo>
                  <a:lnTo>
                    <a:pt x="91" y="479"/>
                  </a:lnTo>
                  <a:lnTo>
                    <a:pt x="95" y="479"/>
                  </a:lnTo>
                  <a:lnTo>
                    <a:pt x="98" y="479"/>
                  </a:lnTo>
                  <a:lnTo>
                    <a:pt x="102" y="479"/>
                  </a:lnTo>
                  <a:lnTo>
                    <a:pt x="106" y="479"/>
                  </a:lnTo>
                  <a:lnTo>
                    <a:pt x="110" y="479"/>
                  </a:lnTo>
                  <a:lnTo>
                    <a:pt x="114" y="479"/>
                  </a:lnTo>
                  <a:lnTo>
                    <a:pt x="117" y="479"/>
                  </a:lnTo>
                  <a:lnTo>
                    <a:pt x="121" y="479"/>
                  </a:lnTo>
                  <a:lnTo>
                    <a:pt x="125" y="479"/>
                  </a:lnTo>
                  <a:lnTo>
                    <a:pt x="129" y="479"/>
                  </a:lnTo>
                  <a:lnTo>
                    <a:pt x="133" y="479"/>
                  </a:lnTo>
                  <a:lnTo>
                    <a:pt x="137" y="479"/>
                  </a:lnTo>
                  <a:lnTo>
                    <a:pt x="140" y="479"/>
                  </a:lnTo>
                  <a:lnTo>
                    <a:pt x="144" y="479"/>
                  </a:lnTo>
                  <a:lnTo>
                    <a:pt x="148" y="479"/>
                  </a:lnTo>
                  <a:lnTo>
                    <a:pt x="152" y="479"/>
                  </a:lnTo>
                  <a:lnTo>
                    <a:pt x="156" y="479"/>
                  </a:lnTo>
                  <a:lnTo>
                    <a:pt x="159" y="479"/>
                  </a:lnTo>
                  <a:lnTo>
                    <a:pt x="163" y="479"/>
                  </a:lnTo>
                  <a:lnTo>
                    <a:pt x="167" y="479"/>
                  </a:lnTo>
                  <a:lnTo>
                    <a:pt x="171" y="479"/>
                  </a:lnTo>
                  <a:lnTo>
                    <a:pt x="175" y="479"/>
                  </a:lnTo>
                  <a:lnTo>
                    <a:pt x="178" y="479"/>
                  </a:lnTo>
                  <a:lnTo>
                    <a:pt x="182" y="479"/>
                  </a:lnTo>
                  <a:lnTo>
                    <a:pt x="186" y="479"/>
                  </a:lnTo>
                  <a:lnTo>
                    <a:pt x="190" y="479"/>
                  </a:lnTo>
                  <a:lnTo>
                    <a:pt x="194" y="479"/>
                  </a:lnTo>
                  <a:lnTo>
                    <a:pt x="197" y="479"/>
                  </a:lnTo>
                  <a:lnTo>
                    <a:pt x="201" y="479"/>
                  </a:lnTo>
                  <a:lnTo>
                    <a:pt x="205" y="479"/>
                  </a:lnTo>
                  <a:lnTo>
                    <a:pt x="209" y="479"/>
                  </a:lnTo>
                  <a:lnTo>
                    <a:pt x="213" y="479"/>
                  </a:lnTo>
                  <a:lnTo>
                    <a:pt x="216" y="479"/>
                  </a:lnTo>
                  <a:lnTo>
                    <a:pt x="220" y="479"/>
                  </a:lnTo>
                  <a:lnTo>
                    <a:pt x="224" y="479"/>
                  </a:lnTo>
                  <a:lnTo>
                    <a:pt x="228" y="479"/>
                  </a:lnTo>
                  <a:lnTo>
                    <a:pt x="232" y="479"/>
                  </a:lnTo>
                  <a:lnTo>
                    <a:pt x="235" y="479"/>
                  </a:lnTo>
                  <a:lnTo>
                    <a:pt x="239" y="479"/>
                  </a:lnTo>
                  <a:lnTo>
                    <a:pt x="243" y="479"/>
                  </a:lnTo>
                  <a:lnTo>
                    <a:pt x="247" y="479"/>
                  </a:lnTo>
                  <a:lnTo>
                    <a:pt x="251" y="479"/>
                  </a:lnTo>
                  <a:lnTo>
                    <a:pt x="254" y="479"/>
                  </a:lnTo>
                  <a:lnTo>
                    <a:pt x="258" y="479"/>
                  </a:lnTo>
                  <a:lnTo>
                    <a:pt x="262" y="479"/>
                  </a:lnTo>
                  <a:lnTo>
                    <a:pt x="266" y="479"/>
                  </a:lnTo>
                  <a:lnTo>
                    <a:pt x="270" y="479"/>
                  </a:lnTo>
                  <a:lnTo>
                    <a:pt x="273" y="479"/>
                  </a:lnTo>
                  <a:lnTo>
                    <a:pt x="277" y="479"/>
                  </a:lnTo>
                  <a:lnTo>
                    <a:pt x="281" y="479"/>
                  </a:lnTo>
                  <a:lnTo>
                    <a:pt x="285" y="479"/>
                  </a:lnTo>
                  <a:lnTo>
                    <a:pt x="289" y="479"/>
                  </a:lnTo>
                  <a:lnTo>
                    <a:pt x="292" y="479"/>
                  </a:lnTo>
                  <a:lnTo>
                    <a:pt x="296" y="479"/>
                  </a:lnTo>
                  <a:lnTo>
                    <a:pt x="300" y="479"/>
                  </a:lnTo>
                  <a:lnTo>
                    <a:pt x="304" y="479"/>
                  </a:lnTo>
                  <a:lnTo>
                    <a:pt x="308" y="479"/>
                  </a:lnTo>
                  <a:lnTo>
                    <a:pt x="311" y="479"/>
                  </a:lnTo>
                  <a:lnTo>
                    <a:pt x="315" y="479"/>
                  </a:lnTo>
                  <a:lnTo>
                    <a:pt x="319" y="479"/>
                  </a:lnTo>
                  <a:lnTo>
                    <a:pt x="323" y="479"/>
                  </a:lnTo>
                  <a:lnTo>
                    <a:pt x="327" y="479"/>
                  </a:lnTo>
                  <a:lnTo>
                    <a:pt x="330" y="479"/>
                  </a:lnTo>
                  <a:lnTo>
                    <a:pt x="334" y="479"/>
                  </a:lnTo>
                  <a:lnTo>
                    <a:pt x="338" y="479"/>
                  </a:lnTo>
                  <a:lnTo>
                    <a:pt x="342" y="479"/>
                  </a:lnTo>
                  <a:lnTo>
                    <a:pt x="346" y="479"/>
                  </a:lnTo>
                  <a:lnTo>
                    <a:pt x="349" y="479"/>
                  </a:lnTo>
                  <a:lnTo>
                    <a:pt x="353" y="479"/>
                  </a:lnTo>
                  <a:lnTo>
                    <a:pt x="357" y="479"/>
                  </a:lnTo>
                  <a:lnTo>
                    <a:pt x="361" y="479"/>
                  </a:lnTo>
                  <a:lnTo>
                    <a:pt x="365" y="479"/>
                  </a:lnTo>
                  <a:lnTo>
                    <a:pt x="368" y="479"/>
                  </a:lnTo>
                  <a:lnTo>
                    <a:pt x="372" y="479"/>
                  </a:lnTo>
                  <a:lnTo>
                    <a:pt x="376" y="479"/>
                  </a:lnTo>
                  <a:lnTo>
                    <a:pt x="380" y="479"/>
                  </a:lnTo>
                  <a:lnTo>
                    <a:pt x="384" y="479"/>
                  </a:lnTo>
                  <a:lnTo>
                    <a:pt x="388" y="479"/>
                  </a:lnTo>
                  <a:lnTo>
                    <a:pt x="391" y="479"/>
                  </a:lnTo>
                  <a:lnTo>
                    <a:pt x="395" y="479"/>
                  </a:lnTo>
                  <a:lnTo>
                    <a:pt x="399" y="479"/>
                  </a:lnTo>
                  <a:lnTo>
                    <a:pt x="403" y="479"/>
                  </a:lnTo>
                  <a:lnTo>
                    <a:pt x="407" y="479"/>
                  </a:lnTo>
                  <a:lnTo>
                    <a:pt x="410" y="479"/>
                  </a:lnTo>
                  <a:lnTo>
                    <a:pt x="414" y="479"/>
                  </a:lnTo>
                  <a:lnTo>
                    <a:pt x="418" y="479"/>
                  </a:lnTo>
                  <a:lnTo>
                    <a:pt x="422" y="479"/>
                  </a:lnTo>
                  <a:lnTo>
                    <a:pt x="426" y="479"/>
                  </a:lnTo>
                  <a:lnTo>
                    <a:pt x="429" y="479"/>
                  </a:lnTo>
                  <a:lnTo>
                    <a:pt x="433" y="479"/>
                  </a:lnTo>
                  <a:lnTo>
                    <a:pt x="437" y="479"/>
                  </a:lnTo>
                  <a:lnTo>
                    <a:pt x="441" y="479"/>
                  </a:lnTo>
                  <a:lnTo>
                    <a:pt x="445" y="479"/>
                  </a:lnTo>
                  <a:lnTo>
                    <a:pt x="448" y="479"/>
                  </a:lnTo>
                  <a:lnTo>
                    <a:pt x="452" y="479"/>
                  </a:lnTo>
                  <a:lnTo>
                    <a:pt x="456" y="479"/>
                  </a:lnTo>
                  <a:lnTo>
                    <a:pt x="460" y="479"/>
                  </a:lnTo>
                  <a:lnTo>
                    <a:pt x="464" y="479"/>
                  </a:lnTo>
                  <a:lnTo>
                    <a:pt x="467" y="479"/>
                  </a:lnTo>
                  <a:lnTo>
                    <a:pt x="471" y="479"/>
                  </a:lnTo>
                  <a:lnTo>
                    <a:pt x="475" y="479"/>
                  </a:lnTo>
                  <a:lnTo>
                    <a:pt x="479" y="479"/>
                  </a:lnTo>
                  <a:lnTo>
                    <a:pt x="483" y="479"/>
                  </a:lnTo>
                  <a:lnTo>
                    <a:pt x="486" y="479"/>
                  </a:lnTo>
                  <a:lnTo>
                    <a:pt x="490" y="479"/>
                  </a:lnTo>
                  <a:lnTo>
                    <a:pt x="494" y="479"/>
                  </a:lnTo>
                  <a:lnTo>
                    <a:pt x="498" y="479"/>
                  </a:lnTo>
                  <a:lnTo>
                    <a:pt x="502" y="479"/>
                  </a:lnTo>
                  <a:lnTo>
                    <a:pt x="505" y="479"/>
                  </a:lnTo>
                  <a:lnTo>
                    <a:pt x="509" y="479"/>
                  </a:lnTo>
                  <a:lnTo>
                    <a:pt x="513" y="479"/>
                  </a:lnTo>
                  <a:lnTo>
                    <a:pt x="517" y="479"/>
                  </a:lnTo>
                  <a:lnTo>
                    <a:pt x="521" y="479"/>
                  </a:lnTo>
                  <a:lnTo>
                    <a:pt x="524" y="479"/>
                  </a:lnTo>
                  <a:lnTo>
                    <a:pt x="528" y="479"/>
                  </a:lnTo>
                  <a:lnTo>
                    <a:pt x="532" y="479"/>
                  </a:lnTo>
                  <a:lnTo>
                    <a:pt x="536" y="479"/>
                  </a:lnTo>
                  <a:lnTo>
                    <a:pt x="540" y="479"/>
                  </a:lnTo>
                  <a:lnTo>
                    <a:pt x="543" y="479"/>
                  </a:lnTo>
                  <a:lnTo>
                    <a:pt x="547" y="479"/>
                  </a:lnTo>
                  <a:lnTo>
                    <a:pt x="551" y="479"/>
                  </a:lnTo>
                  <a:lnTo>
                    <a:pt x="555" y="479"/>
                  </a:lnTo>
                  <a:lnTo>
                    <a:pt x="559" y="479"/>
                  </a:lnTo>
                  <a:lnTo>
                    <a:pt x="562" y="479"/>
                  </a:lnTo>
                  <a:lnTo>
                    <a:pt x="566" y="479"/>
                  </a:lnTo>
                  <a:lnTo>
                    <a:pt x="570" y="479"/>
                  </a:lnTo>
                  <a:lnTo>
                    <a:pt x="574" y="479"/>
                  </a:lnTo>
                  <a:lnTo>
                    <a:pt x="578" y="479"/>
                  </a:lnTo>
                  <a:lnTo>
                    <a:pt x="581" y="479"/>
                  </a:lnTo>
                  <a:lnTo>
                    <a:pt x="585" y="479"/>
                  </a:lnTo>
                  <a:lnTo>
                    <a:pt x="589" y="479"/>
                  </a:lnTo>
                  <a:lnTo>
                    <a:pt x="593" y="479"/>
                  </a:lnTo>
                  <a:lnTo>
                    <a:pt x="597" y="479"/>
                  </a:lnTo>
                  <a:lnTo>
                    <a:pt x="600" y="479"/>
                  </a:lnTo>
                  <a:lnTo>
                    <a:pt x="604" y="479"/>
                  </a:lnTo>
                  <a:lnTo>
                    <a:pt x="608" y="479"/>
                  </a:lnTo>
                  <a:lnTo>
                    <a:pt x="612" y="479"/>
                  </a:lnTo>
                  <a:lnTo>
                    <a:pt x="616" y="479"/>
                  </a:lnTo>
                  <a:lnTo>
                    <a:pt x="620" y="479"/>
                  </a:lnTo>
                  <a:lnTo>
                    <a:pt x="623" y="479"/>
                  </a:lnTo>
                  <a:lnTo>
                    <a:pt x="627" y="479"/>
                  </a:lnTo>
                  <a:lnTo>
                    <a:pt x="631" y="479"/>
                  </a:lnTo>
                  <a:lnTo>
                    <a:pt x="635" y="479"/>
                  </a:lnTo>
                  <a:lnTo>
                    <a:pt x="639" y="479"/>
                  </a:lnTo>
                  <a:lnTo>
                    <a:pt x="642" y="479"/>
                  </a:lnTo>
                  <a:lnTo>
                    <a:pt x="646" y="479"/>
                  </a:lnTo>
                  <a:lnTo>
                    <a:pt x="650" y="479"/>
                  </a:lnTo>
                  <a:lnTo>
                    <a:pt x="654" y="479"/>
                  </a:lnTo>
                  <a:lnTo>
                    <a:pt x="658" y="479"/>
                  </a:lnTo>
                  <a:lnTo>
                    <a:pt x="661" y="479"/>
                  </a:lnTo>
                  <a:lnTo>
                    <a:pt x="665" y="479"/>
                  </a:lnTo>
                  <a:lnTo>
                    <a:pt x="669" y="479"/>
                  </a:lnTo>
                  <a:lnTo>
                    <a:pt x="673" y="479"/>
                  </a:lnTo>
                  <a:lnTo>
                    <a:pt x="677" y="479"/>
                  </a:lnTo>
                  <a:lnTo>
                    <a:pt x="680" y="479"/>
                  </a:lnTo>
                  <a:lnTo>
                    <a:pt x="684" y="479"/>
                  </a:lnTo>
                  <a:lnTo>
                    <a:pt x="688" y="479"/>
                  </a:lnTo>
                  <a:lnTo>
                    <a:pt x="692" y="479"/>
                  </a:lnTo>
                  <a:lnTo>
                    <a:pt x="696" y="479"/>
                  </a:lnTo>
                  <a:lnTo>
                    <a:pt x="699" y="479"/>
                  </a:lnTo>
                  <a:lnTo>
                    <a:pt x="703" y="479"/>
                  </a:lnTo>
                  <a:lnTo>
                    <a:pt x="707" y="479"/>
                  </a:lnTo>
                  <a:lnTo>
                    <a:pt x="711" y="479"/>
                  </a:lnTo>
                  <a:lnTo>
                    <a:pt x="715" y="479"/>
                  </a:lnTo>
                  <a:lnTo>
                    <a:pt x="718" y="479"/>
                  </a:lnTo>
                  <a:lnTo>
                    <a:pt x="722" y="479"/>
                  </a:lnTo>
                  <a:lnTo>
                    <a:pt x="726" y="479"/>
                  </a:lnTo>
                  <a:lnTo>
                    <a:pt x="730" y="479"/>
                  </a:lnTo>
                  <a:lnTo>
                    <a:pt x="734" y="479"/>
                  </a:lnTo>
                  <a:lnTo>
                    <a:pt x="737" y="479"/>
                  </a:lnTo>
                  <a:lnTo>
                    <a:pt x="741" y="479"/>
                  </a:lnTo>
                  <a:lnTo>
                    <a:pt x="745" y="479"/>
                  </a:lnTo>
                  <a:lnTo>
                    <a:pt x="749" y="479"/>
                  </a:lnTo>
                  <a:lnTo>
                    <a:pt x="753" y="479"/>
                  </a:lnTo>
                  <a:lnTo>
                    <a:pt x="756" y="479"/>
                  </a:lnTo>
                  <a:lnTo>
                    <a:pt x="760" y="479"/>
                  </a:lnTo>
                  <a:lnTo>
                    <a:pt x="764" y="479"/>
                  </a:lnTo>
                  <a:lnTo>
                    <a:pt x="768" y="479"/>
                  </a:lnTo>
                  <a:lnTo>
                    <a:pt x="772" y="479"/>
                  </a:lnTo>
                  <a:lnTo>
                    <a:pt x="775" y="479"/>
                  </a:lnTo>
                  <a:lnTo>
                    <a:pt x="779" y="479"/>
                  </a:lnTo>
                  <a:lnTo>
                    <a:pt x="783" y="479"/>
                  </a:lnTo>
                  <a:lnTo>
                    <a:pt x="787" y="479"/>
                  </a:lnTo>
                  <a:lnTo>
                    <a:pt x="791" y="479"/>
                  </a:lnTo>
                  <a:lnTo>
                    <a:pt x="794" y="479"/>
                  </a:lnTo>
                  <a:lnTo>
                    <a:pt x="798" y="479"/>
                  </a:lnTo>
                  <a:lnTo>
                    <a:pt x="802" y="479"/>
                  </a:lnTo>
                  <a:lnTo>
                    <a:pt x="806" y="479"/>
                  </a:lnTo>
                  <a:lnTo>
                    <a:pt x="810" y="479"/>
                  </a:lnTo>
                  <a:lnTo>
                    <a:pt x="813" y="479"/>
                  </a:lnTo>
                  <a:lnTo>
                    <a:pt x="817" y="479"/>
                  </a:lnTo>
                  <a:lnTo>
                    <a:pt x="821" y="479"/>
                  </a:lnTo>
                  <a:lnTo>
                    <a:pt x="825" y="479"/>
                  </a:lnTo>
                  <a:lnTo>
                    <a:pt x="829" y="479"/>
                  </a:lnTo>
                  <a:lnTo>
                    <a:pt x="832" y="479"/>
                  </a:lnTo>
                  <a:lnTo>
                    <a:pt x="836" y="479"/>
                  </a:lnTo>
                  <a:lnTo>
                    <a:pt x="840" y="479"/>
                  </a:lnTo>
                  <a:lnTo>
                    <a:pt x="844" y="479"/>
                  </a:lnTo>
                  <a:lnTo>
                    <a:pt x="848" y="479"/>
                  </a:lnTo>
                  <a:lnTo>
                    <a:pt x="852" y="479"/>
                  </a:lnTo>
                  <a:lnTo>
                    <a:pt x="855" y="479"/>
                  </a:lnTo>
                  <a:lnTo>
                    <a:pt x="859" y="479"/>
                  </a:lnTo>
                  <a:lnTo>
                    <a:pt x="863" y="479"/>
                  </a:lnTo>
                  <a:lnTo>
                    <a:pt x="867" y="479"/>
                  </a:lnTo>
                  <a:lnTo>
                    <a:pt x="871" y="479"/>
                  </a:lnTo>
                  <a:lnTo>
                    <a:pt x="874" y="479"/>
                  </a:lnTo>
                  <a:lnTo>
                    <a:pt x="878" y="479"/>
                  </a:lnTo>
                  <a:lnTo>
                    <a:pt x="882" y="479"/>
                  </a:lnTo>
                  <a:lnTo>
                    <a:pt x="886" y="479"/>
                  </a:lnTo>
                  <a:lnTo>
                    <a:pt x="890" y="479"/>
                  </a:lnTo>
                  <a:lnTo>
                    <a:pt x="893" y="479"/>
                  </a:lnTo>
                  <a:lnTo>
                    <a:pt x="897" y="479"/>
                  </a:lnTo>
                  <a:lnTo>
                    <a:pt x="901" y="479"/>
                  </a:lnTo>
                  <a:lnTo>
                    <a:pt x="905" y="479"/>
                  </a:lnTo>
                  <a:lnTo>
                    <a:pt x="909" y="479"/>
                  </a:lnTo>
                  <a:lnTo>
                    <a:pt x="912" y="479"/>
                  </a:lnTo>
                  <a:lnTo>
                    <a:pt x="916" y="479"/>
                  </a:lnTo>
                  <a:lnTo>
                    <a:pt x="920" y="479"/>
                  </a:lnTo>
                  <a:lnTo>
                    <a:pt x="924" y="479"/>
                  </a:lnTo>
                  <a:lnTo>
                    <a:pt x="928" y="479"/>
                  </a:lnTo>
                  <a:lnTo>
                    <a:pt x="931" y="479"/>
                  </a:lnTo>
                  <a:lnTo>
                    <a:pt x="935" y="479"/>
                  </a:lnTo>
                  <a:lnTo>
                    <a:pt x="939" y="479"/>
                  </a:lnTo>
                  <a:lnTo>
                    <a:pt x="943" y="479"/>
                  </a:lnTo>
                  <a:lnTo>
                    <a:pt x="947" y="479"/>
                  </a:lnTo>
                  <a:lnTo>
                    <a:pt x="950" y="479"/>
                  </a:lnTo>
                  <a:lnTo>
                    <a:pt x="954" y="479"/>
                  </a:lnTo>
                  <a:lnTo>
                    <a:pt x="958" y="479"/>
                  </a:lnTo>
                  <a:lnTo>
                    <a:pt x="962" y="479"/>
                  </a:lnTo>
                  <a:lnTo>
                    <a:pt x="966" y="479"/>
                  </a:lnTo>
                  <a:lnTo>
                    <a:pt x="969" y="479"/>
                  </a:lnTo>
                  <a:lnTo>
                    <a:pt x="973" y="479"/>
                  </a:lnTo>
                  <a:lnTo>
                    <a:pt x="977" y="479"/>
                  </a:lnTo>
                  <a:lnTo>
                    <a:pt x="981" y="479"/>
                  </a:lnTo>
                  <a:lnTo>
                    <a:pt x="985" y="479"/>
                  </a:lnTo>
                  <a:lnTo>
                    <a:pt x="988" y="479"/>
                  </a:lnTo>
                  <a:lnTo>
                    <a:pt x="992" y="479"/>
                  </a:lnTo>
                  <a:lnTo>
                    <a:pt x="996" y="479"/>
                  </a:lnTo>
                  <a:lnTo>
                    <a:pt x="1000" y="479"/>
                  </a:lnTo>
                  <a:lnTo>
                    <a:pt x="1004" y="479"/>
                  </a:lnTo>
                  <a:lnTo>
                    <a:pt x="1007" y="479"/>
                  </a:lnTo>
                  <a:lnTo>
                    <a:pt x="1011" y="479"/>
                  </a:lnTo>
                  <a:lnTo>
                    <a:pt x="1015" y="479"/>
                  </a:lnTo>
                  <a:lnTo>
                    <a:pt x="1019" y="479"/>
                  </a:lnTo>
                  <a:lnTo>
                    <a:pt x="1023" y="479"/>
                  </a:lnTo>
                  <a:lnTo>
                    <a:pt x="1026" y="479"/>
                  </a:lnTo>
                  <a:lnTo>
                    <a:pt x="1030" y="479"/>
                  </a:lnTo>
                  <a:lnTo>
                    <a:pt x="1034" y="479"/>
                  </a:lnTo>
                  <a:lnTo>
                    <a:pt x="1038" y="479"/>
                  </a:lnTo>
                  <a:lnTo>
                    <a:pt x="1042" y="479"/>
                  </a:lnTo>
                  <a:lnTo>
                    <a:pt x="1045" y="479"/>
                  </a:lnTo>
                  <a:lnTo>
                    <a:pt x="1049" y="479"/>
                  </a:lnTo>
                  <a:lnTo>
                    <a:pt x="1053" y="479"/>
                  </a:lnTo>
                  <a:lnTo>
                    <a:pt x="1057" y="479"/>
                  </a:lnTo>
                  <a:lnTo>
                    <a:pt x="1061" y="479"/>
                  </a:lnTo>
                  <a:lnTo>
                    <a:pt x="1064" y="479"/>
                  </a:lnTo>
                  <a:lnTo>
                    <a:pt x="1068" y="479"/>
                  </a:lnTo>
                  <a:lnTo>
                    <a:pt x="1072" y="479"/>
                  </a:lnTo>
                  <a:lnTo>
                    <a:pt x="1076" y="479"/>
                  </a:lnTo>
                  <a:lnTo>
                    <a:pt x="1080" y="479"/>
                  </a:lnTo>
                  <a:lnTo>
                    <a:pt x="1083" y="479"/>
                  </a:lnTo>
                  <a:lnTo>
                    <a:pt x="1087" y="479"/>
                  </a:lnTo>
                  <a:lnTo>
                    <a:pt x="1091" y="479"/>
                  </a:lnTo>
                  <a:lnTo>
                    <a:pt x="1095" y="479"/>
                  </a:lnTo>
                  <a:lnTo>
                    <a:pt x="1099" y="479"/>
                  </a:lnTo>
                  <a:lnTo>
                    <a:pt x="1103" y="479"/>
                  </a:lnTo>
                  <a:lnTo>
                    <a:pt x="1106" y="479"/>
                  </a:lnTo>
                  <a:lnTo>
                    <a:pt x="1110" y="479"/>
                  </a:lnTo>
                  <a:lnTo>
                    <a:pt x="1114" y="479"/>
                  </a:lnTo>
                  <a:lnTo>
                    <a:pt x="1118" y="479"/>
                  </a:lnTo>
                  <a:lnTo>
                    <a:pt x="1122" y="479"/>
                  </a:lnTo>
                  <a:lnTo>
                    <a:pt x="1125" y="479"/>
                  </a:lnTo>
                  <a:lnTo>
                    <a:pt x="1129" y="479"/>
                  </a:lnTo>
                  <a:lnTo>
                    <a:pt x="1133" y="479"/>
                  </a:lnTo>
                  <a:lnTo>
                    <a:pt x="1137" y="479"/>
                  </a:lnTo>
                  <a:lnTo>
                    <a:pt x="1141" y="479"/>
                  </a:lnTo>
                  <a:lnTo>
                    <a:pt x="1144" y="479"/>
                  </a:lnTo>
                  <a:lnTo>
                    <a:pt x="1148" y="479"/>
                  </a:lnTo>
                  <a:lnTo>
                    <a:pt x="1152" y="479"/>
                  </a:lnTo>
                  <a:lnTo>
                    <a:pt x="1156" y="479"/>
                  </a:lnTo>
                  <a:lnTo>
                    <a:pt x="1160" y="479"/>
                  </a:lnTo>
                  <a:lnTo>
                    <a:pt x="1163" y="479"/>
                  </a:lnTo>
                  <a:lnTo>
                    <a:pt x="1167" y="479"/>
                  </a:lnTo>
                  <a:lnTo>
                    <a:pt x="1171" y="479"/>
                  </a:lnTo>
                  <a:lnTo>
                    <a:pt x="1175" y="479"/>
                  </a:lnTo>
                  <a:lnTo>
                    <a:pt x="1179" y="479"/>
                  </a:lnTo>
                  <a:lnTo>
                    <a:pt x="1182" y="479"/>
                  </a:lnTo>
                  <a:lnTo>
                    <a:pt x="1186" y="479"/>
                  </a:lnTo>
                  <a:lnTo>
                    <a:pt x="1190" y="479"/>
                  </a:lnTo>
                  <a:lnTo>
                    <a:pt x="1194" y="479"/>
                  </a:lnTo>
                  <a:lnTo>
                    <a:pt x="1198" y="479"/>
                  </a:lnTo>
                  <a:lnTo>
                    <a:pt x="1201" y="479"/>
                  </a:lnTo>
                  <a:lnTo>
                    <a:pt x="1205" y="479"/>
                  </a:lnTo>
                  <a:lnTo>
                    <a:pt x="1209" y="479"/>
                  </a:lnTo>
                  <a:lnTo>
                    <a:pt x="1213" y="479"/>
                  </a:lnTo>
                  <a:lnTo>
                    <a:pt x="1217" y="479"/>
                  </a:lnTo>
                  <a:lnTo>
                    <a:pt x="1220" y="479"/>
                  </a:lnTo>
                  <a:lnTo>
                    <a:pt x="1224" y="479"/>
                  </a:lnTo>
                  <a:lnTo>
                    <a:pt x="1228" y="479"/>
                  </a:lnTo>
                  <a:lnTo>
                    <a:pt x="1232" y="479"/>
                  </a:lnTo>
                  <a:lnTo>
                    <a:pt x="1236" y="479"/>
                  </a:lnTo>
                  <a:lnTo>
                    <a:pt x="1239" y="479"/>
                  </a:lnTo>
                  <a:lnTo>
                    <a:pt x="1243" y="479"/>
                  </a:lnTo>
                  <a:lnTo>
                    <a:pt x="1247" y="479"/>
                  </a:lnTo>
                  <a:lnTo>
                    <a:pt x="1251" y="479"/>
                  </a:lnTo>
                  <a:lnTo>
                    <a:pt x="1255" y="479"/>
                  </a:lnTo>
                  <a:lnTo>
                    <a:pt x="1258" y="479"/>
                  </a:lnTo>
                  <a:lnTo>
                    <a:pt x="1262" y="479"/>
                  </a:lnTo>
                  <a:lnTo>
                    <a:pt x="1266" y="479"/>
                  </a:lnTo>
                  <a:lnTo>
                    <a:pt x="1270" y="479"/>
                  </a:lnTo>
                  <a:lnTo>
                    <a:pt x="1274" y="479"/>
                  </a:lnTo>
                  <a:lnTo>
                    <a:pt x="1277" y="479"/>
                  </a:lnTo>
                  <a:lnTo>
                    <a:pt x="1281" y="479"/>
                  </a:lnTo>
                  <a:lnTo>
                    <a:pt x="1285" y="479"/>
                  </a:lnTo>
                  <a:lnTo>
                    <a:pt x="1289" y="479"/>
                  </a:lnTo>
                  <a:lnTo>
                    <a:pt x="1293" y="479"/>
                  </a:lnTo>
                  <a:lnTo>
                    <a:pt x="1296" y="479"/>
                  </a:lnTo>
                  <a:lnTo>
                    <a:pt x="1300" y="479"/>
                  </a:lnTo>
                  <a:lnTo>
                    <a:pt x="1304" y="479"/>
                  </a:lnTo>
                  <a:lnTo>
                    <a:pt x="1308" y="479"/>
                  </a:lnTo>
                  <a:lnTo>
                    <a:pt x="1312" y="479"/>
                  </a:lnTo>
                  <a:lnTo>
                    <a:pt x="1315" y="479"/>
                  </a:lnTo>
                  <a:lnTo>
                    <a:pt x="1319" y="479"/>
                  </a:lnTo>
                  <a:lnTo>
                    <a:pt x="1323" y="479"/>
                  </a:lnTo>
                  <a:lnTo>
                    <a:pt x="1327" y="479"/>
                  </a:lnTo>
                  <a:lnTo>
                    <a:pt x="1331" y="479"/>
                  </a:lnTo>
                  <a:lnTo>
                    <a:pt x="1335" y="479"/>
                  </a:lnTo>
                  <a:lnTo>
                    <a:pt x="1338" y="479"/>
                  </a:lnTo>
                  <a:lnTo>
                    <a:pt x="1342" y="479"/>
                  </a:lnTo>
                  <a:lnTo>
                    <a:pt x="1346" y="479"/>
                  </a:lnTo>
                  <a:lnTo>
                    <a:pt x="1350" y="479"/>
                  </a:lnTo>
                  <a:lnTo>
                    <a:pt x="1354" y="479"/>
                  </a:lnTo>
                  <a:lnTo>
                    <a:pt x="1357" y="479"/>
                  </a:lnTo>
                  <a:lnTo>
                    <a:pt x="1361" y="479"/>
                  </a:lnTo>
                  <a:lnTo>
                    <a:pt x="1365" y="479"/>
                  </a:lnTo>
                  <a:lnTo>
                    <a:pt x="1369" y="479"/>
                  </a:lnTo>
                  <a:lnTo>
                    <a:pt x="1373" y="479"/>
                  </a:lnTo>
                  <a:lnTo>
                    <a:pt x="1376" y="479"/>
                  </a:lnTo>
                  <a:lnTo>
                    <a:pt x="1380" y="479"/>
                  </a:lnTo>
                  <a:lnTo>
                    <a:pt x="1384" y="479"/>
                  </a:lnTo>
                  <a:lnTo>
                    <a:pt x="1388" y="479"/>
                  </a:lnTo>
                  <a:lnTo>
                    <a:pt x="1392" y="479"/>
                  </a:lnTo>
                  <a:lnTo>
                    <a:pt x="1395" y="479"/>
                  </a:lnTo>
                  <a:lnTo>
                    <a:pt x="1399" y="479"/>
                  </a:lnTo>
                  <a:lnTo>
                    <a:pt x="1403" y="479"/>
                  </a:lnTo>
                  <a:lnTo>
                    <a:pt x="1407" y="479"/>
                  </a:lnTo>
                  <a:lnTo>
                    <a:pt x="1411" y="479"/>
                  </a:lnTo>
                  <a:lnTo>
                    <a:pt x="1414" y="479"/>
                  </a:lnTo>
                  <a:lnTo>
                    <a:pt x="1418" y="479"/>
                  </a:lnTo>
                  <a:lnTo>
                    <a:pt x="1422" y="479"/>
                  </a:lnTo>
                  <a:lnTo>
                    <a:pt x="1426" y="479"/>
                  </a:lnTo>
                  <a:lnTo>
                    <a:pt x="1430" y="479"/>
                  </a:lnTo>
                  <a:lnTo>
                    <a:pt x="1433" y="479"/>
                  </a:lnTo>
                  <a:lnTo>
                    <a:pt x="1437" y="479"/>
                  </a:lnTo>
                  <a:lnTo>
                    <a:pt x="1441" y="479"/>
                  </a:lnTo>
                  <a:lnTo>
                    <a:pt x="1445" y="479"/>
                  </a:lnTo>
                  <a:lnTo>
                    <a:pt x="1449" y="479"/>
                  </a:lnTo>
                  <a:lnTo>
                    <a:pt x="1452" y="479"/>
                  </a:lnTo>
                  <a:lnTo>
                    <a:pt x="1456" y="479"/>
                  </a:lnTo>
                  <a:lnTo>
                    <a:pt x="1460" y="479"/>
                  </a:lnTo>
                  <a:lnTo>
                    <a:pt x="1464" y="479"/>
                  </a:lnTo>
                  <a:lnTo>
                    <a:pt x="1468" y="479"/>
                  </a:lnTo>
                  <a:lnTo>
                    <a:pt x="1471" y="479"/>
                  </a:lnTo>
                  <a:lnTo>
                    <a:pt x="1475" y="479"/>
                  </a:lnTo>
                  <a:lnTo>
                    <a:pt x="1479" y="479"/>
                  </a:lnTo>
                  <a:lnTo>
                    <a:pt x="1483" y="479"/>
                  </a:lnTo>
                  <a:lnTo>
                    <a:pt x="1487" y="479"/>
                  </a:lnTo>
                  <a:lnTo>
                    <a:pt x="1490" y="479"/>
                  </a:lnTo>
                  <a:lnTo>
                    <a:pt x="1494" y="479"/>
                  </a:lnTo>
                  <a:lnTo>
                    <a:pt x="1498" y="479"/>
                  </a:lnTo>
                  <a:lnTo>
                    <a:pt x="1502" y="479"/>
                  </a:lnTo>
                  <a:lnTo>
                    <a:pt x="1506" y="479"/>
                  </a:lnTo>
                  <a:lnTo>
                    <a:pt x="1509" y="479"/>
                  </a:lnTo>
                  <a:lnTo>
                    <a:pt x="1513" y="479"/>
                  </a:lnTo>
                  <a:lnTo>
                    <a:pt x="1517" y="479"/>
                  </a:lnTo>
                  <a:lnTo>
                    <a:pt x="1521" y="479"/>
                  </a:lnTo>
                  <a:lnTo>
                    <a:pt x="1525" y="479"/>
                  </a:lnTo>
                  <a:lnTo>
                    <a:pt x="1528" y="479"/>
                  </a:lnTo>
                  <a:lnTo>
                    <a:pt x="1532" y="479"/>
                  </a:lnTo>
                  <a:lnTo>
                    <a:pt x="1536" y="479"/>
                  </a:lnTo>
                  <a:lnTo>
                    <a:pt x="1540" y="479"/>
                  </a:lnTo>
                  <a:lnTo>
                    <a:pt x="1544" y="479"/>
                  </a:lnTo>
                  <a:lnTo>
                    <a:pt x="1547" y="479"/>
                  </a:lnTo>
                  <a:lnTo>
                    <a:pt x="1551" y="479"/>
                  </a:lnTo>
                  <a:lnTo>
                    <a:pt x="1555" y="479"/>
                  </a:lnTo>
                  <a:lnTo>
                    <a:pt x="1559" y="479"/>
                  </a:lnTo>
                  <a:lnTo>
                    <a:pt x="1563" y="479"/>
                  </a:lnTo>
                  <a:lnTo>
                    <a:pt x="1567" y="479"/>
                  </a:lnTo>
                  <a:lnTo>
                    <a:pt x="1570" y="479"/>
                  </a:lnTo>
                  <a:lnTo>
                    <a:pt x="1574" y="479"/>
                  </a:lnTo>
                  <a:lnTo>
                    <a:pt x="1578" y="479"/>
                  </a:lnTo>
                  <a:lnTo>
                    <a:pt x="1582" y="479"/>
                  </a:lnTo>
                  <a:lnTo>
                    <a:pt x="1586" y="479"/>
                  </a:lnTo>
                  <a:lnTo>
                    <a:pt x="1589" y="479"/>
                  </a:lnTo>
                  <a:lnTo>
                    <a:pt x="1593" y="479"/>
                  </a:lnTo>
                  <a:lnTo>
                    <a:pt x="1597" y="479"/>
                  </a:lnTo>
                  <a:lnTo>
                    <a:pt x="1601" y="479"/>
                  </a:lnTo>
                  <a:lnTo>
                    <a:pt x="1605" y="479"/>
                  </a:lnTo>
                  <a:lnTo>
                    <a:pt x="1608" y="479"/>
                  </a:lnTo>
                  <a:lnTo>
                    <a:pt x="1612" y="479"/>
                  </a:lnTo>
                  <a:lnTo>
                    <a:pt x="1616" y="479"/>
                  </a:lnTo>
                  <a:lnTo>
                    <a:pt x="1620" y="479"/>
                  </a:lnTo>
                  <a:lnTo>
                    <a:pt x="1624" y="479"/>
                  </a:lnTo>
                  <a:lnTo>
                    <a:pt x="1627" y="479"/>
                  </a:lnTo>
                  <a:lnTo>
                    <a:pt x="1631" y="479"/>
                  </a:lnTo>
                  <a:lnTo>
                    <a:pt x="1635" y="479"/>
                  </a:lnTo>
                  <a:lnTo>
                    <a:pt x="1639" y="479"/>
                  </a:lnTo>
                  <a:lnTo>
                    <a:pt x="1643" y="479"/>
                  </a:lnTo>
                  <a:lnTo>
                    <a:pt x="1646" y="479"/>
                  </a:lnTo>
                  <a:lnTo>
                    <a:pt x="1650" y="479"/>
                  </a:lnTo>
                  <a:lnTo>
                    <a:pt x="1654" y="479"/>
                  </a:lnTo>
                  <a:lnTo>
                    <a:pt x="1658" y="479"/>
                  </a:lnTo>
                  <a:lnTo>
                    <a:pt x="1662" y="479"/>
                  </a:lnTo>
                  <a:lnTo>
                    <a:pt x="1665" y="479"/>
                  </a:lnTo>
                  <a:lnTo>
                    <a:pt x="1669" y="479"/>
                  </a:lnTo>
                  <a:lnTo>
                    <a:pt x="1673" y="479"/>
                  </a:lnTo>
                  <a:lnTo>
                    <a:pt x="1677" y="479"/>
                  </a:lnTo>
                  <a:lnTo>
                    <a:pt x="1681" y="479"/>
                  </a:lnTo>
                  <a:lnTo>
                    <a:pt x="1684" y="479"/>
                  </a:lnTo>
                  <a:lnTo>
                    <a:pt x="1688" y="479"/>
                  </a:lnTo>
                  <a:lnTo>
                    <a:pt x="1692" y="479"/>
                  </a:lnTo>
                  <a:lnTo>
                    <a:pt x="1696" y="479"/>
                  </a:lnTo>
                  <a:lnTo>
                    <a:pt x="1700" y="479"/>
                  </a:lnTo>
                  <a:lnTo>
                    <a:pt x="1703" y="479"/>
                  </a:lnTo>
                  <a:lnTo>
                    <a:pt x="1707" y="479"/>
                  </a:lnTo>
                  <a:lnTo>
                    <a:pt x="1711" y="479"/>
                  </a:lnTo>
                  <a:lnTo>
                    <a:pt x="1715" y="479"/>
                  </a:lnTo>
                  <a:lnTo>
                    <a:pt x="1719" y="479"/>
                  </a:lnTo>
                  <a:lnTo>
                    <a:pt x="1722" y="479"/>
                  </a:lnTo>
                  <a:lnTo>
                    <a:pt x="1726" y="479"/>
                  </a:lnTo>
                  <a:lnTo>
                    <a:pt x="1730" y="479"/>
                  </a:lnTo>
                  <a:lnTo>
                    <a:pt x="1734" y="479"/>
                  </a:lnTo>
                  <a:lnTo>
                    <a:pt x="1738" y="479"/>
                  </a:lnTo>
                  <a:lnTo>
                    <a:pt x="1741" y="479"/>
                  </a:lnTo>
                  <a:lnTo>
                    <a:pt x="1745" y="479"/>
                  </a:lnTo>
                  <a:lnTo>
                    <a:pt x="1749" y="479"/>
                  </a:lnTo>
                  <a:lnTo>
                    <a:pt x="1753" y="479"/>
                  </a:lnTo>
                  <a:lnTo>
                    <a:pt x="1757" y="479"/>
                  </a:lnTo>
                  <a:lnTo>
                    <a:pt x="1760" y="479"/>
                  </a:lnTo>
                  <a:lnTo>
                    <a:pt x="1764" y="479"/>
                  </a:lnTo>
                  <a:lnTo>
                    <a:pt x="1768" y="479"/>
                  </a:lnTo>
                  <a:lnTo>
                    <a:pt x="1772" y="479"/>
                  </a:lnTo>
                  <a:lnTo>
                    <a:pt x="1776" y="479"/>
                  </a:lnTo>
                  <a:lnTo>
                    <a:pt x="1779" y="479"/>
                  </a:lnTo>
                  <a:lnTo>
                    <a:pt x="1783" y="479"/>
                  </a:lnTo>
                  <a:lnTo>
                    <a:pt x="1787" y="479"/>
                  </a:lnTo>
                  <a:lnTo>
                    <a:pt x="1791" y="479"/>
                  </a:lnTo>
                  <a:lnTo>
                    <a:pt x="1795" y="479"/>
                  </a:lnTo>
                  <a:lnTo>
                    <a:pt x="1799" y="479"/>
                  </a:lnTo>
                  <a:lnTo>
                    <a:pt x="1802" y="479"/>
                  </a:lnTo>
                  <a:lnTo>
                    <a:pt x="1806" y="479"/>
                  </a:lnTo>
                  <a:lnTo>
                    <a:pt x="1810" y="479"/>
                  </a:lnTo>
                  <a:lnTo>
                    <a:pt x="1814" y="479"/>
                  </a:lnTo>
                  <a:lnTo>
                    <a:pt x="1818" y="479"/>
                  </a:lnTo>
                  <a:lnTo>
                    <a:pt x="1821" y="479"/>
                  </a:lnTo>
                  <a:lnTo>
                    <a:pt x="1825" y="479"/>
                  </a:lnTo>
                  <a:lnTo>
                    <a:pt x="1829" y="479"/>
                  </a:lnTo>
                  <a:lnTo>
                    <a:pt x="1833" y="479"/>
                  </a:lnTo>
                  <a:lnTo>
                    <a:pt x="1837" y="479"/>
                  </a:lnTo>
                  <a:lnTo>
                    <a:pt x="1840" y="479"/>
                  </a:lnTo>
                  <a:lnTo>
                    <a:pt x="1844" y="479"/>
                  </a:lnTo>
                  <a:lnTo>
                    <a:pt x="1848" y="479"/>
                  </a:lnTo>
                  <a:lnTo>
                    <a:pt x="1852" y="479"/>
                  </a:lnTo>
                  <a:lnTo>
                    <a:pt x="1856" y="479"/>
                  </a:lnTo>
                  <a:lnTo>
                    <a:pt x="1859" y="479"/>
                  </a:lnTo>
                  <a:lnTo>
                    <a:pt x="1863" y="479"/>
                  </a:lnTo>
                  <a:lnTo>
                    <a:pt x="1867" y="479"/>
                  </a:lnTo>
                  <a:lnTo>
                    <a:pt x="1871" y="479"/>
                  </a:lnTo>
                  <a:lnTo>
                    <a:pt x="1875" y="479"/>
                  </a:lnTo>
                  <a:lnTo>
                    <a:pt x="1878" y="479"/>
                  </a:lnTo>
                  <a:lnTo>
                    <a:pt x="1882" y="479"/>
                  </a:lnTo>
                  <a:lnTo>
                    <a:pt x="1886" y="479"/>
                  </a:lnTo>
                  <a:lnTo>
                    <a:pt x="1890" y="479"/>
                  </a:lnTo>
                  <a:lnTo>
                    <a:pt x="1894" y="479"/>
                  </a:lnTo>
                  <a:lnTo>
                    <a:pt x="1897" y="479"/>
                  </a:lnTo>
                  <a:lnTo>
                    <a:pt x="1901" y="479"/>
                  </a:lnTo>
                  <a:lnTo>
                    <a:pt x="1905" y="479"/>
                  </a:lnTo>
                  <a:lnTo>
                    <a:pt x="1909" y="479"/>
                  </a:lnTo>
                  <a:lnTo>
                    <a:pt x="1913" y="479"/>
                  </a:lnTo>
                  <a:lnTo>
                    <a:pt x="1916" y="479"/>
                  </a:lnTo>
                  <a:lnTo>
                    <a:pt x="1920" y="479"/>
                  </a:lnTo>
                  <a:lnTo>
                    <a:pt x="1924" y="479"/>
                  </a:lnTo>
                  <a:lnTo>
                    <a:pt x="1928" y="479"/>
                  </a:lnTo>
                  <a:lnTo>
                    <a:pt x="1932" y="479"/>
                  </a:lnTo>
                  <a:lnTo>
                    <a:pt x="1935" y="479"/>
                  </a:lnTo>
                  <a:lnTo>
                    <a:pt x="1939" y="479"/>
                  </a:lnTo>
                  <a:lnTo>
                    <a:pt x="1943" y="479"/>
                  </a:lnTo>
                  <a:lnTo>
                    <a:pt x="1947" y="479"/>
                  </a:lnTo>
                  <a:lnTo>
                    <a:pt x="1951" y="479"/>
                  </a:lnTo>
                  <a:lnTo>
                    <a:pt x="1954" y="479"/>
                  </a:lnTo>
                  <a:lnTo>
                    <a:pt x="1958" y="479"/>
                  </a:lnTo>
                  <a:lnTo>
                    <a:pt x="1962" y="479"/>
                  </a:lnTo>
                  <a:lnTo>
                    <a:pt x="1966" y="479"/>
                  </a:lnTo>
                  <a:lnTo>
                    <a:pt x="1970" y="479"/>
                  </a:lnTo>
                  <a:lnTo>
                    <a:pt x="1973" y="479"/>
                  </a:lnTo>
                  <a:lnTo>
                    <a:pt x="1977" y="479"/>
                  </a:lnTo>
                  <a:lnTo>
                    <a:pt x="1981" y="479"/>
                  </a:lnTo>
                  <a:lnTo>
                    <a:pt x="1985" y="479"/>
                  </a:lnTo>
                  <a:lnTo>
                    <a:pt x="1989" y="479"/>
                  </a:lnTo>
                  <a:lnTo>
                    <a:pt x="1992" y="479"/>
                  </a:lnTo>
                  <a:lnTo>
                    <a:pt x="1996" y="479"/>
                  </a:lnTo>
                  <a:lnTo>
                    <a:pt x="2000" y="479"/>
                  </a:lnTo>
                  <a:lnTo>
                    <a:pt x="2004" y="479"/>
                  </a:lnTo>
                  <a:lnTo>
                    <a:pt x="2008" y="479"/>
                  </a:lnTo>
                  <a:lnTo>
                    <a:pt x="2011" y="479"/>
                  </a:lnTo>
                  <a:lnTo>
                    <a:pt x="2015" y="479"/>
                  </a:lnTo>
                  <a:lnTo>
                    <a:pt x="2019" y="479"/>
                  </a:lnTo>
                  <a:lnTo>
                    <a:pt x="2023" y="479"/>
                  </a:lnTo>
                  <a:lnTo>
                    <a:pt x="2027" y="479"/>
                  </a:lnTo>
                  <a:lnTo>
                    <a:pt x="2030" y="479"/>
                  </a:lnTo>
                  <a:lnTo>
                    <a:pt x="2034" y="479"/>
                  </a:lnTo>
                  <a:lnTo>
                    <a:pt x="2038" y="479"/>
                  </a:lnTo>
                  <a:lnTo>
                    <a:pt x="2042" y="479"/>
                  </a:lnTo>
                  <a:lnTo>
                    <a:pt x="2046" y="479"/>
                  </a:lnTo>
                  <a:lnTo>
                    <a:pt x="2050" y="479"/>
                  </a:lnTo>
                  <a:lnTo>
                    <a:pt x="2053" y="479"/>
                  </a:lnTo>
                  <a:lnTo>
                    <a:pt x="2057" y="479"/>
                  </a:lnTo>
                  <a:lnTo>
                    <a:pt x="2061" y="479"/>
                  </a:lnTo>
                  <a:lnTo>
                    <a:pt x="2065" y="479"/>
                  </a:lnTo>
                  <a:lnTo>
                    <a:pt x="2069" y="479"/>
                  </a:lnTo>
                  <a:lnTo>
                    <a:pt x="2072" y="479"/>
                  </a:lnTo>
                  <a:lnTo>
                    <a:pt x="2076" y="479"/>
                  </a:lnTo>
                  <a:lnTo>
                    <a:pt x="2080" y="479"/>
                  </a:lnTo>
                  <a:lnTo>
                    <a:pt x="2084" y="479"/>
                  </a:lnTo>
                  <a:lnTo>
                    <a:pt x="2088" y="479"/>
                  </a:lnTo>
                  <a:lnTo>
                    <a:pt x="2091" y="479"/>
                  </a:lnTo>
                  <a:lnTo>
                    <a:pt x="2095" y="479"/>
                  </a:lnTo>
                  <a:lnTo>
                    <a:pt x="2099" y="479"/>
                  </a:lnTo>
                  <a:lnTo>
                    <a:pt x="2103" y="479"/>
                  </a:lnTo>
                  <a:lnTo>
                    <a:pt x="2107" y="479"/>
                  </a:lnTo>
                  <a:lnTo>
                    <a:pt x="2110" y="479"/>
                  </a:lnTo>
                  <a:lnTo>
                    <a:pt x="2114" y="479"/>
                  </a:lnTo>
                  <a:lnTo>
                    <a:pt x="2118" y="479"/>
                  </a:lnTo>
                  <a:lnTo>
                    <a:pt x="2122" y="479"/>
                  </a:lnTo>
                  <a:lnTo>
                    <a:pt x="2126" y="479"/>
                  </a:lnTo>
                  <a:lnTo>
                    <a:pt x="2129" y="479"/>
                  </a:lnTo>
                  <a:lnTo>
                    <a:pt x="2133" y="479"/>
                  </a:lnTo>
                  <a:lnTo>
                    <a:pt x="2137" y="479"/>
                  </a:lnTo>
                  <a:lnTo>
                    <a:pt x="2141" y="479"/>
                  </a:lnTo>
                  <a:lnTo>
                    <a:pt x="2145" y="479"/>
                  </a:lnTo>
                  <a:lnTo>
                    <a:pt x="2148" y="479"/>
                  </a:lnTo>
                  <a:lnTo>
                    <a:pt x="2152" y="479"/>
                  </a:lnTo>
                  <a:lnTo>
                    <a:pt x="2156" y="479"/>
                  </a:lnTo>
                  <a:lnTo>
                    <a:pt x="2160" y="479"/>
                  </a:lnTo>
                  <a:lnTo>
                    <a:pt x="2164" y="479"/>
                  </a:lnTo>
                  <a:lnTo>
                    <a:pt x="2167" y="479"/>
                  </a:lnTo>
                  <a:lnTo>
                    <a:pt x="2171" y="479"/>
                  </a:lnTo>
                  <a:lnTo>
                    <a:pt x="2175" y="479"/>
                  </a:lnTo>
                  <a:lnTo>
                    <a:pt x="2179" y="479"/>
                  </a:lnTo>
                  <a:lnTo>
                    <a:pt x="2183" y="479"/>
                  </a:lnTo>
                  <a:lnTo>
                    <a:pt x="2186" y="479"/>
                  </a:lnTo>
                  <a:lnTo>
                    <a:pt x="2190" y="479"/>
                  </a:lnTo>
                  <a:lnTo>
                    <a:pt x="2194" y="479"/>
                  </a:lnTo>
                  <a:lnTo>
                    <a:pt x="2198" y="479"/>
                  </a:lnTo>
                  <a:lnTo>
                    <a:pt x="2202" y="479"/>
                  </a:lnTo>
                  <a:lnTo>
                    <a:pt x="2205" y="479"/>
                  </a:lnTo>
                  <a:lnTo>
                    <a:pt x="2209" y="479"/>
                  </a:lnTo>
                  <a:lnTo>
                    <a:pt x="2213" y="479"/>
                  </a:lnTo>
                  <a:lnTo>
                    <a:pt x="2217" y="479"/>
                  </a:lnTo>
                  <a:lnTo>
                    <a:pt x="2221" y="479"/>
                  </a:lnTo>
                  <a:lnTo>
                    <a:pt x="2224" y="479"/>
                  </a:lnTo>
                  <a:lnTo>
                    <a:pt x="2228" y="479"/>
                  </a:lnTo>
                  <a:lnTo>
                    <a:pt x="2232" y="479"/>
                  </a:lnTo>
                  <a:lnTo>
                    <a:pt x="2236" y="479"/>
                  </a:lnTo>
                  <a:lnTo>
                    <a:pt x="2240" y="479"/>
                  </a:lnTo>
                  <a:lnTo>
                    <a:pt x="2243" y="479"/>
                  </a:lnTo>
                  <a:lnTo>
                    <a:pt x="2247" y="479"/>
                  </a:lnTo>
                  <a:lnTo>
                    <a:pt x="2251" y="479"/>
                  </a:lnTo>
                  <a:lnTo>
                    <a:pt x="2255" y="479"/>
                  </a:lnTo>
                  <a:lnTo>
                    <a:pt x="2259" y="479"/>
                  </a:lnTo>
                  <a:lnTo>
                    <a:pt x="2262" y="479"/>
                  </a:lnTo>
                  <a:lnTo>
                    <a:pt x="2266" y="479"/>
                  </a:lnTo>
                  <a:lnTo>
                    <a:pt x="2270" y="471"/>
                  </a:lnTo>
                  <a:lnTo>
                    <a:pt x="2270" y="357"/>
                  </a:lnTo>
                  <a:lnTo>
                    <a:pt x="2270" y="471"/>
                  </a:lnTo>
                  <a:lnTo>
                    <a:pt x="2270" y="357"/>
                  </a:lnTo>
                  <a:lnTo>
                    <a:pt x="2274" y="243"/>
                  </a:lnTo>
                  <a:lnTo>
                    <a:pt x="2274" y="141"/>
                  </a:lnTo>
                  <a:lnTo>
                    <a:pt x="2274" y="243"/>
                  </a:lnTo>
                  <a:lnTo>
                    <a:pt x="2274" y="141"/>
                  </a:lnTo>
                  <a:lnTo>
                    <a:pt x="2278" y="72"/>
                  </a:lnTo>
                  <a:lnTo>
                    <a:pt x="2278" y="19"/>
                  </a:lnTo>
                  <a:lnTo>
                    <a:pt x="2278" y="72"/>
                  </a:lnTo>
                  <a:lnTo>
                    <a:pt x="2278" y="19"/>
                  </a:lnTo>
                  <a:lnTo>
                    <a:pt x="2282" y="0"/>
                  </a:lnTo>
                  <a:lnTo>
                    <a:pt x="2282" y="49"/>
                  </a:lnTo>
                  <a:lnTo>
                    <a:pt x="2285" y="141"/>
                  </a:lnTo>
                  <a:lnTo>
                    <a:pt x="2285" y="209"/>
                  </a:lnTo>
                  <a:lnTo>
                    <a:pt x="2289" y="281"/>
                  </a:lnTo>
                  <a:lnTo>
                    <a:pt x="2289" y="319"/>
                  </a:lnTo>
                  <a:lnTo>
                    <a:pt x="2293" y="376"/>
                  </a:lnTo>
                  <a:lnTo>
                    <a:pt x="2293" y="426"/>
                  </a:lnTo>
                  <a:lnTo>
                    <a:pt x="2297" y="452"/>
                  </a:lnTo>
                  <a:lnTo>
                    <a:pt x="2297" y="460"/>
                  </a:lnTo>
                  <a:lnTo>
                    <a:pt x="2301" y="464"/>
                  </a:lnTo>
                  <a:lnTo>
                    <a:pt x="2301" y="471"/>
                  </a:lnTo>
                  <a:lnTo>
                    <a:pt x="2304" y="475"/>
                  </a:lnTo>
                  <a:lnTo>
                    <a:pt x="2308" y="475"/>
                  </a:lnTo>
                  <a:lnTo>
                    <a:pt x="2312" y="475"/>
                  </a:lnTo>
                  <a:lnTo>
                    <a:pt x="2312" y="479"/>
                  </a:lnTo>
                  <a:lnTo>
                    <a:pt x="2312" y="475"/>
                  </a:lnTo>
                  <a:lnTo>
                    <a:pt x="2316" y="479"/>
                  </a:lnTo>
                  <a:lnTo>
                    <a:pt x="2320" y="479"/>
                  </a:lnTo>
                  <a:lnTo>
                    <a:pt x="2323" y="479"/>
                  </a:lnTo>
                  <a:lnTo>
                    <a:pt x="2327" y="479"/>
                  </a:lnTo>
                  <a:lnTo>
                    <a:pt x="2331" y="479"/>
                  </a:lnTo>
                  <a:lnTo>
                    <a:pt x="2335" y="479"/>
                  </a:lnTo>
                  <a:lnTo>
                    <a:pt x="2339" y="479"/>
                  </a:lnTo>
                  <a:lnTo>
                    <a:pt x="2342" y="479"/>
                  </a:lnTo>
                  <a:lnTo>
                    <a:pt x="2346" y="479"/>
                  </a:lnTo>
                  <a:lnTo>
                    <a:pt x="2350" y="479"/>
                  </a:lnTo>
                  <a:lnTo>
                    <a:pt x="2354" y="479"/>
                  </a:lnTo>
                  <a:lnTo>
                    <a:pt x="2358" y="479"/>
                  </a:lnTo>
                  <a:lnTo>
                    <a:pt x="2361" y="479"/>
                  </a:lnTo>
                  <a:lnTo>
                    <a:pt x="2365" y="479"/>
                  </a:lnTo>
                  <a:lnTo>
                    <a:pt x="2369" y="479"/>
                  </a:lnTo>
                  <a:lnTo>
                    <a:pt x="2373" y="479"/>
                  </a:lnTo>
                  <a:lnTo>
                    <a:pt x="2377" y="479"/>
                  </a:lnTo>
                  <a:lnTo>
                    <a:pt x="2380" y="479"/>
                  </a:lnTo>
                  <a:lnTo>
                    <a:pt x="2384" y="479"/>
                  </a:lnTo>
                  <a:lnTo>
                    <a:pt x="2388" y="479"/>
                  </a:lnTo>
                  <a:lnTo>
                    <a:pt x="2392" y="479"/>
                  </a:lnTo>
                  <a:lnTo>
                    <a:pt x="2396" y="479"/>
                  </a:lnTo>
                  <a:lnTo>
                    <a:pt x="2399" y="479"/>
                  </a:lnTo>
                  <a:lnTo>
                    <a:pt x="2403" y="479"/>
                  </a:lnTo>
                  <a:lnTo>
                    <a:pt x="2407" y="479"/>
                  </a:lnTo>
                  <a:lnTo>
                    <a:pt x="2411" y="479"/>
                  </a:lnTo>
                  <a:lnTo>
                    <a:pt x="2415" y="479"/>
                  </a:lnTo>
                  <a:lnTo>
                    <a:pt x="2418" y="479"/>
                  </a:lnTo>
                  <a:lnTo>
                    <a:pt x="2422" y="479"/>
                  </a:lnTo>
                  <a:lnTo>
                    <a:pt x="2426" y="479"/>
                  </a:lnTo>
                  <a:lnTo>
                    <a:pt x="2430" y="479"/>
                  </a:lnTo>
                  <a:lnTo>
                    <a:pt x="2434" y="479"/>
                  </a:lnTo>
                  <a:lnTo>
                    <a:pt x="2437" y="479"/>
                  </a:lnTo>
                  <a:lnTo>
                    <a:pt x="2441" y="479"/>
                  </a:lnTo>
                  <a:lnTo>
                    <a:pt x="2445" y="479"/>
                  </a:lnTo>
                  <a:lnTo>
                    <a:pt x="2449" y="479"/>
                  </a:lnTo>
                  <a:lnTo>
                    <a:pt x="2453" y="479"/>
                  </a:lnTo>
                  <a:lnTo>
                    <a:pt x="2456" y="479"/>
                  </a:lnTo>
                  <a:lnTo>
                    <a:pt x="2460" y="479"/>
                  </a:lnTo>
                  <a:lnTo>
                    <a:pt x="2464" y="479"/>
                  </a:lnTo>
                  <a:lnTo>
                    <a:pt x="2468" y="479"/>
                  </a:lnTo>
                  <a:lnTo>
                    <a:pt x="2472" y="479"/>
                  </a:lnTo>
                  <a:lnTo>
                    <a:pt x="2475" y="479"/>
                  </a:lnTo>
                  <a:lnTo>
                    <a:pt x="2479" y="479"/>
                  </a:lnTo>
                  <a:lnTo>
                    <a:pt x="2483" y="479"/>
                  </a:lnTo>
                  <a:lnTo>
                    <a:pt x="2487" y="479"/>
                  </a:lnTo>
                  <a:lnTo>
                    <a:pt x="2491" y="479"/>
                  </a:lnTo>
                  <a:lnTo>
                    <a:pt x="2494" y="479"/>
                  </a:lnTo>
                  <a:lnTo>
                    <a:pt x="2498" y="479"/>
                  </a:lnTo>
                  <a:lnTo>
                    <a:pt x="2502" y="479"/>
                  </a:lnTo>
                  <a:lnTo>
                    <a:pt x="2506" y="479"/>
                  </a:lnTo>
                  <a:lnTo>
                    <a:pt x="2510" y="479"/>
                  </a:lnTo>
                  <a:lnTo>
                    <a:pt x="2514" y="479"/>
                  </a:lnTo>
                  <a:lnTo>
                    <a:pt x="2517" y="479"/>
                  </a:lnTo>
                  <a:lnTo>
                    <a:pt x="2521" y="479"/>
                  </a:lnTo>
                  <a:lnTo>
                    <a:pt x="2525" y="479"/>
                  </a:lnTo>
                  <a:lnTo>
                    <a:pt x="2529" y="479"/>
                  </a:lnTo>
                  <a:lnTo>
                    <a:pt x="2533" y="479"/>
                  </a:lnTo>
                  <a:lnTo>
                    <a:pt x="2536" y="479"/>
                  </a:lnTo>
                  <a:lnTo>
                    <a:pt x="2540" y="479"/>
                  </a:lnTo>
                  <a:lnTo>
                    <a:pt x="2544" y="479"/>
                  </a:lnTo>
                  <a:lnTo>
                    <a:pt x="2548" y="479"/>
                  </a:lnTo>
                  <a:lnTo>
                    <a:pt x="2552" y="479"/>
                  </a:lnTo>
                  <a:lnTo>
                    <a:pt x="2555" y="479"/>
                  </a:lnTo>
                  <a:lnTo>
                    <a:pt x="2559" y="479"/>
                  </a:lnTo>
                  <a:lnTo>
                    <a:pt x="2563" y="479"/>
                  </a:lnTo>
                  <a:lnTo>
                    <a:pt x="2567" y="479"/>
                  </a:lnTo>
                  <a:lnTo>
                    <a:pt x="2571" y="479"/>
                  </a:lnTo>
                  <a:lnTo>
                    <a:pt x="2574" y="479"/>
                  </a:lnTo>
                  <a:lnTo>
                    <a:pt x="2578" y="479"/>
                  </a:lnTo>
                  <a:lnTo>
                    <a:pt x="2582" y="479"/>
                  </a:lnTo>
                  <a:lnTo>
                    <a:pt x="2586" y="479"/>
                  </a:lnTo>
                  <a:lnTo>
                    <a:pt x="2590" y="479"/>
                  </a:lnTo>
                  <a:lnTo>
                    <a:pt x="2593" y="479"/>
                  </a:lnTo>
                  <a:lnTo>
                    <a:pt x="2597" y="479"/>
                  </a:lnTo>
                  <a:lnTo>
                    <a:pt x="2601" y="479"/>
                  </a:lnTo>
                  <a:lnTo>
                    <a:pt x="2605" y="479"/>
                  </a:lnTo>
                  <a:lnTo>
                    <a:pt x="2609" y="479"/>
                  </a:lnTo>
                  <a:lnTo>
                    <a:pt x="2612" y="479"/>
                  </a:lnTo>
                  <a:lnTo>
                    <a:pt x="2616" y="479"/>
                  </a:lnTo>
                  <a:lnTo>
                    <a:pt x="2620" y="479"/>
                  </a:lnTo>
                  <a:lnTo>
                    <a:pt x="2624" y="479"/>
                  </a:lnTo>
                  <a:lnTo>
                    <a:pt x="2628" y="479"/>
                  </a:lnTo>
                  <a:lnTo>
                    <a:pt x="2631" y="479"/>
                  </a:lnTo>
                  <a:lnTo>
                    <a:pt x="2635" y="479"/>
                  </a:lnTo>
                  <a:lnTo>
                    <a:pt x="2639" y="479"/>
                  </a:lnTo>
                  <a:lnTo>
                    <a:pt x="2643" y="479"/>
                  </a:lnTo>
                  <a:lnTo>
                    <a:pt x="2647" y="479"/>
                  </a:lnTo>
                  <a:lnTo>
                    <a:pt x="2650" y="479"/>
                  </a:lnTo>
                  <a:lnTo>
                    <a:pt x="2654" y="479"/>
                  </a:lnTo>
                  <a:lnTo>
                    <a:pt x="2658" y="479"/>
                  </a:lnTo>
                  <a:lnTo>
                    <a:pt x="2662" y="479"/>
                  </a:lnTo>
                  <a:lnTo>
                    <a:pt x="2666" y="479"/>
                  </a:lnTo>
                  <a:lnTo>
                    <a:pt x="2669" y="479"/>
                  </a:lnTo>
                  <a:lnTo>
                    <a:pt x="2673" y="479"/>
                  </a:lnTo>
                  <a:lnTo>
                    <a:pt x="2677" y="479"/>
                  </a:lnTo>
                  <a:lnTo>
                    <a:pt x="2681" y="479"/>
                  </a:lnTo>
                  <a:lnTo>
                    <a:pt x="2685" y="479"/>
                  </a:lnTo>
                  <a:lnTo>
                    <a:pt x="2688" y="479"/>
                  </a:lnTo>
                  <a:lnTo>
                    <a:pt x="2692" y="479"/>
                  </a:lnTo>
                  <a:lnTo>
                    <a:pt x="2696" y="479"/>
                  </a:lnTo>
                  <a:lnTo>
                    <a:pt x="2700" y="479"/>
                  </a:lnTo>
                </a:path>
              </a:pathLst>
            </a:custGeom>
            <a:noFill/>
            <a:ln w="0">
              <a:solidFill>
                <a:srgbClr val="008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2" name="Freeform 102"/>
            <p:cNvSpPr>
              <a:spLocks/>
            </p:cNvSpPr>
            <p:nvPr/>
          </p:nvSpPr>
          <p:spPr bwMode="auto">
            <a:xfrm>
              <a:off x="3467101" y="2339975"/>
              <a:ext cx="4286250" cy="760413"/>
            </a:xfrm>
            <a:custGeom>
              <a:avLst/>
              <a:gdLst>
                <a:gd name="T0" fmla="*/ 49 w 2700"/>
                <a:gd name="T1" fmla="*/ 479 h 479"/>
                <a:gd name="T2" fmla="*/ 102 w 2700"/>
                <a:gd name="T3" fmla="*/ 479 h 479"/>
                <a:gd name="T4" fmla="*/ 156 w 2700"/>
                <a:gd name="T5" fmla="*/ 479 h 479"/>
                <a:gd name="T6" fmla="*/ 209 w 2700"/>
                <a:gd name="T7" fmla="*/ 479 h 479"/>
                <a:gd name="T8" fmla="*/ 262 w 2700"/>
                <a:gd name="T9" fmla="*/ 479 h 479"/>
                <a:gd name="T10" fmla="*/ 315 w 2700"/>
                <a:gd name="T11" fmla="*/ 479 h 479"/>
                <a:gd name="T12" fmla="*/ 368 w 2700"/>
                <a:gd name="T13" fmla="*/ 479 h 479"/>
                <a:gd name="T14" fmla="*/ 422 w 2700"/>
                <a:gd name="T15" fmla="*/ 479 h 479"/>
                <a:gd name="T16" fmla="*/ 464 w 2700"/>
                <a:gd name="T17" fmla="*/ 479 h 479"/>
                <a:gd name="T18" fmla="*/ 517 w 2700"/>
                <a:gd name="T19" fmla="*/ 479 h 479"/>
                <a:gd name="T20" fmla="*/ 570 w 2700"/>
                <a:gd name="T21" fmla="*/ 479 h 479"/>
                <a:gd name="T22" fmla="*/ 620 w 2700"/>
                <a:gd name="T23" fmla="*/ 479 h 479"/>
                <a:gd name="T24" fmla="*/ 673 w 2700"/>
                <a:gd name="T25" fmla="*/ 479 h 479"/>
                <a:gd name="T26" fmla="*/ 699 w 2700"/>
                <a:gd name="T27" fmla="*/ 479 h 479"/>
                <a:gd name="T28" fmla="*/ 741 w 2700"/>
                <a:gd name="T29" fmla="*/ 479 h 479"/>
                <a:gd name="T30" fmla="*/ 783 w 2700"/>
                <a:gd name="T31" fmla="*/ 479 h 479"/>
                <a:gd name="T32" fmla="*/ 817 w 2700"/>
                <a:gd name="T33" fmla="*/ 479 h 479"/>
                <a:gd name="T34" fmla="*/ 855 w 2700"/>
                <a:gd name="T35" fmla="*/ 475 h 479"/>
                <a:gd name="T36" fmla="*/ 905 w 2700"/>
                <a:gd name="T37" fmla="*/ 479 h 479"/>
                <a:gd name="T38" fmla="*/ 943 w 2700"/>
                <a:gd name="T39" fmla="*/ 479 h 479"/>
                <a:gd name="T40" fmla="*/ 988 w 2700"/>
                <a:gd name="T41" fmla="*/ 479 h 479"/>
                <a:gd name="T42" fmla="*/ 1026 w 2700"/>
                <a:gd name="T43" fmla="*/ 471 h 479"/>
                <a:gd name="T44" fmla="*/ 1053 w 2700"/>
                <a:gd name="T45" fmla="*/ 433 h 479"/>
                <a:gd name="T46" fmla="*/ 1068 w 2700"/>
                <a:gd name="T47" fmla="*/ 399 h 479"/>
                <a:gd name="T48" fmla="*/ 1087 w 2700"/>
                <a:gd name="T49" fmla="*/ 304 h 479"/>
                <a:gd name="T50" fmla="*/ 1110 w 2700"/>
                <a:gd name="T51" fmla="*/ 468 h 479"/>
                <a:gd name="T52" fmla="*/ 1156 w 2700"/>
                <a:gd name="T53" fmla="*/ 479 h 479"/>
                <a:gd name="T54" fmla="*/ 1209 w 2700"/>
                <a:gd name="T55" fmla="*/ 479 h 479"/>
                <a:gd name="T56" fmla="*/ 1251 w 2700"/>
                <a:gd name="T57" fmla="*/ 479 h 479"/>
                <a:gd name="T58" fmla="*/ 1300 w 2700"/>
                <a:gd name="T59" fmla="*/ 479 h 479"/>
                <a:gd name="T60" fmla="*/ 1319 w 2700"/>
                <a:gd name="T61" fmla="*/ 471 h 479"/>
                <a:gd name="T62" fmla="*/ 1346 w 2700"/>
                <a:gd name="T63" fmla="*/ 479 h 479"/>
                <a:gd name="T64" fmla="*/ 1388 w 2700"/>
                <a:gd name="T65" fmla="*/ 479 h 479"/>
                <a:gd name="T66" fmla="*/ 1441 w 2700"/>
                <a:gd name="T67" fmla="*/ 479 h 479"/>
                <a:gd name="T68" fmla="*/ 1475 w 2700"/>
                <a:gd name="T69" fmla="*/ 479 h 479"/>
                <a:gd name="T70" fmla="*/ 1498 w 2700"/>
                <a:gd name="T71" fmla="*/ 479 h 479"/>
                <a:gd name="T72" fmla="*/ 1532 w 2700"/>
                <a:gd name="T73" fmla="*/ 479 h 479"/>
                <a:gd name="T74" fmla="*/ 1570 w 2700"/>
                <a:gd name="T75" fmla="*/ 475 h 479"/>
                <a:gd name="T76" fmla="*/ 1597 w 2700"/>
                <a:gd name="T77" fmla="*/ 475 h 479"/>
                <a:gd name="T78" fmla="*/ 1646 w 2700"/>
                <a:gd name="T79" fmla="*/ 479 h 479"/>
                <a:gd name="T80" fmla="*/ 1692 w 2700"/>
                <a:gd name="T81" fmla="*/ 479 h 479"/>
                <a:gd name="T82" fmla="*/ 1741 w 2700"/>
                <a:gd name="T83" fmla="*/ 479 h 479"/>
                <a:gd name="T84" fmla="*/ 1787 w 2700"/>
                <a:gd name="T85" fmla="*/ 479 h 479"/>
                <a:gd name="T86" fmla="*/ 1833 w 2700"/>
                <a:gd name="T87" fmla="*/ 475 h 479"/>
                <a:gd name="T88" fmla="*/ 1875 w 2700"/>
                <a:gd name="T89" fmla="*/ 479 h 479"/>
                <a:gd name="T90" fmla="*/ 1924 w 2700"/>
                <a:gd name="T91" fmla="*/ 479 h 479"/>
                <a:gd name="T92" fmla="*/ 1966 w 2700"/>
                <a:gd name="T93" fmla="*/ 479 h 479"/>
                <a:gd name="T94" fmla="*/ 2000 w 2700"/>
                <a:gd name="T95" fmla="*/ 475 h 479"/>
                <a:gd name="T96" fmla="*/ 2030 w 2700"/>
                <a:gd name="T97" fmla="*/ 479 h 479"/>
                <a:gd name="T98" fmla="*/ 2069 w 2700"/>
                <a:gd name="T99" fmla="*/ 479 h 479"/>
                <a:gd name="T100" fmla="*/ 2110 w 2700"/>
                <a:gd name="T101" fmla="*/ 479 h 479"/>
                <a:gd name="T102" fmla="*/ 2164 w 2700"/>
                <a:gd name="T103" fmla="*/ 479 h 479"/>
                <a:gd name="T104" fmla="*/ 2205 w 2700"/>
                <a:gd name="T105" fmla="*/ 479 h 479"/>
                <a:gd name="T106" fmla="*/ 2259 w 2700"/>
                <a:gd name="T107" fmla="*/ 479 h 479"/>
                <a:gd name="T108" fmla="*/ 2293 w 2700"/>
                <a:gd name="T109" fmla="*/ 475 h 479"/>
                <a:gd name="T110" fmla="*/ 2320 w 2700"/>
                <a:gd name="T111" fmla="*/ 479 h 479"/>
                <a:gd name="T112" fmla="*/ 2354 w 2700"/>
                <a:gd name="T113" fmla="*/ 479 h 479"/>
                <a:gd name="T114" fmla="*/ 2392 w 2700"/>
                <a:gd name="T115" fmla="*/ 479 h 479"/>
                <a:gd name="T116" fmla="*/ 2441 w 2700"/>
                <a:gd name="T117" fmla="*/ 479 h 479"/>
                <a:gd name="T118" fmla="*/ 2494 w 2700"/>
                <a:gd name="T119" fmla="*/ 479 h 479"/>
                <a:gd name="T120" fmla="*/ 2548 w 2700"/>
                <a:gd name="T121" fmla="*/ 479 h 479"/>
                <a:gd name="T122" fmla="*/ 2601 w 2700"/>
                <a:gd name="T123" fmla="*/ 479 h 479"/>
                <a:gd name="T124" fmla="*/ 2654 w 2700"/>
                <a:gd name="T12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00" h="479">
                  <a:moveTo>
                    <a:pt x="0" y="479"/>
                  </a:moveTo>
                  <a:lnTo>
                    <a:pt x="3" y="479"/>
                  </a:lnTo>
                  <a:lnTo>
                    <a:pt x="7" y="479"/>
                  </a:lnTo>
                  <a:lnTo>
                    <a:pt x="11" y="479"/>
                  </a:lnTo>
                  <a:lnTo>
                    <a:pt x="15" y="479"/>
                  </a:lnTo>
                  <a:lnTo>
                    <a:pt x="19" y="479"/>
                  </a:lnTo>
                  <a:lnTo>
                    <a:pt x="22" y="479"/>
                  </a:lnTo>
                  <a:lnTo>
                    <a:pt x="26" y="479"/>
                  </a:lnTo>
                  <a:lnTo>
                    <a:pt x="30" y="479"/>
                  </a:lnTo>
                  <a:lnTo>
                    <a:pt x="34" y="479"/>
                  </a:lnTo>
                  <a:lnTo>
                    <a:pt x="38" y="479"/>
                  </a:lnTo>
                  <a:lnTo>
                    <a:pt x="41" y="479"/>
                  </a:lnTo>
                  <a:lnTo>
                    <a:pt x="45" y="479"/>
                  </a:lnTo>
                  <a:lnTo>
                    <a:pt x="49" y="479"/>
                  </a:lnTo>
                  <a:lnTo>
                    <a:pt x="53" y="479"/>
                  </a:lnTo>
                  <a:lnTo>
                    <a:pt x="57" y="479"/>
                  </a:lnTo>
                  <a:lnTo>
                    <a:pt x="60" y="479"/>
                  </a:lnTo>
                  <a:lnTo>
                    <a:pt x="64" y="479"/>
                  </a:lnTo>
                  <a:lnTo>
                    <a:pt x="68" y="479"/>
                  </a:lnTo>
                  <a:lnTo>
                    <a:pt x="72" y="479"/>
                  </a:lnTo>
                  <a:lnTo>
                    <a:pt x="76" y="479"/>
                  </a:lnTo>
                  <a:lnTo>
                    <a:pt x="79" y="479"/>
                  </a:lnTo>
                  <a:lnTo>
                    <a:pt x="83" y="479"/>
                  </a:lnTo>
                  <a:lnTo>
                    <a:pt x="87" y="479"/>
                  </a:lnTo>
                  <a:lnTo>
                    <a:pt x="91" y="479"/>
                  </a:lnTo>
                  <a:lnTo>
                    <a:pt x="95" y="479"/>
                  </a:lnTo>
                  <a:lnTo>
                    <a:pt x="98" y="479"/>
                  </a:lnTo>
                  <a:lnTo>
                    <a:pt x="102" y="479"/>
                  </a:lnTo>
                  <a:lnTo>
                    <a:pt x="106" y="479"/>
                  </a:lnTo>
                  <a:lnTo>
                    <a:pt x="110" y="479"/>
                  </a:lnTo>
                  <a:lnTo>
                    <a:pt x="114" y="479"/>
                  </a:lnTo>
                  <a:lnTo>
                    <a:pt x="117" y="479"/>
                  </a:lnTo>
                  <a:lnTo>
                    <a:pt x="121" y="479"/>
                  </a:lnTo>
                  <a:lnTo>
                    <a:pt x="125" y="479"/>
                  </a:lnTo>
                  <a:lnTo>
                    <a:pt x="129" y="479"/>
                  </a:lnTo>
                  <a:lnTo>
                    <a:pt x="133" y="479"/>
                  </a:lnTo>
                  <a:lnTo>
                    <a:pt x="137" y="479"/>
                  </a:lnTo>
                  <a:lnTo>
                    <a:pt x="140" y="479"/>
                  </a:lnTo>
                  <a:lnTo>
                    <a:pt x="144" y="479"/>
                  </a:lnTo>
                  <a:lnTo>
                    <a:pt x="148" y="479"/>
                  </a:lnTo>
                  <a:lnTo>
                    <a:pt x="152" y="479"/>
                  </a:lnTo>
                  <a:lnTo>
                    <a:pt x="156" y="479"/>
                  </a:lnTo>
                  <a:lnTo>
                    <a:pt x="159" y="479"/>
                  </a:lnTo>
                  <a:lnTo>
                    <a:pt x="163" y="479"/>
                  </a:lnTo>
                  <a:lnTo>
                    <a:pt x="167" y="479"/>
                  </a:lnTo>
                  <a:lnTo>
                    <a:pt x="171" y="479"/>
                  </a:lnTo>
                  <a:lnTo>
                    <a:pt x="175" y="479"/>
                  </a:lnTo>
                  <a:lnTo>
                    <a:pt x="178" y="479"/>
                  </a:lnTo>
                  <a:lnTo>
                    <a:pt x="182" y="479"/>
                  </a:lnTo>
                  <a:lnTo>
                    <a:pt x="186" y="479"/>
                  </a:lnTo>
                  <a:lnTo>
                    <a:pt x="190" y="479"/>
                  </a:lnTo>
                  <a:lnTo>
                    <a:pt x="194" y="479"/>
                  </a:lnTo>
                  <a:lnTo>
                    <a:pt x="197" y="479"/>
                  </a:lnTo>
                  <a:lnTo>
                    <a:pt x="201" y="479"/>
                  </a:lnTo>
                  <a:lnTo>
                    <a:pt x="205" y="479"/>
                  </a:lnTo>
                  <a:lnTo>
                    <a:pt x="209" y="479"/>
                  </a:lnTo>
                  <a:lnTo>
                    <a:pt x="213" y="479"/>
                  </a:lnTo>
                  <a:lnTo>
                    <a:pt x="216" y="479"/>
                  </a:lnTo>
                  <a:lnTo>
                    <a:pt x="220" y="479"/>
                  </a:lnTo>
                  <a:lnTo>
                    <a:pt x="224" y="479"/>
                  </a:lnTo>
                  <a:lnTo>
                    <a:pt x="228" y="479"/>
                  </a:lnTo>
                  <a:lnTo>
                    <a:pt x="232" y="479"/>
                  </a:lnTo>
                  <a:lnTo>
                    <a:pt x="235" y="479"/>
                  </a:lnTo>
                  <a:lnTo>
                    <a:pt x="239" y="479"/>
                  </a:lnTo>
                  <a:lnTo>
                    <a:pt x="243" y="479"/>
                  </a:lnTo>
                  <a:lnTo>
                    <a:pt x="247" y="479"/>
                  </a:lnTo>
                  <a:lnTo>
                    <a:pt x="251" y="479"/>
                  </a:lnTo>
                  <a:lnTo>
                    <a:pt x="254" y="479"/>
                  </a:lnTo>
                  <a:lnTo>
                    <a:pt x="258" y="479"/>
                  </a:lnTo>
                  <a:lnTo>
                    <a:pt x="262" y="479"/>
                  </a:lnTo>
                  <a:lnTo>
                    <a:pt x="266" y="479"/>
                  </a:lnTo>
                  <a:lnTo>
                    <a:pt x="270" y="479"/>
                  </a:lnTo>
                  <a:lnTo>
                    <a:pt x="273" y="479"/>
                  </a:lnTo>
                  <a:lnTo>
                    <a:pt x="277" y="479"/>
                  </a:lnTo>
                  <a:lnTo>
                    <a:pt x="281" y="479"/>
                  </a:lnTo>
                  <a:lnTo>
                    <a:pt x="285" y="479"/>
                  </a:lnTo>
                  <a:lnTo>
                    <a:pt x="289" y="479"/>
                  </a:lnTo>
                  <a:lnTo>
                    <a:pt x="292" y="479"/>
                  </a:lnTo>
                  <a:lnTo>
                    <a:pt x="296" y="479"/>
                  </a:lnTo>
                  <a:lnTo>
                    <a:pt x="300" y="479"/>
                  </a:lnTo>
                  <a:lnTo>
                    <a:pt x="304" y="479"/>
                  </a:lnTo>
                  <a:lnTo>
                    <a:pt x="308" y="479"/>
                  </a:lnTo>
                  <a:lnTo>
                    <a:pt x="311" y="479"/>
                  </a:lnTo>
                  <a:lnTo>
                    <a:pt x="315" y="479"/>
                  </a:lnTo>
                  <a:lnTo>
                    <a:pt x="319" y="479"/>
                  </a:lnTo>
                  <a:lnTo>
                    <a:pt x="323" y="479"/>
                  </a:lnTo>
                  <a:lnTo>
                    <a:pt x="327" y="479"/>
                  </a:lnTo>
                  <a:lnTo>
                    <a:pt x="330" y="479"/>
                  </a:lnTo>
                  <a:lnTo>
                    <a:pt x="334" y="479"/>
                  </a:lnTo>
                  <a:lnTo>
                    <a:pt x="338" y="479"/>
                  </a:lnTo>
                  <a:lnTo>
                    <a:pt x="342" y="479"/>
                  </a:lnTo>
                  <a:lnTo>
                    <a:pt x="346" y="479"/>
                  </a:lnTo>
                  <a:lnTo>
                    <a:pt x="349" y="479"/>
                  </a:lnTo>
                  <a:lnTo>
                    <a:pt x="353" y="479"/>
                  </a:lnTo>
                  <a:lnTo>
                    <a:pt x="357" y="479"/>
                  </a:lnTo>
                  <a:lnTo>
                    <a:pt x="361" y="479"/>
                  </a:lnTo>
                  <a:lnTo>
                    <a:pt x="365" y="479"/>
                  </a:lnTo>
                  <a:lnTo>
                    <a:pt x="368" y="479"/>
                  </a:lnTo>
                  <a:lnTo>
                    <a:pt x="372" y="479"/>
                  </a:lnTo>
                  <a:lnTo>
                    <a:pt x="376" y="479"/>
                  </a:lnTo>
                  <a:lnTo>
                    <a:pt x="380" y="479"/>
                  </a:lnTo>
                  <a:lnTo>
                    <a:pt x="384" y="479"/>
                  </a:lnTo>
                  <a:lnTo>
                    <a:pt x="388" y="479"/>
                  </a:lnTo>
                  <a:lnTo>
                    <a:pt x="391" y="479"/>
                  </a:lnTo>
                  <a:lnTo>
                    <a:pt x="395" y="479"/>
                  </a:lnTo>
                  <a:lnTo>
                    <a:pt x="399" y="479"/>
                  </a:lnTo>
                  <a:lnTo>
                    <a:pt x="403" y="479"/>
                  </a:lnTo>
                  <a:lnTo>
                    <a:pt x="407" y="479"/>
                  </a:lnTo>
                  <a:lnTo>
                    <a:pt x="410" y="479"/>
                  </a:lnTo>
                  <a:lnTo>
                    <a:pt x="414" y="479"/>
                  </a:lnTo>
                  <a:lnTo>
                    <a:pt x="418" y="479"/>
                  </a:lnTo>
                  <a:lnTo>
                    <a:pt x="422" y="479"/>
                  </a:lnTo>
                  <a:lnTo>
                    <a:pt x="422" y="475"/>
                  </a:lnTo>
                  <a:lnTo>
                    <a:pt x="422" y="479"/>
                  </a:lnTo>
                  <a:lnTo>
                    <a:pt x="422" y="475"/>
                  </a:lnTo>
                  <a:lnTo>
                    <a:pt x="426" y="479"/>
                  </a:lnTo>
                  <a:lnTo>
                    <a:pt x="429" y="479"/>
                  </a:lnTo>
                  <a:lnTo>
                    <a:pt x="433" y="479"/>
                  </a:lnTo>
                  <a:lnTo>
                    <a:pt x="437" y="479"/>
                  </a:lnTo>
                  <a:lnTo>
                    <a:pt x="441" y="479"/>
                  </a:lnTo>
                  <a:lnTo>
                    <a:pt x="445" y="479"/>
                  </a:lnTo>
                  <a:lnTo>
                    <a:pt x="448" y="479"/>
                  </a:lnTo>
                  <a:lnTo>
                    <a:pt x="452" y="479"/>
                  </a:lnTo>
                  <a:lnTo>
                    <a:pt x="456" y="479"/>
                  </a:lnTo>
                  <a:lnTo>
                    <a:pt x="460" y="479"/>
                  </a:lnTo>
                  <a:lnTo>
                    <a:pt x="464" y="479"/>
                  </a:lnTo>
                  <a:lnTo>
                    <a:pt x="467" y="479"/>
                  </a:lnTo>
                  <a:lnTo>
                    <a:pt x="471" y="479"/>
                  </a:lnTo>
                  <a:lnTo>
                    <a:pt x="475" y="479"/>
                  </a:lnTo>
                  <a:lnTo>
                    <a:pt x="479" y="479"/>
                  </a:lnTo>
                  <a:lnTo>
                    <a:pt x="483" y="479"/>
                  </a:lnTo>
                  <a:lnTo>
                    <a:pt x="486" y="479"/>
                  </a:lnTo>
                  <a:lnTo>
                    <a:pt x="490" y="479"/>
                  </a:lnTo>
                  <a:lnTo>
                    <a:pt x="494" y="479"/>
                  </a:lnTo>
                  <a:lnTo>
                    <a:pt x="498" y="479"/>
                  </a:lnTo>
                  <a:lnTo>
                    <a:pt x="502" y="479"/>
                  </a:lnTo>
                  <a:lnTo>
                    <a:pt x="505" y="479"/>
                  </a:lnTo>
                  <a:lnTo>
                    <a:pt x="509" y="479"/>
                  </a:lnTo>
                  <a:lnTo>
                    <a:pt x="513" y="479"/>
                  </a:lnTo>
                  <a:lnTo>
                    <a:pt x="517" y="479"/>
                  </a:lnTo>
                  <a:lnTo>
                    <a:pt x="521" y="479"/>
                  </a:lnTo>
                  <a:lnTo>
                    <a:pt x="524" y="479"/>
                  </a:lnTo>
                  <a:lnTo>
                    <a:pt x="528" y="479"/>
                  </a:lnTo>
                  <a:lnTo>
                    <a:pt x="532" y="479"/>
                  </a:lnTo>
                  <a:lnTo>
                    <a:pt x="536" y="479"/>
                  </a:lnTo>
                  <a:lnTo>
                    <a:pt x="540" y="479"/>
                  </a:lnTo>
                  <a:lnTo>
                    <a:pt x="543" y="479"/>
                  </a:lnTo>
                  <a:lnTo>
                    <a:pt x="547" y="479"/>
                  </a:lnTo>
                  <a:lnTo>
                    <a:pt x="551" y="479"/>
                  </a:lnTo>
                  <a:lnTo>
                    <a:pt x="555" y="479"/>
                  </a:lnTo>
                  <a:lnTo>
                    <a:pt x="559" y="479"/>
                  </a:lnTo>
                  <a:lnTo>
                    <a:pt x="562" y="479"/>
                  </a:lnTo>
                  <a:lnTo>
                    <a:pt x="566" y="479"/>
                  </a:lnTo>
                  <a:lnTo>
                    <a:pt x="570" y="479"/>
                  </a:lnTo>
                  <a:lnTo>
                    <a:pt x="574" y="479"/>
                  </a:lnTo>
                  <a:lnTo>
                    <a:pt x="578" y="479"/>
                  </a:lnTo>
                  <a:lnTo>
                    <a:pt x="581" y="479"/>
                  </a:lnTo>
                  <a:lnTo>
                    <a:pt x="585" y="479"/>
                  </a:lnTo>
                  <a:lnTo>
                    <a:pt x="589" y="479"/>
                  </a:lnTo>
                  <a:lnTo>
                    <a:pt x="593" y="479"/>
                  </a:lnTo>
                  <a:lnTo>
                    <a:pt x="597" y="479"/>
                  </a:lnTo>
                  <a:lnTo>
                    <a:pt x="600" y="479"/>
                  </a:lnTo>
                  <a:lnTo>
                    <a:pt x="604" y="479"/>
                  </a:lnTo>
                  <a:lnTo>
                    <a:pt x="608" y="479"/>
                  </a:lnTo>
                  <a:lnTo>
                    <a:pt x="612" y="479"/>
                  </a:lnTo>
                  <a:lnTo>
                    <a:pt x="616" y="475"/>
                  </a:lnTo>
                  <a:lnTo>
                    <a:pt x="616" y="479"/>
                  </a:lnTo>
                  <a:lnTo>
                    <a:pt x="620" y="479"/>
                  </a:lnTo>
                  <a:lnTo>
                    <a:pt x="623" y="479"/>
                  </a:lnTo>
                  <a:lnTo>
                    <a:pt x="627" y="479"/>
                  </a:lnTo>
                  <a:lnTo>
                    <a:pt x="631" y="479"/>
                  </a:lnTo>
                  <a:lnTo>
                    <a:pt x="635" y="479"/>
                  </a:lnTo>
                  <a:lnTo>
                    <a:pt x="639" y="479"/>
                  </a:lnTo>
                  <a:lnTo>
                    <a:pt x="642" y="479"/>
                  </a:lnTo>
                  <a:lnTo>
                    <a:pt x="646" y="479"/>
                  </a:lnTo>
                  <a:lnTo>
                    <a:pt x="650" y="479"/>
                  </a:lnTo>
                  <a:lnTo>
                    <a:pt x="654" y="479"/>
                  </a:lnTo>
                  <a:lnTo>
                    <a:pt x="658" y="479"/>
                  </a:lnTo>
                  <a:lnTo>
                    <a:pt x="661" y="479"/>
                  </a:lnTo>
                  <a:lnTo>
                    <a:pt x="665" y="479"/>
                  </a:lnTo>
                  <a:lnTo>
                    <a:pt x="669" y="479"/>
                  </a:lnTo>
                  <a:lnTo>
                    <a:pt x="673" y="479"/>
                  </a:lnTo>
                  <a:lnTo>
                    <a:pt x="677" y="479"/>
                  </a:lnTo>
                  <a:lnTo>
                    <a:pt x="680" y="479"/>
                  </a:lnTo>
                  <a:lnTo>
                    <a:pt x="680" y="475"/>
                  </a:lnTo>
                  <a:lnTo>
                    <a:pt x="680" y="479"/>
                  </a:lnTo>
                  <a:lnTo>
                    <a:pt x="680" y="475"/>
                  </a:lnTo>
                  <a:lnTo>
                    <a:pt x="684" y="479"/>
                  </a:lnTo>
                  <a:lnTo>
                    <a:pt x="688" y="479"/>
                  </a:lnTo>
                  <a:lnTo>
                    <a:pt x="692" y="479"/>
                  </a:lnTo>
                  <a:lnTo>
                    <a:pt x="696" y="479"/>
                  </a:lnTo>
                  <a:lnTo>
                    <a:pt x="696" y="475"/>
                  </a:lnTo>
                  <a:lnTo>
                    <a:pt x="696" y="479"/>
                  </a:lnTo>
                  <a:lnTo>
                    <a:pt x="696" y="475"/>
                  </a:lnTo>
                  <a:lnTo>
                    <a:pt x="699" y="475"/>
                  </a:lnTo>
                  <a:lnTo>
                    <a:pt x="699" y="479"/>
                  </a:lnTo>
                  <a:lnTo>
                    <a:pt x="703" y="479"/>
                  </a:lnTo>
                  <a:lnTo>
                    <a:pt x="707" y="479"/>
                  </a:lnTo>
                  <a:lnTo>
                    <a:pt x="711" y="479"/>
                  </a:lnTo>
                  <a:lnTo>
                    <a:pt x="715" y="479"/>
                  </a:lnTo>
                  <a:lnTo>
                    <a:pt x="718" y="475"/>
                  </a:lnTo>
                  <a:lnTo>
                    <a:pt x="718" y="479"/>
                  </a:lnTo>
                  <a:lnTo>
                    <a:pt x="722" y="479"/>
                  </a:lnTo>
                  <a:lnTo>
                    <a:pt x="726" y="475"/>
                  </a:lnTo>
                  <a:lnTo>
                    <a:pt x="726" y="479"/>
                  </a:lnTo>
                  <a:lnTo>
                    <a:pt x="730" y="479"/>
                  </a:lnTo>
                  <a:lnTo>
                    <a:pt x="734" y="475"/>
                  </a:lnTo>
                  <a:lnTo>
                    <a:pt x="734" y="479"/>
                  </a:lnTo>
                  <a:lnTo>
                    <a:pt x="737" y="479"/>
                  </a:lnTo>
                  <a:lnTo>
                    <a:pt x="741" y="479"/>
                  </a:lnTo>
                  <a:lnTo>
                    <a:pt x="745" y="479"/>
                  </a:lnTo>
                  <a:lnTo>
                    <a:pt x="749" y="479"/>
                  </a:lnTo>
                  <a:lnTo>
                    <a:pt x="749" y="475"/>
                  </a:lnTo>
                  <a:lnTo>
                    <a:pt x="749" y="479"/>
                  </a:lnTo>
                  <a:lnTo>
                    <a:pt x="753" y="479"/>
                  </a:lnTo>
                  <a:lnTo>
                    <a:pt x="756" y="479"/>
                  </a:lnTo>
                  <a:lnTo>
                    <a:pt x="760" y="479"/>
                  </a:lnTo>
                  <a:lnTo>
                    <a:pt x="764" y="479"/>
                  </a:lnTo>
                  <a:lnTo>
                    <a:pt x="768" y="479"/>
                  </a:lnTo>
                  <a:lnTo>
                    <a:pt x="772" y="475"/>
                  </a:lnTo>
                  <a:lnTo>
                    <a:pt x="772" y="479"/>
                  </a:lnTo>
                  <a:lnTo>
                    <a:pt x="775" y="479"/>
                  </a:lnTo>
                  <a:lnTo>
                    <a:pt x="779" y="479"/>
                  </a:lnTo>
                  <a:lnTo>
                    <a:pt x="783" y="479"/>
                  </a:lnTo>
                  <a:lnTo>
                    <a:pt x="787" y="479"/>
                  </a:lnTo>
                  <a:lnTo>
                    <a:pt x="791" y="479"/>
                  </a:lnTo>
                  <a:lnTo>
                    <a:pt x="791" y="475"/>
                  </a:lnTo>
                  <a:lnTo>
                    <a:pt x="791" y="479"/>
                  </a:lnTo>
                  <a:lnTo>
                    <a:pt x="791" y="475"/>
                  </a:lnTo>
                  <a:lnTo>
                    <a:pt x="794" y="479"/>
                  </a:lnTo>
                  <a:lnTo>
                    <a:pt x="798" y="475"/>
                  </a:lnTo>
                  <a:lnTo>
                    <a:pt x="798" y="479"/>
                  </a:lnTo>
                  <a:lnTo>
                    <a:pt x="802" y="475"/>
                  </a:lnTo>
                  <a:lnTo>
                    <a:pt x="802" y="479"/>
                  </a:lnTo>
                  <a:lnTo>
                    <a:pt x="806" y="479"/>
                  </a:lnTo>
                  <a:lnTo>
                    <a:pt x="810" y="479"/>
                  </a:lnTo>
                  <a:lnTo>
                    <a:pt x="813" y="479"/>
                  </a:lnTo>
                  <a:lnTo>
                    <a:pt x="817" y="479"/>
                  </a:lnTo>
                  <a:lnTo>
                    <a:pt x="821" y="479"/>
                  </a:lnTo>
                  <a:lnTo>
                    <a:pt x="825" y="479"/>
                  </a:lnTo>
                  <a:lnTo>
                    <a:pt x="829" y="479"/>
                  </a:lnTo>
                  <a:lnTo>
                    <a:pt x="829" y="475"/>
                  </a:lnTo>
                  <a:lnTo>
                    <a:pt x="829" y="479"/>
                  </a:lnTo>
                  <a:lnTo>
                    <a:pt x="829" y="475"/>
                  </a:lnTo>
                  <a:lnTo>
                    <a:pt x="832" y="479"/>
                  </a:lnTo>
                  <a:lnTo>
                    <a:pt x="836" y="479"/>
                  </a:lnTo>
                  <a:lnTo>
                    <a:pt x="840" y="479"/>
                  </a:lnTo>
                  <a:lnTo>
                    <a:pt x="844" y="479"/>
                  </a:lnTo>
                  <a:lnTo>
                    <a:pt x="848" y="479"/>
                  </a:lnTo>
                  <a:lnTo>
                    <a:pt x="852" y="479"/>
                  </a:lnTo>
                  <a:lnTo>
                    <a:pt x="855" y="479"/>
                  </a:lnTo>
                  <a:lnTo>
                    <a:pt x="855" y="475"/>
                  </a:lnTo>
                  <a:lnTo>
                    <a:pt x="855" y="479"/>
                  </a:lnTo>
                  <a:lnTo>
                    <a:pt x="859" y="479"/>
                  </a:lnTo>
                  <a:lnTo>
                    <a:pt x="863" y="479"/>
                  </a:lnTo>
                  <a:lnTo>
                    <a:pt x="867" y="479"/>
                  </a:lnTo>
                  <a:lnTo>
                    <a:pt x="871" y="479"/>
                  </a:lnTo>
                  <a:lnTo>
                    <a:pt x="874" y="479"/>
                  </a:lnTo>
                  <a:lnTo>
                    <a:pt x="878" y="479"/>
                  </a:lnTo>
                  <a:lnTo>
                    <a:pt x="882" y="479"/>
                  </a:lnTo>
                  <a:lnTo>
                    <a:pt x="886" y="479"/>
                  </a:lnTo>
                  <a:lnTo>
                    <a:pt x="890" y="479"/>
                  </a:lnTo>
                  <a:lnTo>
                    <a:pt x="893" y="479"/>
                  </a:lnTo>
                  <a:lnTo>
                    <a:pt x="897" y="479"/>
                  </a:lnTo>
                  <a:lnTo>
                    <a:pt x="901" y="479"/>
                  </a:lnTo>
                  <a:lnTo>
                    <a:pt x="905" y="479"/>
                  </a:lnTo>
                  <a:lnTo>
                    <a:pt x="909" y="479"/>
                  </a:lnTo>
                  <a:lnTo>
                    <a:pt x="909" y="471"/>
                  </a:lnTo>
                  <a:lnTo>
                    <a:pt x="909" y="479"/>
                  </a:lnTo>
                  <a:lnTo>
                    <a:pt x="909" y="471"/>
                  </a:lnTo>
                  <a:lnTo>
                    <a:pt x="912" y="475"/>
                  </a:lnTo>
                  <a:lnTo>
                    <a:pt x="912" y="479"/>
                  </a:lnTo>
                  <a:lnTo>
                    <a:pt x="916" y="479"/>
                  </a:lnTo>
                  <a:lnTo>
                    <a:pt x="920" y="479"/>
                  </a:lnTo>
                  <a:lnTo>
                    <a:pt x="924" y="479"/>
                  </a:lnTo>
                  <a:lnTo>
                    <a:pt x="928" y="479"/>
                  </a:lnTo>
                  <a:lnTo>
                    <a:pt x="931" y="479"/>
                  </a:lnTo>
                  <a:lnTo>
                    <a:pt x="935" y="479"/>
                  </a:lnTo>
                  <a:lnTo>
                    <a:pt x="939" y="479"/>
                  </a:lnTo>
                  <a:lnTo>
                    <a:pt x="943" y="479"/>
                  </a:lnTo>
                  <a:lnTo>
                    <a:pt x="947" y="479"/>
                  </a:lnTo>
                  <a:lnTo>
                    <a:pt x="950" y="479"/>
                  </a:lnTo>
                  <a:lnTo>
                    <a:pt x="954" y="479"/>
                  </a:lnTo>
                  <a:lnTo>
                    <a:pt x="958" y="479"/>
                  </a:lnTo>
                  <a:lnTo>
                    <a:pt x="962" y="479"/>
                  </a:lnTo>
                  <a:lnTo>
                    <a:pt x="966" y="479"/>
                  </a:lnTo>
                  <a:lnTo>
                    <a:pt x="969" y="479"/>
                  </a:lnTo>
                  <a:lnTo>
                    <a:pt x="973" y="479"/>
                  </a:lnTo>
                  <a:lnTo>
                    <a:pt x="977" y="479"/>
                  </a:lnTo>
                  <a:lnTo>
                    <a:pt x="981" y="479"/>
                  </a:lnTo>
                  <a:lnTo>
                    <a:pt x="985" y="479"/>
                  </a:lnTo>
                  <a:lnTo>
                    <a:pt x="988" y="479"/>
                  </a:lnTo>
                  <a:lnTo>
                    <a:pt x="988" y="475"/>
                  </a:lnTo>
                  <a:lnTo>
                    <a:pt x="988" y="479"/>
                  </a:lnTo>
                  <a:lnTo>
                    <a:pt x="988" y="475"/>
                  </a:lnTo>
                  <a:lnTo>
                    <a:pt x="992" y="479"/>
                  </a:lnTo>
                  <a:lnTo>
                    <a:pt x="996" y="479"/>
                  </a:lnTo>
                  <a:lnTo>
                    <a:pt x="1000" y="479"/>
                  </a:lnTo>
                  <a:lnTo>
                    <a:pt x="1004" y="479"/>
                  </a:lnTo>
                  <a:lnTo>
                    <a:pt x="1007" y="479"/>
                  </a:lnTo>
                  <a:lnTo>
                    <a:pt x="1011" y="479"/>
                  </a:lnTo>
                  <a:lnTo>
                    <a:pt x="1015" y="479"/>
                  </a:lnTo>
                  <a:lnTo>
                    <a:pt x="1019" y="479"/>
                  </a:lnTo>
                  <a:lnTo>
                    <a:pt x="1023" y="479"/>
                  </a:lnTo>
                  <a:lnTo>
                    <a:pt x="1023" y="471"/>
                  </a:lnTo>
                  <a:lnTo>
                    <a:pt x="1023" y="479"/>
                  </a:lnTo>
                  <a:lnTo>
                    <a:pt x="1023" y="471"/>
                  </a:lnTo>
                  <a:lnTo>
                    <a:pt x="1026" y="471"/>
                  </a:lnTo>
                  <a:lnTo>
                    <a:pt x="1030" y="471"/>
                  </a:lnTo>
                  <a:lnTo>
                    <a:pt x="1030" y="468"/>
                  </a:lnTo>
                  <a:lnTo>
                    <a:pt x="1030" y="471"/>
                  </a:lnTo>
                  <a:lnTo>
                    <a:pt x="1030" y="468"/>
                  </a:lnTo>
                  <a:lnTo>
                    <a:pt x="1034" y="471"/>
                  </a:lnTo>
                  <a:lnTo>
                    <a:pt x="1038" y="479"/>
                  </a:lnTo>
                  <a:lnTo>
                    <a:pt x="1042" y="468"/>
                  </a:lnTo>
                  <a:lnTo>
                    <a:pt x="1042" y="479"/>
                  </a:lnTo>
                  <a:lnTo>
                    <a:pt x="1045" y="464"/>
                  </a:lnTo>
                  <a:lnTo>
                    <a:pt x="1045" y="456"/>
                  </a:lnTo>
                  <a:lnTo>
                    <a:pt x="1045" y="464"/>
                  </a:lnTo>
                  <a:lnTo>
                    <a:pt x="1045" y="456"/>
                  </a:lnTo>
                  <a:lnTo>
                    <a:pt x="1049" y="441"/>
                  </a:lnTo>
                  <a:lnTo>
                    <a:pt x="1053" y="433"/>
                  </a:lnTo>
                  <a:lnTo>
                    <a:pt x="1053" y="418"/>
                  </a:lnTo>
                  <a:lnTo>
                    <a:pt x="1053" y="433"/>
                  </a:lnTo>
                  <a:lnTo>
                    <a:pt x="1053" y="418"/>
                  </a:lnTo>
                  <a:lnTo>
                    <a:pt x="1057" y="422"/>
                  </a:lnTo>
                  <a:lnTo>
                    <a:pt x="1057" y="426"/>
                  </a:lnTo>
                  <a:lnTo>
                    <a:pt x="1061" y="422"/>
                  </a:lnTo>
                  <a:lnTo>
                    <a:pt x="1061" y="433"/>
                  </a:lnTo>
                  <a:lnTo>
                    <a:pt x="1064" y="437"/>
                  </a:lnTo>
                  <a:lnTo>
                    <a:pt x="1064" y="445"/>
                  </a:lnTo>
                  <a:lnTo>
                    <a:pt x="1064" y="441"/>
                  </a:lnTo>
                  <a:lnTo>
                    <a:pt x="1068" y="430"/>
                  </a:lnTo>
                  <a:lnTo>
                    <a:pt x="1068" y="399"/>
                  </a:lnTo>
                  <a:lnTo>
                    <a:pt x="1068" y="430"/>
                  </a:lnTo>
                  <a:lnTo>
                    <a:pt x="1068" y="399"/>
                  </a:lnTo>
                  <a:lnTo>
                    <a:pt x="1072" y="327"/>
                  </a:lnTo>
                  <a:lnTo>
                    <a:pt x="1072" y="266"/>
                  </a:lnTo>
                  <a:lnTo>
                    <a:pt x="1072" y="327"/>
                  </a:lnTo>
                  <a:lnTo>
                    <a:pt x="1072" y="266"/>
                  </a:lnTo>
                  <a:lnTo>
                    <a:pt x="1076" y="148"/>
                  </a:lnTo>
                  <a:lnTo>
                    <a:pt x="1076" y="0"/>
                  </a:lnTo>
                  <a:lnTo>
                    <a:pt x="1076" y="148"/>
                  </a:lnTo>
                  <a:lnTo>
                    <a:pt x="1076" y="0"/>
                  </a:lnTo>
                  <a:lnTo>
                    <a:pt x="1080" y="0"/>
                  </a:lnTo>
                  <a:lnTo>
                    <a:pt x="1080" y="15"/>
                  </a:lnTo>
                  <a:lnTo>
                    <a:pt x="1083" y="49"/>
                  </a:lnTo>
                  <a:lnTo>
                    <a:pt x="1083" y="102"/>
                  </a:lnTo>
                  <a:lnTo>
                    <a:pt x="1087" y="179"/>
                  </a:lnTo>
                  <a:lnTo>
                    <a:pt x="1087" y="304"/>
                  </a:lnTo>
                  <a:lnTo>
                    <a:pt x="1091" y="354"/>
                  </a:lnTo>
                  <a:lnTo>
                    <a:pt x="1091" y="373"/>
                  </a:lnTo>
                  <a:lnTo>
                    <a:pt x="1095" y="392"/>
                  </a:lnTo>
                  <a:lnTo>
                    <a:pt x="1095" y="426"/>
                  </a:lnTo>
                  <a:lnTo>
                    <a:pt x="1099" y="441"/>
                  </a:lnTo>
                  <a:lnTo>
                    <a:pt x="1099" y="437"/>
                  </a:lnTo>
                  <a:lnTo>
                    <a:pt x="1099" y="441"/>
                  </a:lnTo>
                  <a:lnTo>
                    <a:pt x="1099" y="437"/>
                  </a:lnTo>
                  <a:lnTo>
                    <a:pt x="1103" y="452"/>
                  </a:lnTo>
                  <a:lnTo>
                    <a:pt x="1103" y="456"/>
                  </a:lnTo>
                  <a:lnTo>
                    <a:pt x="1106" y="460"/>
                  </a:lnTo>
                  <a:lnTo>
                    <a:pt x="1106" y="464"/>
                  </a:lnTo>
                  <a:lnTo>
                    <a:pt x="1110" y="464"/>
                  </a:lnTo>
                  <a:lnTo>
                    <a:pt x="1110" y="468"/>
                  </a:lnTo>
                  <a:lnTo>
                    <a:pt x="1114" y="468"/>
                  </a:lnTo>
                  <a:lnTo>
                    <a:pt x="1118" y="468"/>
                  </a:lnTo>
                  <a:lnTo>
                    <a:pt x="1118" y="471"/>
                  </a:lnTo>
                  <a:lnTo>
                    <a:pt x="1122" y="471"/>
                  </a:lnTo>
                  <a:lnTo>
                    <a:pt x="1125" y="471"/>
                  </a:lnTo>
                  <a:lnTo>
                    <a:pt x="1129" y="471"/>
                  </a:lnTo>
                  <a:lnTo>
                    <a:pt x="1133" y="475"/>
                  </a:lnTo>
                  <a:lnTo>
                    <a:pt x="1137" y="471"/>
                  </a:lnTo>
                  <a:lnTo>
                    <a:pt x="1137" y="479"/>
                  </a:lnTo>
                  <a:lnTo>
                    <a:pt x="1141" y="479"/>
                  </a:lnTo>
                  <a:lnTo>
                    <a:pt x="1144" y="479"/>
                  </a:lnTo>
                  <a:lnTo>
                    <a:pt x="1148" y="479"/>
                  </a:lnTo>
                  <a:lnTo>
                    <a:pt x="1152" y="479"/>
                  </a:lnTo>
                  <a:lnTo>
                    <a:pt x="1156" y="479"/>
                  </a:lnTo>
                  <a:lnTo>
                    <a:pt x="1160" y="479"/>
                  </a:lnTo>
                  <a:lnTo>
                    <a:pt x="1163" y="479"/>
                  </a:lnTo>
                  <a:lnTo>
                    <a:pt x="1167" y="479"/>
                  </a:lnTo>
                  <a:lnTo>
                    <a:pt x="1171" y="479"/>
                  </a:lnTo>
                  <a:lnTo>
                    <a:pt x="1175" y="479"/>
                  </a:lnTo>
                  <a:lnTo>
                    <a:pt x="1179" y="479"/>
                  </a:lnTo>
                  <a:lnTo>
                    <a:pt x="1182" y="479"/>
                  </a:lnTo>
                  <a:lnTo>
                    <a:pt x="1186" y="479"/>
                  </a:lnTo>
                  <a:lnTo>
                    <a:pt x="1190" y="479"/>
                  </a:lnTo>
                  <a:lnTo>
                    <a:pt x="1194" y="479"/>
                  </a:lnTo>
                  <a:lnTo>
                    <a:pt x="1198" y="479"/>
                  </a:lnTo>
                  <a:lnTo>
                    <a:pt x="1201" y="479"/>
                  </a:lnTo>
                  <a:lnTo>
                    <a:pt x="1205" y="479"/>
                  </a:lnTo>
                  <a:lnTo>
                    <a:pt x="1209" y="479"/>
                  </a:lnTo>
                  <a:lnTo>
                    <a:pt x="1213" y="479"/>
                  </a:lnTo>
                  <a:lnTo>
                    <a:pt x="1217" y="479"/>
                  </a:lnTo>
                  <a:lnTo>
                    <a:pt x="1220" y="479"/>
                  </a:lnTo>
                  <a:lnTo>
                    <a:pt x="1224" y="479"/>
                  </a:lnTo>
                  <a:lnTo>
                    <a:pt x="1228" y="479"/>
                  </a:lnTo>
                  <a:lnTo>
                    <a:pt x="1232" y="479"/>
                  </a:lnTo>
                  <a:lnTo>
                    <a:pt x="1232" y="475"/>
                  </a:lnTo>
                  <a:lnTo>
                    <a:pt x="1232" y="479"/>
                  </a:lnTo>
                  <a:lnTo>
                    <a:pt x="1236" y="479"/>
                  </a:lnTo>
                  <a:lnTo>
                    <a:pt x="1239" y="475"/>
                  </a:lnTo>
                  <a:lnTo>
                    <a:pt x="1239" y="479"/>
                  </a:lnTo>
                  <a:lnTo>
                    <a:pt x="1243" y="479"/>
                  </a:lnTo>
                  <a:lnTo>
                    <a:pt x="1247" y="479"/>
                  </a:lnTo>
                  <a:lnTo>
                    <a:pt x="1251" y="479"/>
                  </a:lnTo>
                  <a:lnTo>
                    <a:pt x="1255" y="479"/>
                  </a:lnTo>
                  <a:lnTo>
                    <a:pt x="1258" y="479"/>
                  </a:lnTo>
                  <a:lnTo>
                    <a:pt x="1262" y="479"/>
                  </a:lnTo>
                  <a:lnTo>
                    <a:pt x="1266" y="479"/>
                  </a:lnTo>
                  <a:lnTo>
                    <a:pt x="1270" y="479"/>
                  </a:lnTo>
                  <a:lnTo>
                    <a:pt x="1274" y="479"/>
                  </a:lnTo>
                  <a:lnTo>
                    <a:pt x="1277" y="479"/>
                  </a:lnTo>
                  <a:lnTo>
                    <a:pt x="1281" y="479"/>
                  </a:lnTo>
                  <a:lnTo>
                    <a:pt x="1285" y="479"/>
                  </a:lnTo>
                  <a:lnTo>
                    <a:pt x="1289" y="479"/>
                  </a:lnTo>
                  <a:lnTo>
                    <a:pt x="1293" y="479"/>
                  </a:lnTo>
                  <a:lnTo>
                    <a:pt x="1296" y="475"/>
                  </a:lnTo>
                  <a:lnTo>
                    <a:pt x="1296" y="479"/>
                  </a:lnTo>
                  <a:lnTo>
                    <a:pt x="1300" y="479"/>
                  </a:lnTo>
                  <a:lnTo>
                    <a:pt x="1304" y="479"/>
                  </a:lnTo>
                  <a:lnTo>
                    <a:pt x="1308" y="479"/>
                  </a:lnTo>
                  <a:lnTo>
                    <a:pt x="1308" y="471"/>
                  </a:lnTo>
                  <a:lnTo>
                    <a:pt x="1308" y="479"/>
                  </a:lnTo>
                  <a:lnTo>
                    <a:pt x="1308" y="471"/>
                  </a:lnTo>
                  <a:lnTo>
                    <a:pt x="1312" y="475"/>
                  </a:lnTo>
                  <a:lnTo>
                    <a:pt x="1312" y="479"/>
                  </a:lnTo>
                  <a:lnTo>
                    <a:pt x="1315" y="479"/>
                  </a:lnTo>
                  <a:lnTo>
                    <a:pt x="1315" y="471"/>
                  </a:lnTo>
                  <a:lnTo>
                    <a:pt x="1315" y="479"/>
                  </a:lnTo>
                  <a:lnTo>
                    <a:pt x="1319" y="479"/>
                  </a:lnTo>
                  <a:lnTo>
                    <a:pt x="1319" y="471"/>
                  </a:lnTo>
                  <a:lnTo>
                    <a:pt x="1319" y="479"/>
                  </a:lnTo>
                  <a:lnTo>
                    <a:pt x="1319" y="471"/>
                  </a:lnTo>
                  <a:lnTo>
                    <a:pt x="1323" y="479"/>
                  </a:lnTo>
                  <a:lnTo>
                    <a:pt x="1327" y="471"/>
                  </a:lnTo>
                  <a:lnTo>
                    <a:pt x="1327" y="479"/>
                  </a:lnTo>
                  <a:lnTo>
                    <a:pt x="1331" y="475"/>
                  </a:lnTo>
                  <a:lnTo>
                    <a:pt x="1331" y="479"/>
                  </a:lnTo>
                  <a:lnTo>
                    <a:pt x="1335" y="479"/>
                  </a:lnTo>
                  <a:lnTo>
                    <a:pt x="1335" y="475"/>
                  </a:lnTo>
                  <a:lnTo>
                    <a:pt x="1335" y="479"/>
                  </a:lnTo>
                  <a:lnTo>
                    <a:pt x="1335" y="475"/>
                  </a:lnTo>
                  <a:lnTo>
                    <a:pt x="1338" y="479"/>
                  </a:lnTo>
                  <a:lnTo>
                    <a:pt x="1338" y="475"/>
                  </a:lnTo>
                  <a:lnTo>
                    <a:pt x="1338" y="479"/>
                  </a:lnTo>
                  <a:lnTo>
                    <a:pt x="1342" y="479"/>
                  </a:lnTo>
                  <a:lnTo>
                    <a:pt x="1346" y="479"/>
                  </a:lnTo>
                  <a:lnTo>
                    <a:pt x="1350" y="479"/>
                  </a:lnTo>
                  <a:lnTo>
                    <a:pt x="1354" y="479"/>
                  </a:lnTo>
                  <a:lnTo>
                    <a:pt x="1357" y="479"/>
                  </a:lnTo>
                  <a:lnTo>
                    <a:pt x="1361" y="479"/>
                  </a:lnTo>
                  <a:lnTo>
                    <a:pt x="1365" y="475"/>
                  </a:lnTo>
                  <a:lnTo>
                    <a:pt x="1365" y="479"/>
                  </a:lnTo>
                  <a:lnTo>
                    <a:pt x="1369" y="475"/>
                  </a:lnTo>
                  <a:lnTo>
                    <a:pt x="1369" y="479"/>
                  </a:lnTo>
                  <a:lnTo>
                    <a:pt x="1373" y="479"/>
                  </a:lnTo>
                  <a:lnTo>
                    <a:pt x="1376" y="479"/>
                  </a:lnTo>
                  <a:lnTo>
                    <a:pt x="1380" y="479"/>
                  </a:lnTo>
                  <a:lnTo>
                    <a:pt x="1384" y="475"/>
                  </a:lnTo>
                  <a:lnTo>
                    <a:pt x="1384" y="479"/>
                  </a:lnTo>
                  <a:lnTo>
                    <a:pt x="1388" y="479"/>
                  </a:lnTo>
                  <a:lnTo>
                    <a:pt x="1392" y="479"/>
                  </a:lnTo>
                  <a:lnTo>
                    <a:pt x="1395" y="479"/>
                  </a:lnTo>
                  <a:lnTo>
                    <a:pt x="1399" y="479"/>
                  </a:lnTo>
                  <a:lnTo>
                    <a:pt x="1403" y="479"/>
                  </a:lnTo>
                  <a:lnTo>
                    <a:pt x="1407" y="479"/>
                  </a:lnTo>
                  <a:lnTo>
                    <a:pt x="1411" y="479"/>
                  </a:lnTo>
                  <a:lnTo>
                    <a:pt x="1414" y="479"/>
                  </a:lnTo>
                  <a:lnTo>
                    <a:pt x="1418" y="479"/>
                  </a:lnTo>
                  <a:lnTo>
                    <a:pt x="1422" y="479"/>
                  </a:lnTo>
                  <a:lnTo>
                    <a:pt x="1426" y="479"/>
                  </a:lnTo>
                  <a:lnTo>
                    <a:pt x="1430" y="479"/>
                  </a:lnTo>
                  <a:lnTo>
                    <a:pt x="1433" y="479"/>
                  </a:lnTo>
                  <a:lnTo>
                    <a:pt x="1437" y="479"/>
                  </a:lnTo>
                  <a:lnTo>
                    <a:pt x="1441" y="479"/>
                  </a:lnTo>
                  <a:lnTo>
                    <a:pt x="1445" y="479"/>
                  </a:lnTo>
                  <a:lnTo>
                    <a:pt x="1449" y="479"/>
                  </a:lnTo>
                  <a:lnTo>
                    <a:pt x="1452" y="479"/>
                  </a:lnTo>
                  <a:lnTo>
                    <a:pt x="1456" y="475"/>
                  </a:lnTo>
                  <a:lnTo>
                    <a:pt x="1456" y="479"/>
                  </a:lnTo>
                  <a:lnTo>
                    <a:pt x="1460" y="475"/>
                  </a:lnTo>
                  <a:lnTo>
                    <a:pt x="1460" y="479"/>
                  </a:lnTo>
                  <a:lnTo>
                    <a:pt x="1464" y="471"/>
                  </a:lnTo>
                  <a:lnTo>
                    <a:pt x="1464" y="479"/>
                  </a:lnTo>
                  <a:lnTo>
                    <a:pt x="1464" y="475"/>
                  </a:lnTo>
                  <a:lnTo>
                    <a:pt x="1468" y="479"/>
                  </a:lnTo>
                  <a:lnTo>
                    <a:pt x="1471" y="479"/>
                  </a:lnTo>
                  <a:lnTo>
                    <a:pt x="1475" y="468"/>
                  </a:lnTo>
                  <a:lnTo>
                    <a:pt x="1475" y="479"/>
                  </a:lnTo>
                  <a:lnTo>
                    <a:pt x="1479" y="471"/>
                  </a:lnTo>
                  <a:lnTo>
                    <a:pt x="1479" y="468"/>
                  </a:lnTo>
                  <a:lnTo>
                    <a:pt x="1479" y="471"/>
                  </a:lnTo>
                  <a:lnTo>
                    <a:pt x="1479" y="468"/>
                  </a:lnTo>
                  <a:lnTo>
                    <a:pt x="1483" y="468"/>
                  </a:lnTo>
                  <a:lnTo>
                    <a:pt x="1483" y="464"/>
                  </a:lnTo>
                  <a:lnTo>
                    <a:pt x="1483" y="468"/>
                  </a:lnTo>
                  <a:lnTo>
                    <a:pt x="1483" y="464"/>
                  </a:lnTo>
                  <a:lnTo>
                    <a:pt x="1487" y="468"/>
                  </a:lnTo>
                  <a:lnTo>
                    <a:pt x="1490" y="468"/>
                  </a:lnTo>
                  <a:lnTo>
                    <a:pt x="1494" y="471"/>
                  </a:lnTo>
                  <a:lnTo>
                    <a:pt x="1494" y="475"/>
                  </a:lnTo>
                  <a:lnTo>
                    <a:pt x="1498" y="471"/>
                  </a:lnTo>
                  <a:lnTo>
                    <a:pt x="1498" y="479"/>
                  </a:lnTo>
                  <a:lnTo>
                    <a:pt x="1502" y="479"/>
                  </a:lnTo>
                  <a:lnTo>
                    <a:pt x="1506" y="479"/>
                  </a:lnTo>
                  <a:lnTo>
                    <a:pt x="1506" y="471"/>
                  </a:lnTo>
                  <a:lnTo>
                    <a:pt x="1506" y="479"/>
                  </a:lnTo>
                  <a:lnTo>
                    <a:pt x="1506" y="471"/>
                  </a:lnTo>
                  <a:lnTo>
                    <a:pt x="1509" y="475"/>
                  </a:lnTo>
                  <a:lnTo>
                    <a:pt x="1513" y="479"/>
                  </a:lnTo>
                  <a:lnTo>
                    <a:pt x="1517" y="479"/>
                  </a:lnTo>
                  <a:lnTo>
                    <a:pt x="1521" y="479"/>
                  </a:lnTo>
                  <a:lnTo>
                    <a:pt x="1525" y="479"/>
                  </a:lnTo>
                  <a:lnTo>
                    <a:pt x="1525" y="475"/>
                  </a:lnTo>
                  <a:lnTo>
                    <a:pt x="1525" y="479"/>
                  </a:lnTo>
                  <a:lnTo>
                    <a:pt x="1528" y="479"/>
                  </a:lnTo>
                  <a:lnTo>
                    <a:pt x="1532" y="479"/>
                  </a:lnTo>
                  <a:lnTo>
                    <a:pt x="1536" y="479"/>
                  </a:lnTo>
                  <a:lnTo>
                    <a:pt x="1540" y="479"/>
                  </a:lnTo>
                  <a:lnTo>
                    <a:pt x="1544" y="479"/>
                  </a:lnTo>
                  <a:lnTo>
                    <a:pt x="1547" y="479"/>
                  </a:lnTo>
                  <a:lnTo>
                    <a:pt x="1551" y="479"/>
                  </a:lnTo>
                  <a:lnTo>
                    <a:pt x="1555" y="479"/>
                  </a:lnTo>
                  <a:lnTo>
                    <a:pt x="1559" y="479"/>
                  </a:lnTo>
                  <a:lnTo>
                    <a:pt x="1563" y="479"/>
                  </a:lnTo>
                  <a:lnTo>
                    <a:pt x="1567" y="479"/>
                  </a:lnTo>
                  <a:lnTo>
                    <a:pt x="1567" y="475"/>
                  </a:lnTo>
                  <a:lnTo>
                    <a:pt x="1567" y="479"/>
                  </a:lnTo>
                  <a:lnTo>
                    <a:pt x="1567" y="475"/>
                  </a:lnTo>
                  <a:lnTo>
                    <a:pt x="1570" y="479"/>
                  </a:lnTo>
                  <a:lnTo>
                    <a:pt x="1570" y="475"/>
                  </a:lnTo>
                  <a:lnTo>
                    <a:pt x="1570" y="479"/>
                  </a:lnTo>
                  <a:lnTo>
                    <a:pt x="1570" y="475"/>
                  </a:lnTo>
                  <a:lnTo>
                    <a:pt x="1574" y="475"/>
                  </a:lnTo>
                  <a:lnTo>
                    <a:pt x="1574" y="479"/>
                  </a:lnTo>
                  <a:lnTo>
                    <a:pt x="1578" y="479"/>
                  </a:lnTo>
                  <a:lnTo>
                    <a:pt x="1582" y="479"/>
                  </a:lnTo>
                  <a:lnTo>
                    <a:pt x="1586" y="475"/>
                  </a:lnTo>
                  <a:lnTo>
                    <a:pt x="1586" y="479"/>
                  </a:lnTo>
                  <a:lnTo>
                    <a:pt x="1589" y="479"/>
                  </a:lnTo>
                  <a:lnTo>
                    <a:pt x="1593" y="479"/>
                  </a:lnTo>
                  <a:lnTo>
                    <a:pt x="1597" y="479"/>
                  </a:lnTo>
                  <a:lnTo>
                    <a:pt x="1597" y="475"/>
                  </a:lnTo>
                  <a:lnTo>
                    <a:pt x="1597" y="479"/>
                  </a:lnTo>
                  <a:lnTo>
                    <a:pt x="1597" y="475"/>
                  </a:lnTo>
                  <a:lnTo>
                    <a:pt x="1601" y="479"/>
                  </a:lnTo>
                  <a:lnTo>
                    <a:pt x="1605" y="479"/>
                  </a:lnTo>
                  <a:lnTo>
                    <a:pt x="1608" y="479"/>
                  </a:lnTo>
                  <a:lnTo>
                    <a:pt x="1612" y="479"/>
                  </a:lnTo>
                  <a:lnTo>
                    <a:pt x="1616" y="479"/>
                  </a:lnTo>
                  <a:lnTo>
                    <a:pt x="1620" y="479"/>
                  </a:lnTo>
                  <a:lnTo>
                    <a:pt x="1624" y="479"/>
                  </a:lnTo>
                  <a:lnTo>
                    <a:pt x="1627" y="479"/>
                  </a:lnTo>
                  <a:lnTo>
                    <a:pt x="1631" y="479"/>
                  </a:lnTo>
                  <a:lnTo>
                    <a:pt x="1635" y="475"/>
                  </a:lnTo>
                  <a:lnTo>
                    <a:pt x="1635" y="479"/>
                  </a:lnTo>
                  <a:lnTo>
                    <a:pt x="1639" y="479"/>
                  </a:lnTo>
                  <a:lnTo>
                    <a:pt x="1643" y="479"/>
                  </a:lnTo>
                  <a:lnTo>
                    <a:pt x="1646" y="479"/>
                  </a:lnTo>
                  <a:lnTo>
                    <a:pt x="1650" y="479"/>
                  </a:lnTo>
                  <a:lnTo>
                    <a:pt x="1654" y="479"/>
                  </a:lnTo>
                  <a:lnTo>
                    <a:pt x="1658" y="479"/>
                  </a:lnTo>
                  <a:lnTo>
                    <a:pt x="1662" y="479"/>
                  </a:lnTo>
                  <a:lnTo>
                    <a:pt x="1665" y="479"/>
                  </a:lnTo>
                  <a:lnTo>
                    <a:pt x="1669" y="479"/>
                  </a:lnTo>
                  <a:lnTo>
                    <a:pt x="1673" y="475"/>
                  </a:lnTo>
                  <a:lnTo>
                    <a:pt x="1673" y="479"/>
                  </a:lnTo>
                  <a:lnTo>
                    <a:pt x="1677" y="479"/>
                  </a:lnTo>
                  <a:lnTo>
                    <a:pt x="1681" y="479"/>
                  </a:lnTo>
                  <a:lnTo>
                    <a:pt x="1684" y="479"/>
                  </a:lnTo>
                  <a:lnTo>
                    <a:pt x="1688" y="479"/>
                  </a:lnTo>
                  <a:lnTo>
                    <a:pt x="1692" y="475"/>
                  </a:lnTo>
                  <a:lnTo>
                    <a:pt x="1692" y="479"/>
                  </a:lnTo>
                  <a:lnTo>
                    <a:pt x="1696" y="479"/>
                  </a:lnTo>
                  <a:lnTo>
                    <a:pt x="1700" y="479"/>
                  </a:lnTo>
                  <a:lnTo>
                    <a:pt x="1703" y="479"/>
                  </a:lnTo>
                  <a:lnTo>
                    <a:pt x="1707" y="479"/>
                  </a:lnTo>
                  <a:lnTo>
                    <a:pt x="1711" y="475"/>
                  </a:lnTo>
                  <a:lnTo>
                    <a:pt x="1711" y="479"/>
                  </a:lnTo>
                  <a:lnTo>
                    <a:pt x="1715" y="479"/>
                  </a:lnTo>
                  <a:lnTo>
                    <a:pt x="1719" y="479"/>
                  </a:lnTo>
                  <a:lnTo>
                    <a:pt x="1722" y="479"/>
                  </a:lnTo>
                  <a:lnTo>
                    <a:pt x="1726" y="479"/>
                  </a:lnTo>
                  <a:lnTo>
                    <a:pt x="1730" y="479"/>
                  </a:lnTo>
                  <a:lnTo>
                    <a:pt x="1734" y="479"/>
                  </a:lnTo>
                  <a:lnTo>
                    <a:pt x="1738" y="479"/>
                  </a:lnTo>
                  <a:lnTo>
                    <a:pt x="1741" y="479"/>
                  </a:lnTo>
                  <a:lnTo>
                    <a:pt x="1745" y="479"/>
                  </a:lnTo>
                  <a:lnTo>
                    <a:pt x="1745" y="475"/>
                  </a:lnTo>
                  <a:lnTo>
                    <a:pt x="1745" y="479"/>
                  </a:lnTo>
                  <a:lnTo>
                    <a:pt x="1749" y="479"/>
                  </a:lnTo>
                  <a:lnTo>
                    <a:pt x="1753" y="479"/>
                  </a:lnTo>
                  <a:lnTo>
                    <a:pt x="1757" y="479"/>
                  </a:lnTo>
                  <a:lnTo>
                    <a:pt x="1760" y="479"/>
                  </a:lnTo>
                  <a:lnTo>
                    <a:pt x="1764" y="479"/>
                  </a:lnTo>
                  <a:lnTo>
                    <a:pt x="1768" y="479"/>
                  </a:lnTo>
                  <a:lnTo>
                    <a:pt x="1772" y="479"/>
                  </a:lnTo>
                  <a:lnTo>
                    <a:pt x="1776" y="479"/>
                  </a:lnTo>
                  <a:lnTo>
                    <a:pt x="1779" y="479"/>
                  </a:lnTo>
                  <a:lnTo>
                    <a:pt x="1783" y="479"/>
                  </a:lnTo>
                  <a:lnTo>
                    <a:pt x="1787" y="479"/>
                  </a:lnTo>
                  <a:lnTo>
                    <a:pt x="1791" y="479"/>
                  </a:lnTo>
                  <a:lnTo>
                    <a:pt x="1795" y="475"/>
                  </a:lnTo>
                  <a:lnTo>
                    <a:pt x="1795" y="479"/>
                  </a:lnTo>
                  <a:lnTo>
                    <a:pt x="1799" y="479"/>
                  </a:lnTo>
                  <a:lnTo>
                    <a:pt x="1802" y="479"/>
                  </a:lnTo>
                  <a:lnTo>
                    <a:pt x="1806" y="479"/>
                  </a:lnTo>
                  <a:lnTo>
                    <a:pt x="1810" y="479"/>
                  </a:lnTo>
                  <a:lnTo>
                    <a:pt x="1814" y="479"/>
                  </a:lnTo>
                  <a:lnTo>
                    <a:pt x="1818" y="479"/>
                  </a:lnTo>
                  <a:lnTo>
                    <a:pt x="1821" y="479"/>
                  </a:lnTo>
                  <a:lnTo>
                    <a:pt x="1825" y="479"/>
                  </a:lnTo>
                  <a:lnTo>
                    <a:pt x="1829" y="479"/>
                  </a:lnTo>
                  <a:lnTo>
                    <a:pt x="1833" y="479"/>
                  </a:lnTo>
                  <a:lnTo>
                    <a:pt x="1833" y="475"/>
                  </a:lnTo>
                  <a:lnTo>
                    <a:pt x="1833" y="479"/>
                  </a:lnTo>
                  <a:lnTo>
                    <a:pt x="1833" y="475"/>
                  </a:lnTo>
                  <a:lnTo>
                    <a:pt x="1837" y="479"/>
                  </a:lnTo>
                  <a:lnTo>
                    <a:pt x="1840" y="479"/>
                  </a:lnTo>
                  <a:lnTo>
                    <a:pt x="1844" y="479"/>
                  </a:lnTo>
                  <a:lnTo>
                    <a:pt x="1848" y="479"/>
                  </a:lnTo>
                  <a:lnTo>
                    <a:pt x="1852" y="479"/>
                  </a:lnTo>
                  <a:lnTo>
                    <a:pt x="1856" y="479"/>
                  </a:lnTo>
                  <a:lnTo>
                    <a:pt x="1859" y="479"/>
                  </a:lnTo>
                  <a:lnTo>
                    <a:pt x="1863" y="479"/>
                  </a:lnTo>
                  <a:lnTo>
                    <a:pt x="1867" y="475"/>
                  </a:lnTo>
                  <a:lnTo>
                    <a:pt x="1867" y="479"/>
                  </a:lnTo>
                  <a:lnTo>
                    <a:pt x="1871" y="479"/>
                  </a:lnTo>
                  <a:lnTo>
                    <a:pt x="1875" y="479"/>
                  </a:lnTo>
                  <a:lnTo>
                    <a:pt x="1878" y="479"/>
                  </a:lnTo>
                  <a:lnTo>
                    <a:pt x="1882" y="479"/>
                  </a:lnTo>
                  <a:lnTo>
                    <a:pt x="1886" y="479"/>
                  </a:lnTo>
                  <a:lnTo>
                    <a:pt x="1890" y="475"/>
                  </a:lnTo>
                  <a:lnTo>
                    <a:pt x="1890" y="479"/>
                  </a:lnTo>
                  <a:lnTo>
                    <a:pt x="1894" y="479"/>
                  </a:lnTo>
                  <a:lnTo>
                    <a:pt x="1897" y="479"/>
                  </a:lnTo>
                  <a:lnTo>
                    <a:pt x="1901" y="479"/>
                  </a:lnTo>
                  <a:lnTo>
                    <a:pt x="1905" y="479"/>
                  </a:lnTo>
                  <a:lnTo>
                    <a:pt x="1909" y="479"/>
                  </a:lnTo>
                  <a:lnTo>
                    <a:pt x="1913" y="479"/>
                  </a:lnTo>
                  <a:lnTo>
                    <a:pt x="1916" y="479"/>
                  </a:lnTo>
                  <a:lnTo>
                    <a:pt x="1920" y="479"/>
                  </a:lnTo>
                  <a:lnTo>
                    <a:pt x="1924" y="479"/>
                  </a:lnTo>
                  <a:lnTo>
                    <a:pt x="1928" y="479"/>
                  </a:lnTo>
                  <a:lnTo>
                    <a:pt x="1932" y="479"/>
                  </a:lnTo>
                  <a:lnTo>
                    <a:pt x="1935" y="475"/>
                  </a:lnTo>
                  <a:lnTo>
                    <a:pt x="1935" y="479"/>
                  </a:lnTo>
                  <a:lnTo>
                    <a:pt x="1939" y="479"/>
                  </a:lnTo>
                  <a:lnTo>
                    <a:pt x="1943" y="479"/>
                  </a:lnTo>
                  <a:lnTo>
                    <a:pt x="1947" y="479"/>
                  </a:lnTo>
                  <a:lnTo>
                    <a:pt x="1951" y="479"/>
                  </a:lnTo>
                  <a:lnTo>
                    <a:pt x="1954" y="479"/>
                  </a:lnTo>
                  <a:lnTo>
                    <a:pt x="1958" y="479"/>
                  </a:lnTo>
                  <a:lnTo>
                    <a:pt x="1962" y="479"/>
                  </a:lnTo>
                  <a:lnTo>
                    <a:pt x="1966" y="479"/>
                  </a:lnTo>
                  <a:lnTo>
                    <a:pt x="1966" y="475"/>
                  </a:lnTo>
                  <a:lnTo>
                    <a:pt x="1966" y="479"/>
                  </a:lnTo>
                  <a:lnTo>
                    <a:pt x="1966" y="475"/>
                  </a:lnTo>
                  <a:lnTo>
                    <a:pt x="1970" y="475"/>
                  </a:lnTo>
                  <a:lnTo>
                    <a:pt x="1970" y="479"/>
                  </a:lnTo>
                  <a:lnTo>
                    <a:pt x="1973" y="479"/>
                  </a:lnTo>
                  <a:lnTo>
                    <a:pt x="1977" y="479"/>
                  </a:lnTo>
                  <a:lnTo>
                    <a:pt x="1981" y="479"/>
                  </a:lnTo>
                  <a:lnTo>
                    <a:pt x="1985" y="479"/>
                  </a:lnTo>
                  <a:lnTo>
                    <a:pt x="1989" y="479"/>
                  </a:lnTo>
                  <a:lnTo>
                    <a:pt x="1992" y="479"/>
                  </a:lnTo>
                  <a:lnTo>
                    <a:pt x="1996" y="479"/>
                  </a:lnTo>
                  <a:lnTo>
                    <a:pt x="2000" y="479"/>
                  </a:lnTo>
                  <a:lnTo>
                    <a:pt x="2000" y="475"/>
                  </a:lnTo>
                  <a:lnTo>
                    <a:pt x="2000" y="479"/>
                  </a:lnTo>
                  <a:lnTo>
                    <a:pt x="2000" y="475"/>
                  </a:lnTo>
                  <a:lnTo>
                    <a:pt x="2004" y="479"/>
                  </a:lnTo>
                  <a:lnTo>
                    <a:pt x="2004" y="475"/>
                  </a:lnTo>
                  <a:lnTo>
                    <a:pt x="2004" y="479"/>
                  </a:lnTo>
                  <a:lnTo>
                    <a:pt x="2004" y="475"/>
                  </a:lnTo>
                  <a:lnTo>
                    <a:pt x="2008" y="479"/>
                  </a:lnTo>
                  <a:lnTo>
                    <a:pt x="2011" y="479"/>
                  </a:lnTo>
                  <a:lnTo>
                    <a:pt x="2015" y="479"/>
                  </a:lnTo>
                  <a:lnTo>
                    <a:pt x="2019" y="479"/>
                  </a:lnTo>
                  <a:lnTo>
                    <a:pt x="2023" y="475"/>
                  </a:lnTo>
                  <a:lnTo>
                    <a:pt x="2023" y="479"/>
                  </a:lnTo>
                  <a:lnTo>
                    <a:pt x="2027" y="479"/>
                  </a:lnTo>
                  <a:lnTo>
                    <a:pt x="2030" y="479"/>
                  </a:lnTo>
                  <a:lnTo>
                    <a:pt x="2030" y="475"/>
                  </a:lnTo>
                  <a:lnTo>
                    <a:pt x="2030" y="479"/>
                  </a:lnTo>
                  <a:lnTo>
                    <a:pt x="2034" y="479"/>
                  </a:lnTo>
                  <a:lnTo>
                    <a:pt x="2038" y="479"/>
                  </a:lnTo>
                  <a:lnTo>
                    <a:pt x="2042" y="479"/>
                  </a:lnTo>
                  <a:lnTo>
                    <a:pt x="2046" y="479"/>
                  </a:lnTo>
                  <a:lnTo>
                    <a:pt x="2050" y="479"/>
                  </a:lnTo>
                  <a:lnTo>
                    <a:pt x="2053" y="475"/>
                  </a:lnTo>
                  <a:lnTo>
                    <a:pt x="2053" y="479"/>
                  </a:lnTo>
                  <a:lnTo>
                    <a:pt x="2057" y="475"/>
                  </a:lnTo>
                  <a:lnTo>
                    <a:pt x="2057" y="479"/>
                  </a:lnTo>
                  <a:lnTo>
                    <a:pt x="2061" y="479"/>
                  </a:lnTo>
                  <a:lnTo>
                    <a:pt x="2065" y="479"/>
                  </a:lnTo>
                  <a:lnTo>
                    <a:pt x="2069" y="479"/>
                  </a:lnTo>
                  <a:lnTo>
                    <a:pt x="2069" y="475"/>
                  </a:lnTo>
                  <a:lnTo>
                    <a:pt x="2069" y="479"/>
                  </a:lnTo>
                  <a:lnTo>
                    <a:pt x="2069" y="475"/>
                  </a:lnTo>
                  <a:lnTo>
                    <a:pt x="2072" y="479"/>
                  </a:lnTo>
                  <a:lnTo>
                    <a:pt x="2076" y="479"/>
                  </a:lnTo>
                  <a:lnTo>
                    <a:pt x="2080" y="479"/>
                  </a:lnTo>
                  <a:lnTo>
                    <a:pt x="2080" y="475"/>
                  </a:lnTo>
                  <a:lnTo>
                    <a:pt x="2080" y="479"/>
                  </a:lnTo>
                  <a:lnTo>
                    <a:pt x="2084" y="479"/>
                  </a:lnTo>
                  <a:lnTo>
                    <a:pt x="2088" y="479"/>
                  </a:lnTo>
                  <a:lnTo>
                    <a:pt x="2091" y="479"/>
                  </a:lnTo>
                  <a:lnTo>
                    <a:pt x="2095" y="479"/>
                  </a:lnTo>
                  <a:lnTo>
                    <a:pt x="2099" y="479"/>
                  </a:lnTo>
                  <a:lnTo>
                    <a:pt x="2103" y="479"/>
                  </a:lnTo>
                  <a:lnTo>
                    <a:pt x="2107" y="479"/>
                  </a:lnTo>
                  <a:lnTo>
                    <a:pt x="2110" y="479"/>
                  </a:lnTo>
                  <a:lnTo>
                    <a:pt x="2114" y="479"/>
                  </a:lnTo>
                  <a:lnTo>
                    <a:pt x="2118" y="479"/>
                  </a:lnTo>
                  <a:lnTo>
                    <a:pt x="2122" y="479"/>
                  </a:lnTo>
                  <a:lnTo>
                    <a:pt x="2126" y="479"/>
                  </a:lnTo>
                  <a:lnTo>
                    <a:pt x="2129" y="479"/>
                  </a:lnTo>
                  <a:lnTo>
                    <a:pt x="2133" y="479"/>
                  </a:lnTo>
                  <a:lnTo>
                    <a:pt x="2137" y="479"/>
                  </a:lnTo>
                  <a:lnTo>
                    <a:pt x="2141" y="479"/>
                  </a:lnTo>
                  <a:lnTo>
                    <a:pt x="2145" y="479"/>
                  </a:lnTo>
                  <a:lnTo>
                    <a:pt x="2148" y="479"/>
                  </a:lnTo>
                  <a:lnTo>
                    <a:pt x="2152" y="479"/>
                  </a:lnTo>
                  <a:lnTo>
                    <a:pt x="2156" y="479"/>
                  </a:lnTo>
                  <a:lnTo>
                    <a:pt x="2160" y="479"/>
                  </a:lnTo>
                  <a:lnTo>
                    <a:pt x="2164" y="479"/>
                  </a:lnTo>
                  <a:lnTo>
                    <a:pt x="2167" y="479"/>
                  </a:lnTo>
                  <a:lnTo>
                    <a:pt x="2171" y="479"/>
                  </a:lnTo>
                  <a:lnTo>
                    <a:pt x="2171" y="475"/>
                  </a:lnTo>
                  <a:lnTo>
                    <a:pt x="2171" y="479"/>
                  </a:lnTo>
                  <a:lnTo>
                    <a:pt x="2171" y="475"/>
                  </a:lnTo>
                  <a:lnTo>
                    <a:pt x="2175" y="479"/>
                  </a:lnTo>
                  <a:lnTo>
                    <a:pt x="2179" y="479"/>
                  </a:lnTo>
                  <a:lnTo>
                    <a:pt x="2183" y="479"/>
                  </a:lnTo>
                  <a:lnTo>
                    <a:pt x="2186" y="479"/>
                  </a:lnTo>
                  <a:lnTo>
                    <a:pt x="2190" y="479"/>
                  </a:lnTo>
                  <a:lnTo>
                    <a:pt x="2194" y="479"/>
                  </a:lnTo>
                  <a:lnTo>
                    <a:pt x="2198" y="479"/>
                  </a:lnTo>
                  <a:lnTo>
                    <a:pt x="2202" y="479"/>
                  </a:lnTo>
                  <a:lnTo>
                    <a:pt x="2205" y="479"/>
                  </a:lnTo>
                  <a:lnTo>
                    <a:pt x="2209" y="479"/>
                  </a:lnTo>
                  <a:lnTo>
                    <a:pt x="2213" y="479"/>
                  </a:lnTo>
                  <a:lnTo>
                    <a:pt x="2217" y="479"/>
                  </a:lnTo>
                  <a:lnTo>
                    <a:pt x="2221" y="479"/>
                  </a:lnTo>
                  <a:lnTo>
                    <a:pt x="2224" y="479"/>
                  </a:lnTo>
                  <a:lnTo>
                    <a:pt x="2228" y="479"/>
                  </a:lnTo>
                  <a:lnTo>
                    <a:pt x="2232" y="479"/>
                  </a:lnTo>
                  <a:lnTo>
                    <a:pt x="2236" y="479"/>
                  </a:lnTo>
                  <a:lnTo>
                    <a:pt x="2240" y="479"/>
                  </a:lnTo>
                  <a:lnTo>
                    <a:pt x="2243" y="479"/>
                  </a:lnTo>
                  <a:lnTo>
                    <a:pt x="2247" y="479"/>
                  </a:lnTo>
                  <a:lnTo>
                    <a:pt x="2251" y="479"/>
                  </a:lnTo>
                  <a:lnTo>
                    <a:pt x="2255" y="479"/>
                  </a:lnTo>
                  <a:lnTo>
                    <a:pt x="2259" y="479"/>
                  </a:lnTo>
                  <a:lnTo>
                    <a:pt x="2262" y="479"/>
                  </a:lnTo>
                  <a:lnTo>
                    <a:pt x="2266" y="479"/>
                  </a:lnTo>
                  <a:lnTo>
                    <a:pt x="2270" y="479"/>
                  </a:lnTo>
                  <a:lnTo>
                    <a:pt x="2270" y="475"/>
                  </a:lnTo>
                  <a:lnTo>
                    <a:pt x="2270" y="479"/>
                  </a:lnTo>
                  <a:lnTo>
                    <a:pt x="2274" y="479"/>
                  </a:lnTo>
                  <a:lnTo>
                    <a:pt x="2278" y="479"/>
                  </a:lnTo>
                  <a:lnTo>
                    <a:pt x="2282" y="479"/>
                  </a:lnTo>
                  <a:lnTo>
                    <a:pt x="2282" y="475"/>
                  </a:lnTo>
                  <a:lnTo>
                    <a:pt x="2282" y="479"/>
                  </a:lnTo>
                  <a:lnTo>
                    <a:pt x="2285" y="479"/>
                  </a:lnTo>
                  <a:lnTo>
                    <a:pt x="2289" y="475"/>
                  </a:lnTo>
                  <a:lnTo>
                    <a:pt x="2289" y="479"/>
                  </a:lnTo>
                  <a:lnTo>
                    <a:pt x="2293" y="475"/>
                  </a:lnTo>
                  <a:lnTo>
                    <a:pt x="2293" y="479"/>
                  </a:lnTo>
                  <a:lnTo>
                    <a:pt x="2297" y="479"/>
                  </a:lnTo>
                  <a:lnTo>
                    <a:pt x="2297" y="475"/>
                  </a:lnTo>
                  <a:lnTo>
                    <a:pt x="2297" y="479"/>
                  </a:lnTo>
                  <a:lnTo>
                    <a:pt x="2297" y="475"/>
                  </a:lnTo>
                  <a:lnTo>
                    <a:pt x="2301" y="479"/>
                  </a:lnTo>
                  <a:lnTo>
                    <a:pt x="2304" y="479"/>
                  </a:lnTo>
                  <a:lnTo>
                    <a:pt x="2304" y="475"/>
                  </a:lnTo>
                  <a:lnTo>
                    <a:pt x="2304" y="479"/>
                  </a:lnTo>
                  <a:lnTo>
                    <a:pt x="2304" y="475"/>
                  </a:lnTo>
                  <a:lnTo>
                    <a:pt x="2308" y="479"/>
                  </a:lnTo>
                  <a:lnTo>
                    <a:pt x="2312" y="479"/>
                  </a:lnTo>
                  <a:lnTo>
                    <a:pt x="2316" y="479"/>
                  </a:lnTo>
                  <a:lnTo>
                    <a:pt x="2320" y="479"/>
                  </a:lnTo>
                  <a:lnTo>
                    <a:pt x="2320" y="475"/>
                  </a:lnTo>
                  <a:lnTo>
                    <a:pt x="2320" y="479"/>
                  </a:lnTo>
                  <a:lnTo>
                    <a:pt x="2320" y="475"/>
                  </a:lnTo>
                  <a:lnTo>
                    <a:pt x="2323" y="479"/>
                  </a:lnTo>
                  <a:lnTo>
                    <a:pt x="2323" y="475"/>
                  </a:lnTo>
                  <a:lnTo>
                    <a:pt x="2323" y="479"/>
                  </a:lnTo>
                  <a:lnTo>
                    <a:pt x="2327" y="479"/>
                  </a:lnTo>
                  <a:lnTo>
                    <a:pt x="2331" y="479"/>
                  </a:lnTo>
                  <a:lnTo>
                    <a:pt x="2335" y="479"/>
                  </a:lnTo>
                  <a:lnTo>
                    <a:pt x="2339" y="479"/>
                  </a:lnTo>
                  <a:lnTo>
                    <a:pt x="2342" y="479"/>
                  </a:lnTo>
                  <a:lnTo>
                    <a:pt x="2346" y="479"/>
                  </a:lnTo>
                  <a:lnTo>
                    <a:pt x="2350" y="479"/>
                  </a:lnTo>
                  <a:lnTo>
                    <a:pt x="2354" y="479"/>
                  </a:lnTo>
                  <a:lnTo>
                    <a:pt x="2358" y="475"/>
                  </a:lnTo>
                  <a:lnTo>
                    <a:pt x="2358" y="479"/>
                  </a:lnTo>
                  <a:lnTo>
                    <a:pt x="2361" y="475"/>
                  </a:lnTo>
                  <a:lnTo>
                    <a:pt x="2361" y="479"/>
                  </a:lnTo>
                  <a:lnTo>
                    <a:pt x="2365" y="479"/>
                  </a:lnTo>
                  <a:lnTo>
                    <a:pt x="2369" y="479"/>
                  </a:lnTo>
                  <a:lnTo>
                    <a:pt x="2373" y="479"/>
                  </a:lnTo>
                  <a:lnTo>
                    <a:pt x="2377" y="479"/>
                  </a:lnTo>
                  <a:lnTo>
                    <a:pt x="2380" y="479"/>
                  </a:lnTo>
                  <a:lnTo>
                    <a:pt x="2384" y="479"/>
                  </a:lnTo>
                  <a:lnTo>
                    <a:pt x="2384" y="475"/>
                  </a:lnTo>
                  <a:lnTo>
                    <a:pt x="2384" y="479"/>
                  </a:lnTo>
                  <a:lnTo>
                    <a:pt x="2388" y="479"/>
                  </a:lnTo>
                  <a:lnTo>
                    <a:pt x="2392" y="479"/>
                  </a:lnTo>
                  <a:lnTo>
                    <a:pt x="2396" y="479"/>
                  </a:lnTo>
                  <a:lnTo>
                    <a:pt x="2399" y="479"/>
                  </a:lnTo>
                  <a:lnTo>
                    <a:pt x="2403" y="479"/>
                  </a:lnTo>
                  <a:lnTo>
                    <a:pt x="2407" y="479"/>
                  </a:lnTo>
                  <a:lnTo>
                    <a:pt x="2411" y="479"/>
                  </a:lnTo>
                  <a:lnTo>
                    <a:pt x="2415" y="479"/>
                  </a:lnTo>
                  <a:lnTo>
                    <a:pt x="2418" y="479"/>
                  </a:lnTo>
                  <a:lnTo>
                    <a:pt x="2422" y="479"/>
                  </a:lnTo>
                  <a:lnTo>
                    <a:pt x="2426" y="479"/>
                  </a:lnTo>
                  <a:lnTo>
                    <a:pt x="2430" y="479"/>
                  </a:lnTo>
                  <a:lnTo>
                    <a:pt x="2434" y="475"/>
                  </a:lnTo>
                  <a:lnTo>
                    <a:pt x="2434" y="479"/>
                  </a:lnTo>
                  <a:lnTo>
                    <a:pt x="2437" y="479"/>
                  </a:lnTo>
                  <a:lnTo>
                    <a:pt x="2441" y="479"/>
                  </a:lnTo>
                  <a:lnTo>
                    <a:pt x="2445" y="479"/>
                  </a:lnTo>
                  <a:lnTo>
                    <a:pt x="2449" y="479"/>
                  </a:lnTo>
                  <a:lnTo>
                    <a:pt x="2453" y="479"/>
                  </a:lnTo>
                  <a:lnTo>
                    <a:pt x="2456" y="479"/>
                  </a:lnTo>
                  <a:lnTo>
                    <a:pt x="2460" y="479"/>
                  </a:lnTo>
                  <a:lnTo>
                    <a:pt x="2464" y="479"/>
                  </a:lnTo>
                  <a:lnTo>
                    <a:pt x="2468" y="479"/>
                  </a:lnTo>
                  <a:lnTo>
                    <a:pt x="2472" y="479"/>
                  </a:lnTo>
                  <a:lnTo>
                    <a:pt x="2475" y="479"/>
                  </a:lnTo>
                  <a:lnTo>
                    <a:pt x="2479" y="479"/>
                  </a:lnTo>
                  <a:lnTo>
                    <a:pt x="2483" y="479"/>
                  </a:lnTo>
                  <a:lnTo>
                    <a:pt x="2487" y="479"/>
                  </a:lnTo>
                  <a:lnTo>
                    <a:pt x="2491" y="479"/>
                  </a:lnTo>
                  <a:lnTo>
                    <a:pt x="2494" y="479"/>
                  </a:lnTo>
                  <a:lnTo>
                    <a:pt x="2498" y="479"/>
                  </a:lnTo>
                  <a:lnTo>
                    <a:pt x="2502" y="479"/>
                  </a:lnTo>
                  <a:lnTo>
                    <a:pt x="2506" y="479"/>
                  </a:lnTo>
                  <a:lnTo>
                    <a:pt x="2510" y="479"/>
                  </a:lnTo>
                  <a:lnTo>
                    <a:pt x="2514" y="479"/>
                  </a:lnTo>
                  <a:lnTo>
                    <a:pt x="2517" y="479"/>
                  </a:lnTo>
                  <a:lnTo>
                    <a:pt x="2521" y="479"/>
                  </a:lnTo>
                  <a:lnTo>
                    <a:pt x="2525" y="479"/>
                  </a:lnTo>
                  <a:lnTo>
                    <a:pt x="2529" y="479"/>
                  </a:lnTo>
                  <a:lnTo>
                    <a:pt x="2533" y="479"/>
                  </a:lnTo>
                  <a:lnTo>
                    <a:pt x="2536" y="479"/>
                  </a:lnTo>
                  <a:lnTo>
                    <a:pt x="2540" y="479"/>
                  </a:lnTo>
                  <a:lnTo>
                    <a:pt x="2544" y="479"/>
                  </a:lnTo>
                  <a:lnTo>
                    <a:pt x="2548" y="479"/>
                  </a:lnTo>
                  <a:lnTo>
                    <a:pt x="2552" y="479"/>
                  </a:lnTo>
                  <a:lnTo>
                    <a:pt x="2555" y="479"/>
                  </a:lnTo>
                  <a:lnTo>
                    <a:pt x="2559" y="479"/>
                  </a:lnTo>
                  <a:lnTo>
                    <a:pt x="2563" y="479"/>
                  </a:lnTo>
                  <a:lnTo>
                    <a:pt x="2567" y="479"/>
                  </a:lnTo>
                  <a:lnTo>
                    <a:pt x="2571" y="479"/>
                  </a:lnTo>
                  <a:lnTo>
                    <a:pt x="2574" y="479"/>
                  </a:lnTo>
                  <a:lnTo>
                    <a:pt x="2578" y="479"/>
                  </a:lnTo>
                  <a:lnTo>
                    <a:pt x="2582" y="479"/>
                  </a:lnTo>
                  <a:lnTo>
                    <a:pt x="2586" y="479"/>
                  </a:lnTo>
                  <a:lnTo>
                    <a:pt x="2590" y="479"/>
                  </a:lnTo>
                  <a:lnTo>
                    <a:pt x="2593" y="479"/>
                  </a:lnTo>
                  <a:lnTo>
                    <a:pt x="2597" y="479"/>
                  </a:lnTo>
                  <a:lnTo>
                    <a:pt x="2601" y="479"/>
                  </a:lnTo>
                  <a:lnTo>
                    <a:pt x="2605" y="479"/>
                  </a:lnTo>
                  <a:lnTo>
                    <a:pt x="2609" y="479"/>
                  </a:lnTo>
                  <a:lnTo>
                    <a:pt x="2612" y="479"/>
                  </a:lnTo>
                  <a:lnTo>
                    <a:pt x="2616" y="479"/>
                  </a:lnTo>
                  <a:lnTo>
                    <a:pt x="2620" y="479"/>
                  </a:lnTo>
                  <a:lnTo>
                    <a:pt x="2624" y="479"/>
                  </a:lnTo>
                  <a:lnTo>
                    <a:pt x="2628" y="479"/>
                  </a:lnTo>
                  <a:lnTo>
                    <a:pt x="2631" y="479"/>
                  </a:lnTo>
                  <a:lnTo>
                    <a:pt x="2635" y="479"/>
                  </a:lnTo>
                  <a:lnTo>
                    <a:pt x="2639" y="479"/>
                  </a:lnTo>
                  <a:lnTo>
                    <a:pt x="2643" y="479"/>
                  </a:lnTo>
                  <a:lnTo>
                    <a:pt x="2647" y="479"/>
                  </a:lnTo>
                  <a:lnTo>
                    <a:pt x="2650" y="479"/>
                  </a:lnTo>
                  <a:lnTo>
                    <a:pt x="2654" y="479"/>
                  </a:lnTo>
                  <a:lnTo>
                    <a:pt x="2658" y="479"/>
                  </a:lnTo>
                  <a:lnTo>
                    <a:pt x="2662" y="479"/>
                  </a:lnTo>
                  <a:lnTo>
                    <a:pt x="2666" y="479"/>
                  </a:lnTo>
                  <a:lnTo>
                    <a:pt x="2669" y="479"/>
                  </a:lnTo>
                  <a:lnTo>
                    <a:pt x="2673" y="479"/>
                  </a:lnTo>
                  <a:lnTo>
                    <a:pt x="2677" y="479"/>
                  </a:lnTo>
                  <a:lnTo>
                    <a:pt x="2681" y="479"/>
                  </a:lnTo>
                  <a:lnTo>
                    <a:pt x="2685" y="479"/>
                  </a:lnTo>
                  <a:lnTo>
                    <a:pt x="2688" y="479"/>
                  </a:lnTo>
                  <a:lnTo>
                    <a:pt x="2692" y="479"/>
                  </a:lnTo>
                  <a:lnTo>
                    <a:pt x="2696" y="479"/>
                  </a:lnTo>
                  <a:lnTo>
                    <a:pt x="2700" y="479"/>
                  </a:lnTo>
                </a:path>
              </a:pathLst>
            </a:custGeom>
            <a:noFill/>
            <a:ln w="0">
              <a:solidFill>
                <a:srgbClr val="0000C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3" name="Freeform 103"/>
            <p:cNvSpPr>
              <a:spLocks/>
            </p:cNvSpPr>
            <p:nvPr/>
          </p:nvSpPr>
          <p:spPr bwMode="auto">
            <a:xfrm>
              <a:off x="3467101" y="2339975"/>
              <a:ext cx="4286250" cy="760413"/>
            </a:xfrm>
            <a:custGeom>
              <a:avLst/>
              <a:gdLst>
                <a:gd name="T0" fmla="*/ 41 w 2700"/>
                <a:gd name="T1" fmla="*/ 479 h 479"/>
                <a:gd name="T2" fmla="*/ 87 w 2700"/>
                <a:gd name="T3" fmla="*/ 479 h 479"/>
                <a:gd name="T4" fmla="*/ 133 w 2700"/>
                <a:gd name="T5" fmla="*/ 479 h 479"/>
                <a:gd name="T6" fmla="*/ 178 w 2700"/>
                <a:gd name="T7" fmla="*/ 479 h 479"/>
                <a:gd name="T8" fmla="*/ 224 w 2700"/>
                <a:gd name="T9" fmla="*/ 479 h 479"/>
                <a:gd name="T10" fmla="*/ 270 w 2700"/>
                <a:gd name="T11" fmla="*/ 479 h 479"/>
                <a:gd name="T12" fmla="*/ 315 w 2700"/>
                <a:gd name="T13" fmla="*/ 479 h 479"/>
                <a:gd name="T14" fmla="*/ 361 w 2700"/>
                <a:gd name="T15" fmla="*/ 479 h 479"/>
                <a:gd name="T16" fmla="*/ 407 w 2700"/>
                <a:gd name="T17" fmla="*/ 479 h 479"/>
                <a:gd name="T18" fmla="*/ 452 w 2700"/>
                <a:gd name="T19" fmla="*/ 479 h 479"/>
                <a:gd name="T20" fmla="*/ 498 w 2700"/>
                <a:gd name="T21" fmla="*/ 479 h 479"/>
                <a:gd name="T22" fmla="*/ 543 w 2700"/>
                <a:gd name="T23" fmla="*/ 479 h 479"/>
                <a:gd name="T24" fmla="*/ 589 w 2700"/>
                <a:gd name="T25" fmla="*/ 479 h 479"/>
                <a:gd name="T26" fmla="*/ 635 w 2700"/>
                <a:gd name="T27" fmla="*/ 479 h 479"/>
                <a:gd name="T28" fmla="*/ 680 w 2700"/>
                <a:gd name="T29" fmla="*/ 479 h 479"/>
                <a:gd name="T30" fmla="*/ 726 w 2700"/>
                <a:gd name="T31" fmla="*/ 479 h 479"/>
                <a:gd name="T32" fmla="*/ 772 w 2700"/>
                <a:gd name="T33" fmla="*/ 479 h 479"/>
                <a:gd name="T34" fmla="*/ 817 w 2700"/>
                <a:gd name="T35" fmla="*/ 479 h 479"/>
                <a:gd name="T36" fmla="*/ 863 w 2700"/>
                <a:gd name="T37" fmla="*/ 479 h 479"/>
                <a:gd name="T38" fmla="*/ 909 w 2700"/>
                <a:gd name="T39" fmla="*/ 479 h 479"/>
                <a:gd name="T40" fmla="*/ 954 w 2700"/>
                <a:gd name="T41" fmla="*/ 479 h 479"/>
                <a:gd name="T42" fmla="*/ 1000 w 2700"/>
                <a:gd name="T43" fmla="*/ 479 h 479"/>
                <a:gd name="T44" fmla="*/ 1045 w 2700"/>
                <a:gd name="T45" fmla="*/ 479 h 479"/>
                <a:gd name="T46" fmla="*/ 1091 w 2700"/>
                <a:gd name="T47" fmla="*/ 479 h 479"/>
                <a:gd name="T48" fmla="*/ 1137 w 2700"/>
                <a:gd name="T49" fmla="*/ 479 h 479"/>
                <a:gd name="T50" fmla="*/ 1182 w 2700"/>
                <a:gd name="T51" fmla="*/ 479 h 479"/>
                <a:gd name="T52" fmla="*/ 1228 w 2700"/>
                <a:gd name="T53" fmla="*/ 479 h 479"/>
                <a:gd name="T54" fmla="*/ 1274 w 2700"/>
                <a:gd name="T55" fmla="*/ 479 h 479"/>
                <a:gd name="T56" fmla="*/ 1319 w 2700"/>
                <a:gd name="T57" fmla="*/ 479 h 479"/>
                <a:gd name="T58" fmla="*/ 1365 w 2700"/>
                <a:gd name="T59" fmla="*/ 479 h 479"/>
                <a:gd name="T60" fmla="*/ 1411 w 2700"/>
                <a:gd name="T61" fmla="*/ 479 h 479"/>
                <a:gd name="T62" fmla="*/ 1456 w 2700"/>
                <a:gd name="T63" fmla="*/ 479 h 479"/>
                <a:gd name="T64" fmla="*/ 1502 w 2700"/>
                <a:gd name="T65" fmla="*/ 479 h 479"/>
                <a:gd name="T66" fmla="*/ 1547 w 2700"/>
                <a:gd name="T67" fmla="*/ 479 h 479"/>
                <a:gd name="T68" fmla="*/ 1593 w 2700"/>
                <a:gd name="T69" fmla="*/ 479 h 479"/>
                <a:gd name="T70" fmla="*/ 1639 w 2700"/>
                <a:gd name="T71" fmla="*/ 479 h 479"/>
                <a:gd name="T72" fmla="*/ 1684 w 2700"/>
                <a:gd name="T73" fmla="*/ 479 h 479"/>
                <a:gd name="T74" fmla="*/ 1730 w 2700"/>
                <a:gd name="T75" fmla="*/ 479 h 479"/>
                <a:gd name="T76" fmla="*/ 1776 w 2700"/>
                <a:gd name="T77" fmla="*/ 479 h 479"/>
                <a:gd name="T78" fmla="*/ 1821 w 2700"/>
                <a:gd name="T79" fmla="*/ 479 h 479"/>
                <a:gd name="T80" fmla="*/ 1867 w 2700"/>
                <a:gd name="T81" fmla="*/ 479 h 479"/>
                <a:gd name="T82" fmla="*/ 1913 w 2700"/>
                <a:gd name="T83" fmla="*/ 479 h 479"/>
                <a:gd name="T84" fmla="*/ 1958 w 2700"/>
                <a:gd name="T85" fmla="*/ 479 h 479"/>
                <a:gd name="T86" fmla="*/ 2004 w 2700"/>
                <a:gd name="T87" fmla="*/ 479 h 479"/>
                <a:gd name="T88" fmla="*/ 2050 w 2700"/>
                <a:gd name="T89" fmla="*/ 479 h 479"/>
                <a:gd name="T90" fmla="*/ 2095 w 2700"/>
                <a:gd name="T91" fmla="*/ 479 h 479"/>
                <a:gd name="T92" fmla="*/ 2133 w 2700"/>
                <a:gd name="T93" fmla="*/ 475 h 479"/>
                <a:gd name="T94" fmla="*/ 2145 w 2700"/>
                <a:gd name="T95" fmla="*/ 83 h 479"/>
                <a:gd name="T96" fmla="*/ 2167 w 2700"/>
                <a:gd name="T97" fmla="*/ 468 h 479"/>
                <a:gd name="T98" fmla="*/ 2202 w 2700"/>
                <a:gd name="T99" fmla="*/ 479 h 479"/>
                <a:gd name="T100" fmla="*/ 2247 w 2700"/>
                <a:gd name="T101" fmla="*/ 479 h 479"/>
                <a:gd name="T102" fmla="*/ 2293 w 2700"/>
                <a:gd name="T103" fmla="*/ 479 h 479"/>
                <a:gd name="T104" fmla="*/ 2331 w 2700"/>
                <a:gd name="T105" fmla="*/ 475 h 479"/>
                <a:gd name="T106" fmla="*/ 2361 w 2700"/>
                <a:gd name="T107" fmla="*/ 479 h 479"/>
                <a:gd name="T108" fmla="*/ 2407 w 2700"/>
                <a:gd name="T109" fmla="*/ 479 h 479"/>
                <a:gd name="T110" fmla="*/ 2453 w 2700"/>
                <a:gd name="T111" fmla="*/ 479 h 479"/>
                <a:gd name="T112" fmla="*/ 2498 w 2700"/>
                <a:gd name="T113" fmla="*/ 479 h 479"/>
                <a:gd name="T114" fmla="*/ 2544 w 2700"/>
                <a:gd name="T115" fmla="*/ 479 h 479"/>
                <a:gd name="T116" fmla="*/ 2590 w 2700"/>
                <a:gd name="T117" fmla="*/ 479 h 479"/>
                <a:gd name="T118" fmla="*/ 2635 w 2700"/>
                <a:gd name="T119" fmla="*/ 479 h 479"/>
                <a:gd name="T120" fmla="*/ 2681 w 2700"/>
                <a:gd name="T121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00" h="479">
                  <a:moveTo>
                    <a:pt x="0" y="479"/>
                  </a:moveTo>
                  <a:lnTo>
                    <a:pt x="3" y="479"/>
                  </a:lnTo>
                  <a:lnTo>
                    <a:pt x="7" y="479"/>
                  </a:lnTo>
                  <a:lnTo>
                    <a:pt x="11" y="479"/>
                  </a:lnTo>
                  <a:lnTo>
                    <a:pt x="15" y="479"/>
                  </a:lnTo>
                  <a:lnTo>
                    <a:pt x="19" y="479"/>
                  </a:lnTo>
                  <a:lnTo>
                    <a:pt x="22" y="479"/>
                  </a:lnTo>
                  <a:lnTo>
                    <a:pt x="26" y="479"/>
                  </a:lnTo>
                  <a:lnTo>
                    <a:pt x="30" y="479"/>
                  </a:lnTo>
                  <a:lnTo>
                    <a:pt x="34" y="479"/>
                  </a:lnTo>
                  <a:lnTo>
                    <a:pt x="38" y="479"/>
                  </a:lnTo>
                  <a:lnTo>
                    <a:pt x="41" y="479"/>
                  </a:lnTo>
                  <a:lnTo>
                    <a:pt x="45" y="479"/>
                  </a:lnTo>
                  <a:lnTo>
                    <a:pt x="49" y="479"/>
                  </a:lnTo>
                  <a:lnTo>
                    <a:pt x="53" y="479"/>
                  </a:lnTo>
                  <a:lnTo>
                    <a:pt x="57" y="479"/>
                  </a:lnTo>
                  <a:lnTo>
                    <a:pt x="60" y="479"/>
                  </a:lnTo>
                  <a:lnTo>
                    <a:pt x="64" y="479"/>
                  </a:lnTo>
                  <a:lnTo>
                    <a:pt x="68" y="479"/>
                  </a:lnTo>
                  <a:lnTo>
                    <a:pt x="72" y="479"/>
                  </a:lnTo>
                  <a:lnTo>
                    <a:pt x="76" y="479"/>
                  </a:lnTo>
                  <a:lnTo>
                    <a:pt x="79" y="479"/>
                  </a:lnTo>
                  <a:lnTo>
                    <a:pt x="83" y="479"/>
                  </a:lnTo>
                  <a:lnTo>
                    <a:pt x="87" y="479"/>
                  </a:lnTo>
                  <a:lnTo>
                    <a:pt x="91" y="479"/>
                  </a:lnTo>
                  <a:lnTo>
                    <a:pt x="95" y="479"/>
                  </a:lnTo>
                  <a:lnTo>
                    <a:pt x="98" y="479"/>
                  </a:lnTo>
                  <a:lnTo>
                    <a:pt x="102" y="479"/>
                  </a:lnTo>
                  <a:lnTo>
                    <a:pt x="106" y="479"/>
                  </a:lnTo>
                  <a:lnTo>
                    <a:pt x="110" y="479"/>
                  </a:lnTo>
                  <a:lnTo>
                    <a:pt x="114" y="479"/>
                  </a:lnTo>
                  <a:lnTo>
                    <a:pt x="117" y="479"/>
                  </a:lnTo>
                  <a:lnTo>
                    <a:pt x="121" y="479"/>
                  </a:lnTo>
                  <a:lnTo>
                    <a:pt x="125" y="479"/>
                  </a:lnTo>
                  <a:lnTo>
                    <a:pt x="129" y="479"/>
                  </a:lnTo>
                  <a:lnTo>
                    <a:pt x="133" y="479"/>
                  </a:lnTo>
                  <a:lnTo>
                    <a:pt x="137" y="479"/>
                  </a:lnTo>
                  <a:lnTo>
                    <a:pt x="140" y="479"/>
                  </a:lnTo>
                  <a:lnTo>
                    <a:pt x="144" y="479"/>
                  </a:lnTo>
                  <a:lnTo>
                    <a:pt x="148" y="479"/>
                  </a:lnTo>
                  <a:lnTo>
                    <a:pt x="152" y="479"/>
                  </a:lnTo>
                  <a:lnTo>
                    <a:pt x="156" y="479"/>
                  </a:lnTo>
                  <a:lnTo>
                    <a:pt x="159" y="479"/>
                  </a:lnTo>
                  <a:lnTo>
                    <a:pt x="163" y="479"/>
                  </a:lnTo>
                  <a:lnTo>
                    <a:pt x="167" y="479"/>
                  </a:lnTo>
                  <a:lnTo>
                    <a:pt x="171" y="479"/>
                  </a:lnTo>
                  <a:lnTo>
                    <a:pt x="175" y="479"/>
                  </a:lnTo>
                  <a:lnTo>
                    <a:pt x="178" y="479"/>
                  </a:lnTo>
                  <a:lnTo>
                    <a:pt x="182" y="479"/>
                  </a:lnTo>
                  <a:lnTo>
                    <a:pt x="186" y="479"/>
                  </a:lnTo>
                  <a:lnTo>
                    <a:pt x="190" y="479"/>
                  </a:lnTo>
                  <a:lnTo>
                    <a:pt x="194" y="479"/>
                  </a:lnTo>
                  <a:lnTo>
                    <a:pt x="197" y="479"/>
                  </a:lnTo>
                  <a:lnTo>
                    <a:pt x="201" y="479"/>
                  </a:lnTo>
                  <a:lnTo>
                    <a:pt x="205" y="479"/>
                  </a:lnTo>
                  <a:lnTo>
                    <a:pt x="209" y="479"/>
                  </a:lnTo>
                  <a:lnTo>
                    <a:pt x="213" y="479"/>
                  </a:lnTo>
                  <a:lnTo>
                    <a:pt x="216" y="479"/>
                  </a:lnTo>
                  <a:lnTo>
                    <a:pt x="220" y="479"/>
                  </a:lnTo>
                  <a:lnTo>
                    <a:pt x="224" y="479"/>
                  </a:lnTo>
                  <a:lnTo>
                    <a:pt x="228" y="479"/>
                  </a:lnTo>
                  <a:lnTo>
                    <a:pt x="232" y="479"/>
                  </a:lnTo>
                  <a:lnTo>
                    <a:pt x="235" y="479"/>
                  </a:lnTo>
                  <a:lnTo>
                    <a:pt x="239" y="479"/>
                  </a:lnTo>
                  <a:lnTo>
                    <a:pt x="243" y="479"/>
                  </a:lnTo>
                  <a:lnTo>
                    <a:pt x="247" y="479"/>
                  </a:lnTo>
                  <a:lnTo>
                    <a:pt x="251" y="479"/>
                  </a:lnTo>
                  <a:lnTo>
                    <a:pt x="254" y="479"/>
                  </a:lnTo>
                  <a:lnTo>
                    <a:pt x="258" y="479"/>
                  </a:lnTo>
                  <a:lnTo>
                    <a:pt x="262" y="479"/>
                  </a:lnTo>
                  <a:lnTo>
                    <a:pt x="266" y="479"/>
                  </a:lnTo>
                  <a:lnTo>
                    <a:pt x="270" y="479"/>
                  </a:lnTo>
                  <a:lnTo>
                    <a:pt x="273" y="479"/>
                  </a:lnTo>
                  <a:lnTo>
                    <a:pt x="277" y="479"/>
                  </a:lnTo>
                  <a:lnTo>
                    <a:pt x="281" y="479"/>
                  </a:lnTo>
                  <a:lnTo>
                    <a:pt x="285" y="479"/>
                  </a:lnTo>
                  <a:lnTo>
                    <a:pt x="289" y="479"/>
                  </a:lnTo>
                  <a:lnTo>
                    <a:pt x="292" y="479"/>
                  </a:lnTo>
                  <a:lnTo>
                    <a:pt x="296" y="479"/>
                  </a:lnTo>
                  <a:lnTo>
                    <a:pt x="300" y="479"/>
                  </a:lnTo>
                  <a:lnTo>
                    <a:pt x="304" y="479"/>
                  </a:lnTo>
                  <a:lnTo>
                    <a:pt x="308" y="479"/>
                  </a:lnTo>
                  <a:lnTo>
                    <a:pt x="311" y="479"/>
                  </a:lnTo>
                  <a:lnTo>
                    <a:pt x="315" y="479"/>
                  </a:lnTo>
                  <a:lnTo>
                    <a:pt x="319" y="479"/>
                  </a:lnTo>
                  <a:lnTo>
                    <a:pt x="323" y="479"/>
                  </a:lnTo>
                  <a:lnTo>
                    <a:pt x="327" y="479"/>
                  </a:lnTo>
                  <a:lnTo>
                    <a:pt x="330" y="479"/>
                  </a:lnTo>
                  <a:lnTo>
                    <a:pt x="334" y="479"/>
                  </a:lnTo>
                  <a:lnTo>
                    <a:pt x="338" y="479"/>
                  </a:lnTo>
                  <a:lnTo>
                    <a:pt x="342" y="479"/>
                  </a:lnTo>
                  <a:lnTo>
                    <a:pt x="346" y="479"/>
                  </a:lnTo>
                  <a:lnTo>
                    <a:pt x="349" y="479"/>
                  </a:lnTo>
                  <a:lnTo>
                    <a:pt x="353" y="479"/>
                  </a:lnTo>
                  <a:lnTo>
                    <a:pt x="357" y="479"/>
                  </a:lnTo>
                  <a:lnTo>
                    <a:pt x="361" y="479"/>
                  </a:lnTo>
                  <a:lnTo>
                    <a:pt x="365" y="479"/>
                  </a:lnTo>
                  <a:lnTo>
                    <a:pt x="368" y="479"/>
                  </a:lnTo>
                  <a:lnTo>
                    <a:pt x="372" y="479"/>
                  </a:lnTo>
                  <a:lnTo>
                    <a:pt x="376" y="479"/>
                  </a:lnTo>
                  <a:lnTo>
                    <a:pt x="380" y="479"/>
                  </a:lnTo>
                  <a:lnTo>
                    <a:pt x="384" y="479"/>
                  </a:lnTo>
                  <a:lnTo>
                    <a:pt x="388" y="479"/>
                  </a:lnTo>
                  <a:lnTo>
                    <a:pt x="391" y="479"/>
                  </a:lnTo>
                  <a:lnTo>
                    <a:pt x="395" y="479"/>
                  </a:lnTo>
                  <a:lnTo>
                    <a:pt x="399" y="479"/>
                  </a:lnTo>
                  <a:lnTo>
                    <a:pt x="403" y="479"/>
                  </a:lnTo>
                  <a:lnTo>
                    <a:pt x="407" y="479"/>
                  </a:lnTo>
                  <a:lnTo>
                    <a:pt x="410" y="479"/>
                  </a:lnTo>
                  <a:lnTo>
                    <a:pt x="414" y="479"/>
                  </a:lnTo>
                  <a:lnTo>
                    <a:pt x="418" y="479"/>
                  </a:lnTo>
                  <a:lnTo>
                    <a:pt x="422" y="479"/>
                  </a:lnTo>
                  <a:lnTo>
                    <a:pt x="426" y="479"/>
                  </a:lnTo>
                  <a:lnTo>
                    <a:pt x="429" y="479"/>
                  </a:lnTo>
                  <a:lnTo>
                    <a:pt x="433" y="479"/>
                  </a:lnTo>
                  <a:lnTo>
                    <a:pt x="437" y="479"/>
                  </a:lnTo>
                  <a:lnTo>
                    <a:pt x="441" y="479"/>
                  </a:lnTo>
                  <a:lnTo>
                    <a:pt x="445" y="479"/>
                  </a:lnTo>
                  <a:lnTo>
                    <a:pt x="448" y="479"/>
                  </a:lnTo>
                  <a:lnTo>
                    <a:pt x="452" y="479"/>
                  </a:lnTo>
                  <a:lnTo>
                    <a:pt x="456" y="479"/>
                  </a:lnTo>
                  <a:lnTo>
                    <a:pt x="460" y="479"/>
                  </a:lnTo>
                  <a:lnTo>
                    <a:pt x="464" y="479"/>
                  </a:lnTo>
                  <a:lnTo>
                    <a:pt x="467" y="479"/>
                  </a:lnTo>
                  <a:lnTo>
                    <a:pt x="471" y="479"/>
                  </a:lnTo>
                  <a:lnTo>
                    <a:pt x="475" y="479"/>
                  </a:lnTo>
                  <a:lnTo>
                    <a:pt x="479" y="479"/>
                  </a:lnTo>
                  <a:lnTo>
                    <a:pt x="483" y="479"/>
                  </a:lnTo>
                  <a:lnTo>
                    <a:pt x="486" y="479"/>
                  </a:lnTo>
                  <a:lnTo>
                    <a:pt x="490" y="479"/>
                  </a:lnTo>
                  <a:lnTo>
                    <a:pt x="494" y="479"/>
                  </a:lnTo>
                  <a:lnTo>
                    <a:pt x="498" y="479"/>
                  </a:lnTo>
                  <a:lnTo>
                    <a:pt x="502" y="479"/>
                  </a:lnTo>
                  <a:lnTo>
                    <a:pt x="505" y="479"/>
                  </a:lnTo>
                  <a:lnTo>
                    <a:pt x="509" y="479"/>
                  </a:lnTo>
                  <a:lnTo>
                    <a:pt x="513" y="479"/>
                  </a:lnTo>
                  <a:lnTo>
                    <a:pt x="517" y="479"/>
                  </a:lnTo>
                  <a:lnTo>
                    <a:pt x="521" y="479"/>
                  </a:lnTo>
                  <a:lnTo>
                    <a:pt x="524" y="479"/>
                  </a:lnTo>
                  <a:lnTo>
                    <a:pt x="528" y="479"/>
                  </a:lnTo>
                  <a:lnTo>
                    <a:pt x="532" y="479"/>
                  </a:lnTo>
                  <a:lnTo>
                    <a:pt x="536" y="479"/>
                  </a:lnTo>
                  <a:lnTo>
                    <a:pt x="540" y="479"/>
                  </a:lnTo>
                  <a:lnTo>
                    <a:pt x="543" y="479"/>
                  </a:lnTo>
                  <a:lnTo>
                    <a:pt x="547" y="479"/>
                  </a:lnTo>
                  <a:lnTo>
                    <a:pt x="551" y="479"/>
                  </a:lnTo>
                  <a:lnTo>
                    <a:pt x="555" y="479"/>
                  </a:lnTo>
                  <a:lnTo>
                    <a:pt x="559" y="479"/>
                  </a:lnTo>
                  <a:lnTo>
                    <a:pt x="562" y="479"/>
                  </a:lnTo>
                  <a:lnTo>
                    <a:pt x="566" y="479"/>
                  </a:lnTo>
                  <a:lnTo>
                    <a:pt x="570" y="479"/>
                  </a:lnTo>
                  <a:lnTo>
                    <a:pt x="574" y="479"/>
                  </a:lnTo>
                  <a:lnTo>
                    <a:pt x="578" y="479"/>
                  </a:lnTo>
                  <a:lnTo>
                    <a:pt x="581" y="479"/>
                  </a:lnTo>
                  <a:lnTo>
                    <a:pt x="585" y="479"/>
                  </a:lnTo>
                  <a:lnTo>
                    <a:pt x="589" y="479"/>
                  </a:lnTo>
                  <a:lnTo>
                    <a:pt x="593" y="479"/>
                  </a:lnTo>
                  <a:lnTo>
                    <a:pt x="597" y="479"/>
                  </a:lnTo>
                  <a:lnTo>
                    <a:pt x="600" y="479"/>
                  </a:lnTo>
                  <a:lnTo>
                    <a:pt x="604" y="479"/>
                  </a:lnTo>
                  <a:lnTo>
                    <a:pt x="608" y="479"/>
                  </a:lnTo>
                  <a:lnTo>
                    <a:pt x="612" y="479"/>
                  </a:lnTo>
                  <a:lnTo>
                    <a:pt x="616" y="479"/>
                  </a:lnTo>
                  <a:lnTo>
                    <a:pt x="620" y="479"/>
                  </a:lnTo>
                  <a:lnTo>
                    <a:pt x="623" y="479"/>
                  </a:lnTo>
                  <a:lnTo>
                    <a:pt x="627" y="479"/>
                  </a:lnTo>
                  <a:lnTo>
                    <a:pt x="631" y="479"/>
                  </a:lnTo>
                  <a:lnTo>
                    <a:pt x="635" y="479"/>
                  </a:lnTo>
                  <a:lnTo>
                    <a:pt x="639" y="479"/>
                  </a:lnTo>
                  <a:lnTo>
                    <a:pt x="642" y="479"/>
                  </a:lnTo>
                  <a:lnTo>
                    <a:pt x="646" y="479"/>
                  </a:lnTo>
                  <a:lnTo>
                    <a:pt x="650" y="479"/>
                  </a:lnTo>
                  <a:lnTo>
                    <a:pt x="654" y="479"/>
                  </a:lnTo>
                  <a:lnTo>
                    <a:pt x="658" y="479"/>
                  </a:lnTo>
                  <a:lnTo>
                    <a:pt x="661" y="479"/>
                  </a:lnTo>
                  <a:lnTo>
                    <a:pt x="665" y="479"/>
                  </a:lnTo>
                  <a:lnTo>
                    <a:pt x="669" y="479"/>
                  </a:lnTo>
                  <a:lnTo>
                    <a:pt x="673" y="479"/>
                  </a:lnTo>
                  <a:lnTo>
                    <a:pt x="677" y="479"/>
                  </a:lnTo>
                  <a:lnTo>
                    <a:pt x="680" y="479"/>
                  </a:lnTo>
                  <a:lnTo>
                    <a:pt x="684" y="479"/>
                  </a:lnTo>
                  <a:lnTo>
                    <a:pt x="688" y="479"/>
                  </a:lnTo>
                  <a:lnTo>
                    <a:pt x="692" y="479"/>
                  </a:lnTo>
                  <a:lnTo>
                    <a:pt x="696" y="479"/>
                  </a:lnTo>
                  <a:lnTo>
                    <a:pt x="699" y="479"/>
                  </a:lnTo>
                  <a:lnTo>
                    <a:pt x="703" y="479"/>
                  </a:lnTo>
                  <a:lnTo>
                    <a:pt x="707" y="479"/>
                  </a:lnTo>
                  <a:lnTo>
                    <a:pt x="711" y="479"/>
                  </a:lnTo>
                  <a:lnTo>
                    <a:pt x="715" y="479"/>
                  </a:lnTo>
                  <a:lnTo>
                    <a:pt x="718" y="479"/>
                  </a:lnTo>
                  <a:lnTo>
                    <a:pt x="722" y="479"/>
                  </a:lnTo>
                  <a:lnTo>
                    <a:pt x="726" y="479"/>
                  </a:lnTo>
                  <a:lnTo>
                    <a:pt x="730" y="479"/>
                  </a:lnTo>
                  <a:lnTo>
                    <a:pt x="734" y="479"/>
                  </a:lnTo>
                  <a:lnTo>
                    <a:pt x="737" y="479"/>
                  </a:lnTo>
                  <a:lnTo>
                    <a:pt x="741" y="479"/>
                  </a:lnTo>
                  <a:lnTo>
                    <a:pt x="745" y="479"/>
                  </a:lnTo>
                  <a:lnTo>
                    <a:pt x="749" y="479"/>
                  </a:lnTo>
                  <a:lnTo>
                    <a:pt x="753" y="479"/>
                  </a:lnTo>
                  <a:lnTo>
                    <a:pt x="756" y="479"/>
                  </a:lnTo>
                  <a:lnTo>
                    <a:pt x="760" y="479"/>
                  </a:lnTo>
                  <a:lnTo>
                    <a:pt x="764" y="479"/>
                  </a:lnTo>
                  <a:lnTo>
                    <a:pt x="768" y="479"/>
                  </a:lnTo>
                  <a:lnTo>
                    <a:pt x="772" y="479"/>
                  </a:lnTo>
                  <a:lnTo>
                    <a:pt x="775" y="479"/>
                  </a:lnTo>
                  <a:lnTo>
                    <a:pt x="779" y="479"/>
                  </a:lnTo>
                  <a:lnTo>
                    <a:pt x="783" y="479"/>
                  </a:lnTo>
                  <a:lnTo>
                    <a:pt x="787" y="479"/>
                  </a:lnTo>
                  <a:lnTo>
                    <a:pt x="791" y="479"/>
                  </a:lnTo>
                  <a:lnTo>
                    <a:pt x="794" y="479"/>
                  </a:lnTo>
                  <a:lnTo>
                    <a:pt x="798" y="479"/>
                  </a:lnTo>
                  <a:lnTo>
                    <a:pt x="802" y="479"/>
                  </a:lnTo>
                  <a:lnTo>
                    <a:pt x="806" y="479"/>
                  </a:lnTo>
                  <a:lnTo>
                    <a:pt x="810" y="479"/>
                  </a:lnTo>
                  <a:lnTo>
                    <a:pt x="813" y="479"/>
                  </a:lnTo>
                  <a:lnTo>
                    <a:pt x="817" y="479"/>
                  </a:lnTo>
                  <a:lnTo>
                    <a:pt x="821" y="479"/>
                  </a:lnTo>
                  <a:lnTo>
                    <a:pt x="825" y="479"/>
                  </a:lnTo>
                  <a:lnTo>
                    <a:pt x="829" y="479"/>
                  </a:lnTo>
                  <a:lnTo>
                    <a:pt x="832" y="479"/>
                  </a:lnTo>
                  <a:lnTo>
                    <a:pt x="836" y="479"/>
                  </a:lnTo>
                  <a:lnTo>
                    <a:pt x="840" y="479"/>
                  </a:lnTo>
                  <a:lnTo>
                    <a:pt x="844" y="479"/>
                  </a:lnTo>
                  <a:lnTo>
                    <a:pt x="848" y="479"/>
                  </a:lnTo>
                  <a:lnTo>
                    <a:pt x="852" y="479"/>
                  </a:lnTo>
                  <a:lnTo>
                    <a:pt x="855" y="479"/>
                  </a:lnTo>
                  <a:lnTo>
                    <a:pt x="859" y="479"/>
                  </a:lnTo>
                  <a:lnTo>
                    <a:pt x="863" y="479"/>
                  </a:lnTo>
                  <a:lnTo>
                    <a:pt x="867" y="479"/>
                  </a:lnTo>
                  <a:lnTo>
                    <a:pt x="871" y="479"/>
                  </a:lnTo>
                  <a:lnTo>
                    <a:pt x="874" y="479"/>
                  </a:lnTo>
                  <a:lnTo>
                    <a:pt x="878" y="479"/>
                  </a:lnTo>
                  <a:lnTo>
                    <a:pt x="882" y="479"/>
                  </a:lnTo>
                  <a:lnTo>
                    <a:pt x="886" y="479"/>
                  </a:lnTo>
                  <a:lnTo>
                    <a:pt x="890" y="479"/>
                  </a:lnTo>
                  <a:lnTo>
                    <a:pt x="893" y="479"/>
                  </a:lnTo>
                  <a:lnTo>
                    <a:pt x="897" y="479"/>
                  </a:lnTo>
                  <a:lnTo>
                    <a:pt x="901" y="479"/>
                  </a:lnTo>
                  <a:lnTo>
                    <a:pt x="905" y="479"/>
                  </a:lnTo>
                  <a:lnTo>
                    <a:pt x="909" y="479"/>
                  </a:lnTo>
                  <a:lnTo>
                    <a:pt x="912" y="479"/>
                  </a:lnTo>
                  <a:lnTo>
                    <a:pt x="916" y="479"/>
                  </a:lnTo>
                  <a:lnTo>
                    <a:pt x="920" y="479"/>
                  </a:lnTo>
                  <a:lnTo>
                    <a:pt x="924" y="479"/>
                  </a:lnTo>
                  <a:lnTo>
                    <a:pt x="928" y="479"/>
                  </a:lnTo>
                  <a:lnTo>
                    <a:pt x="931" y="479"/>
                  </a:lnTo>
                  <a:lnTo>
                    <a:pt x="935" y="479"/>
                  </a:lnTo>
                  <a:lnTo>
                    <a:pt x="939" y="479"/>
                  </a:lnTo>
                  <a:lnTo>
                    <a:pt x="943" y="479"/>
                  </a:lnTo>
                  <a:lnTo>
                    <a:pt x="947" y="479"/>
                  </a:lnTo>
                  <a:lnTo>
                    <a:pt x="950" y="479"/>
                  </a:lnTo>
                  <a:lnTo>
                    <a:pt x="954" y="479"/>
                  </a:lnTo>
                  <a:lnTo>
                    <a:pt x="958" y="479"/>
                  </a:lnTo>
                  <a:lnTo>
                    <a:pt x="962" y="479"/>
                  </a:lnTo>
                  <a:lnTo>
                    <a:pt x="966" y="479"/>
                  </a:lnTo>
                  <a:lnTo>
                    <a:pt x="969" y="479"/>
                  </a:lnTo>
                  <a:lnTo>
                    <a:pt x="973" y="479"/>
                  </a:lnTo>
                  <a:lnTo>
                    <a:pt x="977" y="479"/>
                  </a:lnTo>
                  <a:lnTo>
                    <a:pt x="981" y="479"/>
                  </a:lnTo>
                  <a:lnTo>
                    <a:pt x="985" y="479"/>
                  </a:lnTo>
                  <a:lnTo>
                    <a:pt x="988" y="479"/>
                  </a:lnTo>
                  <a:lnTo>
                    <a:pt x="992" y="479"/>
                  </a:lnTo>
                  <a:lnTo>
                    <a:pt x="996" y="479"/>
                  </a:lnTo>
                  <a:lnTo>
                    <a:pt x="1000" y="479"/>
                  </a:lnTo>
                  <a:lnTo>
                    <a:pt x="1004" y="479"/>
                  </a:lnTo>
                  <a:lnTo>
                    <a:pt x="1007" y="479"/>
                  </a:lnTo>
                  <a:lnTo>
                    <a:pt x="1011" y="479"/>
                  </a:lnTo>
                  <a:lnTo>
                    <a:pt x="1015" y="479"/>
                  </a:lnTo>
                  <a:lnTo>
                    <a:pt x="1019" y="479"/>
                  </a:lnTo>
                  <a:lnTo>
                    <a:pt x="1023" y="479"/>
                  </a:lnTo>
                  <a:lnTo>
                    <a:pt x="1026" y="479"/>
                  </a:lnTo>
                  <a:lnTo>
                    <a:pt x="1030" y="479"/>
                  </a:lnTo>
                  <a:lnTo>
                    <a:pt x="1034" y="479"/>
                  </a:lnTo>
                  <a:lnTo>
                    <a:pt x="1038" y="479"/>
                  </a:lnTo>
                  <a:lnTo>
                    <a:pt x="1042" y="479"/>
                  </a:lnTo>
                  <a:lnTo>
                    <a:pt x="1045" y="479"/>
                  </a:lnTo>
                  <a:lnTo>
                    <a:pt x="1049" y="479"/>
                  </a:lnTo>
                  <a:lnTo>
                    <a:pt x="1053" y="479"/>
                  </a:lnTo>
                  <a:lnTo>
                    <a:pt x="1057" y="479"/>
                  </a:lnTo>
                  <a:lnTo>
                    <a:pt x="1061" y="479"/>
                  </a:lnTo>
                  <a:lnTo>
                    <a:pt x="1064" y="479"/>
                  </a:lnTo>
                  <a:lnTo>
                    <a:pt x="1068" y="479"/>
                  </a:lnTo>
                  <a:lnTo>
                    <a:pt x="1072" y="479"/>
                  </a:lnTo>
                  <a:lnTo>
                    <a:pt x="1076" y="479"/>
                  </a:lnTo>
                  <a:lnTo>
                    <a:pt x="1080" y="479"/>
                  </a:lnTo>
                  <a:lnTo>
                    <a:pt x="1083" y="479"/>
                  </a:lnTo>
                  <a:lnTo>
                    <a:pt x="1087" y="479"/>
                  </a:lnTo>
                  <a:lnTo>
                    <a:pt x="1091" y="479"/>
                  </a:lnTo>
                  <a:lnTo>
                    <a:pt x="1095" y="479"/>
                  </a:lnTo>
                  <a:lnTo>
                    <a:pt x="1099" y="479"/>
                  </a:lnTo>
                  <a:lnTo>
                    <a:pt x="1103" y="479"/>
                  </a:lnTo>
                  <a:lnTo>
                    <a:pt x="1106" y="479"/>
                  </a:lnTo>
                  <a:lnTo>
                    <a:pt x="1110" y="479"/>
                  </a:lnTo>
                  <a:lnTo>
                    <a:pt x="1114" y="479"/>
                  </a:lnTo>
                  <a:lnTo>
                    <a:pt x="1118" y="479"/>
                  </a:lnTo>
                  <a:lnTo>
                    <a:pt x="1122" y="479"/>
                  </a:lnTo>
                  <a:lnTo>
                    <a:pt x="1125" y="479"/>
                  </a:lnTo>
                  <a:lnTo>
                    <a:pt x="1129" y="479"/>
                  </a:lnTo>
                  <a:lnTo>
                    <a:pt x="1133" y="479"/>
                  </a:lnTo>
                  <a:lnTo>
                    <a:pt x="1137" y="479"/>
                  </a:lnTo>
                  <a:lnTo>
                    <a:pt x="1141" y="479"/>
                  </a:lnTo>
                  <a:lnTo>
                    <a:pt x="1144" y="479"/>
                  </a:lnTo>
                  <a:lnTo>
                    <a:pt x="1148" y="479"/>
                  </a:lnTo>
                  <a:lnTo>
                    <a:pt x="1152" y="479"/>
                  </a:lnTo>
                  <a:lnTo>
                    <a:pt x="1156" y="479"/>
                  </a:lnTo>
                  <a:lnTo>
                    <a:pt x="1160" y="479"/>
                  </a:lnTo>
                  <a:lnTo>
                    <a:pt x="1163" y="479"/>
                  </a:lnTo>
                  <a:lnTo>
                    <a:pt x="1167" y="479"/>
                  </a:lnTo>
                  <a:lnTo>
                    <a:pt x="1171" y="479"/>
                  </a:lnTo>
                  <a:lnTo>
                    <a:pt x="1175" y="479"/>
                  </a:lnTo>
                  <a:lnTo>
                    <a:pt x="1179" y="479"/>
                  </a:lnTo>
                  <a:lnTo>
                    <a:pt x="1182" y="479"/>
                  </a:lnTo>
                  <a:lnTo>
                    <a:pt x="1186" y="479"/>
                  </a:lnTo>
                  <a:lnTo>
                    <a:pt x="1190" y="479"/>
                  </a:lnTo>
                  <a:lnTo>
                    <a:pt x="1194" y="479"/>
                  </a:lnTo>
                  <a:lnTo>
                    <a:pt x="1198" y="479"/>
                  </a:lnTo>
                  <a:lnTo>
                    <a:pt x="1201" y="479"/>
                  </a:lnTo>
                  <a:lnTo>
                    <a:pt x="1205" y="479"/>
                  </a:lnTo>
                  <a:lnTo>
                    <a:pt x="1209" y="479"/>
                  </a:lnTo>
                  <a:lnTo>
                    <a:pt x="1213" y="479"/>
                  </a:lnTo>
                  <a:lnTo>
                    <a:pt x="1217" y="479"/>
                  </a:lnTo>
                  <a:lnTo>
                    <a:pt x="1220" y="479"/>
                  </a:lnTo>
                  <a:lnTo>
                    <a:pt x="1224" y="479"/>
                  </a:lnTo>
                  <a:lnTo>
                    <a:pt x="1228" y="479"/>
                  </a:lnTo>
                  <a:lnTo>
                    <a:pt x="1232" y="479"/>
                  </a:lnTo>
                  <a:lnTo>
                    <a:pt x="1236" y="479"/>
                  </a:lnTo>
                  <a:lnTo>
                    <a:pt x="1239" y="479"/>
                  </a:lnTo>
                  <a:lnTo>
                    <a:pt x="1243" y="479"/>
                  </a:lnTo>
                  <a:lnTo>
                    <a:pt x="1247" y="479"/>
                  </a:lnTo>
                  <a:lnTo>
                    <a:pt x="1251" y="479"/>
                  </a:lnTo>
                  <a:lnTo>
                    <a:pt x="1255" y="479"/>
                  </a:lnTo>
                  <a:lnTo>
                    <a:pt x="1258" y="479"/>
                  </a:lnTo>
                  <a:lnTo>
                    <a:pt x="1262" y="479"/>
                  </a:lnTo>
                  <a:lnTo>
                    <a:pt x="1266" y="479"/>
                  </a:lnTo>
                  <a:lnTo>
                    <a:pt x="1270" y="479"/>
                  </a:lnTo>
                  <a:lnTo>
                    <a:pt x="1274" y="479"/>
                  </a:lnTo>
                  <a:lnTo>
                    <a:pt x="1277" y="479"/>
                  </a:lnTo>
                  <a:lnTo>
                    <a:pt x="1281" y="479"/>
                  </a:lnTo>
                  <a:lnTo>
                    <a:pt x="1285" y="479"/>
                  </a:lnTo>
                  <a:lnTo>
                    <a:pt x="1289" y="479"/>
                  </a:lnTo>
                  <a:lnTo>
                    <a:pt x="1293" y="479"/>
                  </a:lnTo>
                  <a:lnTo>
                    <a:pt x="1296" y="479"/>
                  </a:lnTo>
                  <a:lnTo>
                    <a:pt x="1300" y="479"/>
                  </a:lnTo>
                  <a:lnTo>
                    <a:pt x="1304" y="479"/>
                  </a:lnTo>
                  <a:lnTo>
                    <a:pt x="1308" y="479"/>
                  </a:lnTo>
                  <a:lnTo>
                    <a:pt x="1312" y="479"/>
                  </a:lnTo>
                  <a:lnTo>
                    <a:pt x="1315" y="479"/>
                  </a:lnTo>
                  <a:lnTo>
                    <a:pt x="1319" y="479"/>
                  </a:lnTo>
                  <a:lnTo>
                    <a:pt x="1323" y="479"/>
                  </a:lnTo>
                  <a:lnTo>
                    <a:pt x="1327" y="479"/>
                  </a:lnTo>
                  <a:lnTo>
                    <a:pt x="1331" y="479"/>
                  </a:lnTo>
                  <a:lnTo>
                    <a:pt x="1335" y="479"/>
                  </a:lnTo>
                  <a:lnTo>
                    <a:pt x="1338" y="479"/>
                  </a:lnTo>
                  <a:lnTo>
                    <a:pt x="1342" y="479"/>
                  </a:lnTo>
                  <a:lnTo>
                    <a:pt x="1346" y="479"/>
                  </a:lnTo>
                  <a:lnTo>
                    <a:pt x="1350" y="479"/>
                  </a:lnTo>
                  <a:lnTo>
                    <a:pt x="1354" y="479"/>
                  </a:lnTo>
                  <a:lnTo>
                    <a:pt x="1357" y="479"/>
                  </a:lnTo>
                  <a:lnTo>
                    <a:pt x="1361" y="479"/>
                  </a:lnTo>
                  <a:lnTo>
                    <a:pt x="1365" y="479"/>
                  </a:lnTo>
                  <a:lnTo>
                    <a:pt x="1369" y="479"/>
                  </a:lnTo>
                  <a:lnTo>
                    <a:pt x="1373" y="479"/>
                  </a:lnTo>
                  <a:lnTo>
                    <a:pt x="1376" y="479"/>
                  </a:lnTo>
                  <a:lnTo>
                    <a:pt x="1380" y="479"/>
                  </a:lnTo>
                  <a:lnTo>
                    <a:pt x="1384" y="479"/>
                  </a:lnTo>
                  <a:lnTo>
                    <a:pt x="1388" y="479"/>
                  </a:lnTo>
                  <a:lnTo>
                    <a:pt x="1392" y="479"/>
                  </a:lnTo>
                  <a:lnTo>
                    <a:pt x="1395" y="479"/>
                  </a:lnTo>
                  <a:lnTo>
                    <a:pt x="1399" y="479"/>
                  </a:lnTo>
                  <a:lnTo>
                    <a:pt x="1403" y="479"/>
                  </a:lnTo>
                  <a:lnTo>
                    <a:pt x="1407" y="479"/>
                  </a:lnTo>
                  <a:lnTo>
                    <a:pt x="1411" y="479"/>
                  </a:lnTo>
                  <a:lnTo>
                    <a:pt x="1414" y="479"/>
                  </a:lnTo>
                  <a:lnTo>
                    <a:pt x="1418" y="479"/>
                  </a:lnTo>
                  <a:lnTo>
                    <a:pt x="1422" y="479"/>
                  </a:lnTo>
                  <a:lnTo>
                    <a:pt x="1426" y="479"/>
                  </a:lnTo>
                  <a:lnTo>
                    <a:pt x="1430" y="479"/>
                  </a:lnTo>
                  <a:lnTo>
                    <a:pt x="1433" y="479"/>
                  </a:lnTo>
                  <a:lnTo>
                    <a:pt x="1437" y="479"/>
                  </a:lnTo>
                  <a:lnTo>
                    <a:pt x="1441" y="479"/>
                  </a:lnTo>
                  <a:lnTo>
                    <a:pt x="1445" y="479"/>
                  </a:lnTo>
                  <a:lnTo>
                    <a:pt x="1449" y="479"/>
                  </a:lnTo>
                  <a:lnTo>
                    <a:pt x="1452" y="479"/>
                  </a:lnTo>
                  <a:lnTo>
                    <a:pt x="1456" y="479"/>
                  </a:lnTo>
                  <a:lnTo>
                    <a:pt x="1460" y="479"/>
                  </a:lnTo>
                  <a:lnTo>
                    <a:pt x="1464" y="479"/>
                  </a:lnTo>
                  <a:lnTo>
                    <a:pt x="1468" y="479"/>
                  </a:lnTo>
                  <a:lnTo>
                    <a:pt x="1471" y="479"/>
                  </a:lnTo>
                  <a:lnTo>
                    <a:pt x="1475" y="479"/>
                  </a:lnTo>
                  <a:lnTo>
                    <a:pt x="1479" y="479"/>
                  </a:lnTo>
                  <a:lnTo>
                    <a:pt x="1483" y="479"/>
                  </a:lnTo>
                  <a:lnTo>
                    <a:pt x="1487" y="479"/>
                  </a:lnTo>
                  <a:lnTo>
                    <a:pt x="1490" y="479"/>
                  </a:lnTo>
                  <a:lnTo>
                    <a:pt x="1494" y="479"/>
                  </a:lnTo>
                  <a:lnTo>
                    <a:pt x="1498" y="479"/>
                  </a:lnTo>
                  <a:lnTo>
                    <a:pt x="1502" y="479"/>
                  </a:lnTo>
                  <a:lnTo>
                    <a:pt x="1506" y="479"/>
                  </a:lnTo>
                  <a:lnTo>
                    <a:pt x="1509" y="479"/>
                  </a:lnTo>
                  <a:lnTo>
                    <a:pt x="1513" y="479"/>
                  </a:lnTo>
                  <a:lnTo>
                    <a:pt x="1517" y="479"/>
                  </a:lnTo>
                  <a:lnTo>
                    <a:pt x="1521" y="479"/>
                  </a:lnTo>
                  <a:lnTo>
                    <a:pt x="1525" y="479"/>
                  </a:lnTo>
                  <a:lnTo>
                    <a:pt x="1528" y="479"/>
                  </a:lnTo>
                  <a:lnTo>
                    <a:pt x="1532" y="479"/>
                  </a:lnTo>
                  <a:lnTo>
                    <a:pt x="1536" y="479"/>
                  </a:lnTo>
                  <a:lnTo>
                    <a:pt x="1540" y="479"/>
                  </a:lnTo>
                  <a:lnTo>
                    <a:pt x="1544" y="479"/>
                  </a:lnTo>
                  <a:lnTo>
                    <a:pt x="1547" y="479"/>
                  </a:lnTo>
                  <a:lnTo>
                    <a:pt x="1551" y="479"/>
                  </a:lnTo>
                  <a:lnTo>
                    <a:pt x="1555" y="479"/>
                  </a:lnTo>
                  <a:lnTo>
                    <a:pt x="1559" y="479"/>
                  </a:lnTo>
                  <a:lnTo>
                    <a:pt x="1563" y="479"/>
                  </a:lnTo>
                  <a:lnTo>
                    <a:pt x="1567" y="479"/>
                  </a:lnTo>
                  <a:lnTo>
                    <a:pt x="1570" y="479"/>
                  </a:lnTo>
                  <a:lnTo>
                    <a:pt x="1574" y="479"/>
                  </a:lnTo>
                  <a:lnTo>
                    <a:pt x="1578" y="479"/>
                  </a:lnTo>
                  <a:lnTo>
                    <a:pt x="1582" y="479"/>
                  </a:lnTo>
                  <a:lnTo>
                    <a:pt x="1586" y="479"/>
                  </a:lnTo>
                  <a:lnTo>
                    <a:pt x="1589" y="479"/>
                  </a:lnTo>
                  <a:lnTo>
                    <a:pt x="1593" y="479"/>
                  </a:lnTo>
                  <a:lnTo>
                    <a:pt x="1597" y="479"/>
                  </a:lnTo>
                  <a:lnTo>
                    <a:pt x="1601" y="479"/>
                  </a:lnTo>
                  <a:lnTo>
                    <a:pt x="1605" y="479"/>
                  </a:lnTo>
                  <a:lnTo>
                    <a:pt x="1608" y="479"/>
                  </a:lnTo>
                  <a:lnTo>
                    <a:pt x="1612" y="479"/>
                  </a:lnTo>
                  <a:lnTo>
                    <a:pt x="1616" y="479"/>
                  </a:lnTo>
                  <a:lnTo>
                    <a:pt x="1620" y="479"/>
                  </a:lnTo>
                  <a:lnTo>
                    <a:pt x="1624" y="479"/>
                  </a:lnTo>
                  <a:lnTo>
                    <a:pt x="1627" y="479"/>
                  </a:lnTo>
                  <a:lnTo>
                    <a:pt x="1631" y="479"/>
                  </a:lnTo>
                  <a:lnTo>
                    <a:pt x="1635" y="479"/>
                  </a:lnTo>
                  <a:lnTo>
                    <a:pt x="1639" y="479"/>
                  </a:lnTo>
                  <a:lnTo>
                    <a:pt x="1643" y="479"/>
                  </a:lnTo>
                  <a:lnTo>
                    <a:pt x="1646" y="479"/>
                  </a:lnTo>
                  <a:lnTo>
                    <a:pt x="1650" y="479"/>
                  </a:lnTo>
                  <a:lnTo>
                    <a:pt x="1654" y="479"/>
                  </a:lnTo>
                  <a:lnTo>
                    <a:pt x="1658" y="479"/>
                  </a:lnTo>
                  <a:lnTo>
                    <a:pt x="1662" y="479"/>
                  </a:lnTo>
                  <a:lnTo>
                    <a:pt x="1665" y="479"/>
                  </a:lnTo>
                  <a:lnTo>
                    <a:pt x="1669" y="479"/>
                  </a:lnTo>
                  <a:lnTo>
                    <a:pt x="1673" y="479"/>
                  </a:lnTo>
                  <a:lnTo>
                    <a:pt x="1677" y="479"/>
                  </a:lnTo>
                  <a:lnTo>
                    <a:pt x="1681" y="479"/>
                  </a:lnTo>
                  <a:lnTo>
                    <a:pt x="1684" y="479"/>
                  </a:lnTo>
                  <a:lnTo>
                    <a:pt x="1688" y="479"/>
                  </a:lnTo>
                  <a:lnTo>
                    <a:pt x="1692" y="479"/>
                  </a:lnTo>
                  <a:lnTo>
                    <a:pt x="1696" y="479"/>
                  </a:lnTo>
                  <a:lnTo>
                    <a:pt x="1700" y="479"/>
                  </a:lnTo>
                  <a:lnTo>
                    <a:pt x="1703" y="479"/>
                  </a:lnTo>
                  <a:lnTo>
                    <a:pt x="1707" y="479"/>
                  </a:lnTo>
                  <a:lnTo>
                    <a:pt x="1711" y="479"/>
                  </a:lnTo>
                  <a:lnTo>
                    <a:pt x="1715" y="479"/>
                  </a:lnTo>
                  <a:lnTo>
                    <a:pt x="1719" y="479"/>
                  </a:lnTo>
                  <a:lnTo>
                    <a:pt x="1722" y="479"/>
                  </a:lnTo>
                  <a:lnTo>
                    <a:pt x="1726" y="479"/>
                  </a:lnTo>
                  <a:lnTo>
                    <a:pt x="1730" y="479"/>
                  </a:lnTo>
                  <a:lnTo>
                    <a:pt x="1734" y="479"/>
                  </a:lnTo>
                  <a:lnTo>
                    <a:pt x="1738" y="479"/>
                  </a:lnTo>
                  <a:lnTo>
                    <a:pt x="1741" y="479"/>
                  </a:lnTo>
                  <a:lnTo>
                    <a:pt x="1745" y="479"/>
                  </a:lnTo>
                  <a:lnTo>
                    <a:pt x="1749" y="479"/>
                  </a:lnTo>
                  <a:lnTo>
                    <a:pt x="1753" y="479"/>
                  </a:lnTo>
                  <a:lnTo>
                    <a:pt x="1757" y="479"/>
                  </a:lnTo>
                  <a:lnTo>
                    <a:pt x="1760" y="479"/>
                  </a:lnTo>
                  <a:lnTo>
                    <a:pt x="1764" y="479"/>
                  </a:lnTo>
                  <a:lnTo>
                    <a:pt x="1768" y="479"/>
                  </a:lnTo>
                  <a:lnTo>
                    <a:pt x="1772" y="479"/>
                  </a:lnTo>
                  <a:lnTo>
                    <a:pt x="1776" y="479"/>
                  </a:lnTo>
                  <a:lnTo>
                    <a:pt x="1779" y="479"/>
                  </a:lnTo>
                  <a:lnTo>
                    <a:pt x="1783" y="479"/>
                  </a:lnTo>
                  <a:lnTo>
                    <a:pt x="1787" y="479"/>
                  </a:lnTo>
                  <a:lnTo>
                    <a:pt x="1791" y="479"/>
                  </a:lnTo>
                  <a:lnTo>
                    <a:pt x="1795" y="479"/>
                  </a:lnTo>
                  <a:lnTo>
                    <a:pt x="1799" y="479"/>
                  </a:lnTo>
                  <a:lnTo>
                    <a:pt x="1802" y="479"/>
                  </a:lnTo>
                  <a:lnTo>
                    <a:pt x="1806" y="479"/>
                  </a:lnTo>
                  <a:lnTo>
                    <a:pt x="1810" y="479"/>
                  </a:lnTo>
                  <a:lnTo>
                    <a:pt x="1814" y="479"/>
                  </a:lnTo>
                  <a:lnTo>
                    <a:pt x="1818" y="479"/>
                  </a:lnTo>
                  <a:lnTo>
                    <a:pt x="1821" y="479"/>
                  </a:lnTo>
                  <a:lnTo>
                    <a:pt x="1825" y="479"/>
                  </a:lnTo>
                  <a:lnTo>
                    <a:pt x="1829" y="479"/>
                  </a:lnTo>
                  <a:lnTo>
                    <a:pt x="1833" y="479"/>
                  </a:lnTo>
                  <a:lnTo>
                    <a:pt x="1837" y="479"/>
                  </a:lnTo>
                  <a:lnTo>
                    <a:pt x="1840" y="479"/>
                  </a:lnTo>
                  <a:lnTo>
                    <a:pt x="1844" y="479"/>
                  </a:lnTo>
                  <a:lnTo>
                    <a:pt x="1848" y="479"/>
                  </a:lnTo>
                  <a:lnTo>
                    <a:pt x="1852" y="479"/>
                  </a:lnTo>
                  <a:lnTo>
                    <a:pt x="1856" y="479"/>
                  </a:lnTo>
                  <a:lnTo>
                    <a:pt x="1859" y="479"/>
                  </a:lnTo>
                  <a:lnTo>
                    <a:pt x="1863" y="479"/>
                  </a:lnTo>
                  <a:lnTo>
                    <a:pt x="1867" y="479"/>
                  </a:lnTo>
                  <a:lnTo>
                    <a:pt x="1871" y="479"/>
                  </a:lnTo>
                  <a:lnTo>
                    <a:pt x="1875" y="479"/>
                  </a:lnTo>
                  <a:lnTo>
                    <a:pt x="1878" y="479"/>
                  </a:lnTo>
                  <a:lnTo>
                    <a:pt x="1882" y="479"/>
                  </a:lnTo>
                  <a:lnTo>
                    <a:pt x="1886" y="479"/>
                  </a:lnTo>
                  <a:lnTo>
                    <a:pt x="1890" y="479"/>
                  </a:lnTo>
                  <a:lnTo>
                    <a:pt x="1894" y="479"/>
                  </a:lnTo>
                  <a:lnTo>
                    <a:pt x="1897" y="479"/>
                  </a:lnTo>
                  <a:lnTo>
                    <a:pt x="1901" y="479"/>
                  </a:lnTo>
                  <a:lnTo>
                    <a:pt x="1905" y="479"/>
                  </a:lnTo>
                  <a:lnTo>
                    <a:pt x="1909" y="479"/>
                  </a:lnTo>
                  <a:lnTo>
                    <a:pt x="1913" y="479"/>
                  </a:lnTo>
                  <a:lnTo>
                    <a:pt x="1916" y="479"/>
                  </a:lnTo>
                  <a:lnTo>
                    <a:pt x="1920" y="479"/>
                  </a:lnTo>
                  <a:lnTo>
                    <a:pt x="1924" y="479"/>
                  </a:lnTo>
                  <a:lnTo>
                    <a:pt x="1928" y="479"/>
                  </a:lnTo>
                  <a:lnTo>
                    <a:pt x="1932" y="479"/>
                  </a:lnTo>
                  <a:lnTo>
                    <a:pt x="1935" y="479"/>
                  </a:lnTo>
                  <a:lnTo>
                    <a:pt x="1939" y="479"/>
                  </a:lnTo>
                  <a:lnTo>
                    <a:pt x="1943" y="479"/>
                  </a:lnTo>
                  <a:lnTo>
                    <a:pt x="1947" y="479"/>
                  </a:lnTo>
                  <a:lnTo>
                    <a:pt x="1951" y="479"/>
                  </a:lnTo>
                  <a:lnTo>
                    <a:pt x="1954" y="479"/>
                  </a:lnTo>
                  <a:lnTo>
                    <a:pt x="1958" y="479"/>
                  </a:lnTo>
                  <a:lnTo>
                    <a:pt x="1962" y="479"/>
                  </a:lnTo>
                  <a:lnTo>
                    <a:pt x="1966" y="479"/>
                  </a:lnTo>
                  <a:lnTo>
                    <a:pt x="1970" y="479"/>
                  </a:lnTo>
                  <a:lnTo>
                    <a:pt x="1973" y="479"/>
                  </a:lnTo>
                  <a:lnTo>
                    <a:pt x="1977" y="479"/>
                  </a:lnTo>
                  <a:lnTo>
                    <a:pt x="1981" y="479"/>
                  </a:lnTo>
                  <a:lnTo>
                    <a:pt x="1985" y="479"/>
                  </a:lnTo>
                  <a:lnTo>
                    <a:pt x="1989" y="479"/>
                  </a:lnTo>
                  <a:lnTo>
                    <a:pt x="1992" y="479"/>
                  </a:lnTo>
                  <a:lnTo>
                    <a:pt x="1996" y="479"/>
                  </a:lnTo>
                  <a:lnTo>
                    <a:pt x="2000" y="479"/>
                  </a:lnTo>
                  <a:lnTo>
                    <a:pt x="2004" y="479"/>
                  </a:lnTo>
                  <a:lnTo>
                    <a:pt x="2008" y="479"/>
                  </a:lnTo>
                  <a:lnTo>
                    <a:pt x="2011" y="479"/>
                  </a:lnTo>
                  <a:lnTo>
                    <a:pt x="2015" y="479"/>
                  </a:lnTo>
                  <a:lnTo>
                    <a:pt x="2019" y="479"/>
                  </a:lnTo>
                  <a:lnTo>
                    <a:pt x="2023" y="479"/>
                  </a:lnTo>
                  <a:lnTo>
                    <a:pt x="2027" y="479"/>
                  </a:lnTo>
                  <a:lnTo>
                    <a:pt x="2030" y="479"/>
                  </a:lnTo>
                  <a:lnTo>
                    <a:pt x="2034" y="479"/>
                  </a:lnTo>
                  <a:lnTo>
                    <a:pt x="2038" y="479"/>
                  </a:lnTo>
                  <a:lnTo>
                    <a:pt x="2042" y="479"/>
                  </a:lnTo>
                  <a:lnTo>
                    <a:pt x="2046" y="479"/>
                  </a:lnTo>
                  <a:lnTo>
                    <a:pt x="2050" y="479"/>
                  </a:lnTo>
                  <a:lnTo>
                    <a:pt x="2053" y="479"/>
                  </a:lnTo>
                  <a:lnTo>
                    <a:pt x="2057" y="479"/>
                  </a:lnTo>
                  <a:lnTo>
                    <a:pt x="2061" y="479"/>
                  </a:lnTo>
                  <a:lnTo>
                    <a:pt x="2065" y="479"/>
                  </a:lnTo>
                  <a:lnTo>
                    <a:pt x="2069" y="479"/>
                  </a:lnTo>
                  <a:lnTo>
                    <a:pt x="2072" y="479"/>
                  </a:lnTo>
                  <a:lnTo>
                    <a:pt x="2076" y="479"/>
                  </a:lnTo>
                  <a:lnTo>
                    <a:pt x="2080" y="479"/>
                  </a:lnTo>
                  <a:lnTo>
                    <a:pt x="2084" y="479"/>
                  </a:lnTo>
                  <a:lnTo>
                    <a:pt x="2088" y="479"/>
                  </a:lnTo>
                  <a:lnTo>
                    <a:pt x="2091" y="479"/>
                  </a:lnTo>
                  <a:lnTo>
                    <a:pt x="2095" y="479"/>
                  </a:lnTo>
                  <a:lnTo>
                    <a:pt x="2099" y="479"/>
                  </a:lnTo>
                  <a:lnTo>
                    <a:pt x="2103" y="479"/>
                  </a:lnTo>
                  <a:lnTo>
                    <a:pt x="2107" y="479"/>
                  </a:lnTo>
                  <a:lnTo>
                    <a:pt x="2110" y="479"/>
                  </a:lnTo>
                  <a:lnTo>
                    <a:pt x="2114" y="479"/>
                  </a:lnTo>
                  <a:lnTo>
                    <a:pt x="2118" y="479"/>
                  </a:lnTo>
                  <a:lnTo>
                    <a:pt x="2122" y="479"/>
                  </a:lnTo>
                  <a:lnTo>
                    <a:pt x="2126" y="479"/>
                  </a:lnTo>
                  <a:lnTo>
                    <a:pt x="2129" y="479"/>
                  </a:lnTo>
                  <a:lnTo>
                    <a:pt x="2133" y="475"/>
                  </a:lnTo>
                  <a:lnTo>
                    <a:pt x="2133" y="452"/>
                  </a:lnTo>
                  <a:lnTo>
                    <a:pt x="2133" y="475"/>
                  </a:lnTo>
                  <a:lnTo>
                    <a:pt x="2133" y="452"/>
                  </a:lnTo>
                  <a:lnTo>
                    <a:pt x="2137" y="414"/>
                  </a:lnTo>
                  <a:lnTo>
                    <a:pt x="2137" y="335"/>
                  </a:lnTo>
                  <a:lnTo>
                    <a:pt x="2137" y="414"/>
                  </a:lnTo>
                  <a:lnTo>
                    <a:pt x="2137" y="335"/>
                  </a:lnTo>
                  <a:lnTo>
                    <a:pt x="2141" y="258"/>
                  </a:lnTo>
                  <a:lnTo>
                    <a:pt x="2141" y="156"/>
                  </a:lnTo>
                  <a:lnTo>
                    <a:pt x="2141" y="258"/>
                  </a:lnTo>
                  <a:lnTo>
                    <a:pt x="2141" y="156"/>
                  </a:lnTo>
                  <a:lnTo>
                    <a:pt x="2145" y="83"/>
                  </a:lnTo>
                  <a:lnTo>
                    <a:pt x="2145" y="0"/>
                  </a:lnTo>
                  <a:lnTo>
                    <a:pt x="2145" y="83"/>
                  </a:lnTo>
                  <a:lnTo>
                    <a:pt x="2145" y="0"/>
                  </a:lnTo>
                  <a:lnTo>
                    <a:pt x="2148" y="15"/>
                  </a:lnTo>
                  <a:lnTo>
                    <a:pt x="2148" y="53"/>
                  </a:lnTo>
                  <a:lnTo>
                    <a:pt x="2152" y="118"/>
                  </a:lnTo>
                  <a:lnTo>
                    <a:pt x="2152" y="190"/>
                  </a:lnTo>
                  <a:lnTo>
                    <a:pt x="2156" y="266"/>
                  </a:lnTo>
                  <a:lnTo>
                    <a:pt x="2156" y="388"/>
                  </a:lnTo>
                  <a:lnTo>
                    <a:pt x="2160" y="426"/>
                  </a:lnTo>
                  <a:lnTo>
                    <a:pt x="2160" y="445"/>
                  </a:lnTo>
                  <a:lnTo>
                    <a:pt x="2164" y="452"/>
                  </a:lnTo>
                  <a:lnTo>
                    <a:pt x="2164" y="464"/>
                  </a:lnTo>
                  <a:lnTo>
                    <a:pt x="2167" y="468"/>
                  </a:lnTo>
                  <a:lnTo>
                    <a:pt x="2167" y="471"/>
                  </a:lnTo>
                  <a:lnTo>
                    <a:pt x="2171" y="471"/>
                  </a:lnTo>
                  <a:lnTo>
                    <a:pt x="2171" y="475"/>
                  </a:lnTo>
                  <a:lnTo>
                    <a:pt x="2175" y="475"/>
                  </a:lnTo>
                  <a:lnTo>
                    <a:pt x="2179" y="475"/>
                  </a:lnTo>
                  <a:lnTo>
                    <a:pt x="2183" y="475"/>
                  </a:lnTo>
                  <a:lnTo>
                    <a:pt x="2186" y="475"/>
                  </a:lnTo>
                  <a:lnTo>
                    <a:pt x="2186" y="479"/>
                  </a:lnTo>
                  <a:lnTo>
                    <a:pt x="2190" y="479"/>
                  </a:lnTo>
                  <a:lnTo>
                    <a:pt x="2194" y="479"/>
                  </a:lnTo>
                  <a:lnTo>
                    <a:pt x="2198" y="479"/>
                  </a:lnTo>
                  <a:lnTo>
                    <a:pt x="2202" y="479"/>
                  </a:lnTo>
                  <a:lnTo>
                    <a:pt x="2205" y="479"/>
                  </a:lnTo>
                  <a:lnTo>
                    <a:pt x="2209" y="479"/>
                  </a:lnTo>
                  <a:lnTo>
                    <a:pt x="2213" y="479"/>
                  </a:lnTo>
                  <a:lnTo>
                    <a:pt x="2217" y="479"/>
                  </a:lnTo>
                  <a:lnTo>
                    <a:pt x="2221" y="479"/>
                  </a:lnTo>
                  <a:lnTo>
                    <a:pt x="2224" y="479"/>
                  </a:lnTo>
                  <a:lnTo>
                    <a:pt x="2228" y="479"/>
                  </a:lnTo>
                  <a:lnTo>
                    <a:pt x="2232" y="479"/>
                  </a:lnTo>
                  <a:lnTo>
                    <a:pt x="2236" y="479"/>
                  </a:lnTo>
                  <a:lnTo>
                    <a:pt x="2240" y="479"/>
                  </a:lnTo>
                  <a:lnTo>
                    <a:pt x="2243" y="479"/>
                  </a:lnTo>
                  <a:lnTo>
                    <a:pt x="2247" y="479"/>
                  </a:lnTo>
                  <a:lnTo>
                    <a:pt x="2251" y="479"/>
                  </a:lnTo>
                  <a:lnTo>
                    <a:pt x="2255" y="479"/>
                  </a:lnTo>
                  <a:lnTo>
                    <a:pt x="2259" y="479"/>
                  </a:lnTo>
                  <a:lnTo>
                    <a:pt x="2262" y="479"/>
                  </a:lnTo>
                  <a:lnTo>
                    <a:pt x="2266" y="479"/>
                  </a:lnTo>
                  <a:lnTo>
                    <a:pt x="2270" y="479"/>
                  </a:lnTo>
                  <a:lnTo>
                    <a:pt x="2274" y="479"/>
                  </a:lnTo>
                  <a:lnTo>
                    <a:pt x="2278" y="479"/>
                  </a:lnTo>
                  <a:lnTo>
                    <a:pt x="2282" y="479"/>
                  </a:lnTo>
                  <a:lnTo>
                    <a:pt x="2285" y="479"/>
                  </a:lnTo>
                  <a:lnTo>
                    <a:pt x="2289" y="479"/>
                  </a:lnTo>
                  <a:lnTo>
                    <a:pt x="2293" y="479"/>
                  </a:lnTo>
                  <a:lnTo>
                    <a:pt x="2297" y="479"/>
                  </a:lnTo>
                  <a:lnTo>
                    <a:pt x="2301" y="479"/>
                  </a:lnTo>
                  <a:lnTo>
                    <a:pt x="2304" y="479"/>
                  </a:lnTo>
                  <a:lnTo>
                    <a:pt x="2308" y="479"/>
                  </a:lnTo>
                  <a:lnTo>
                    <a:pt x="2312" y="479"/>
                  </a:lnTo>
                  <a:lnTo>
                    <a:pt x="2316" y="479"/>
                  </a:lnTo>
                  <a:lnTo>
                    <a:pt x="2320" y="475"/>
                  </a:lnTo>
                  <a:lnTo>
                    <a:pt x="2320" y="479"/>
                  </a:lnTo>
                  <a:lnTo>
                    <a:pt x="2323" y="475"/>
                  </a:lnTo>
                  <a:lnTo>
                    <a:pt x="2327" y="475"/>
                  </a:lnTo>
                  <a:lnTo>
                    <a:pt x="2327" y="479"/>
                  </a:lnTo>
                  <a:lnTo>
                    <a:pt x="2331" y="475"/>
                  </a:lnTo>
                  <a:lnTo>
                    <a:pt x="2335" y="479"/>
                  </a:lnTo>
                  <a:lnTo>
                    <a:pt x="2339" y="479"/>
                  </a:lnTo>
                  <a:lnTo>
                    <a:pt x="2339" y="475"/>
                  </a:lnTo>
                  <a:lnTo>
                    <a:pt x="2339" y="479"/>
                  </a:lnTo>
                  <a:lnTo>
                    <a:pt x="2339" y="475"/>
                  </a:lnTo>
                  <a:lnTo>
                    <a:pt x="2342" y="475"/>
                  </a:lnTo>
                  <a:lnTo>
                    <a:pt x="2342" y="479"/>
                  </a:lnTo>
                  <a:lnTo>
                    <a:pt x="2346" y="479"/>
                  </a:lnTo>
                  <a:lnTo>
                    <a:pt x="2350" y="479"/>
                  </a:lnTo>
                  <a:lnTo>
                    <a:pt x="2354" y="479"/>
                  </a:lnTo>
                  <a:lnTo>
                    <a:pt x="2358" y="479"/>
                  </a:lnTo>
                  <a:lnTo>
                    <a:pt x="2361" y="479"/>
                  </a:lnTo>
                  <a:lnTo>
                    <a:pt x="2365" y="479"/>
                  </a:lnTo>
                  <a:lnTo>
                    <a:pt x="2369" y="479"/>
                  </a:lnTo>
                  <a:lnTo>
                    <a:pt x="2373" y="479"/>
                  </a:lnTo>
                  <a:lnTo>
                    <a:pt x="2377" y="479"/>
                  </a:lnTo>
                  <a:lnTo>
                    <a:pt x="2380" y="479"/>
                  </a:lnTo>
                  <a:lnTo>
                    <a:pt x="2384" y="479"/>
                  </a:lnTo>
                  <a:lnTo>
                    <a:pt x="2388" y="479"/>
                  </a:lnTo>
                  <a:lnTo>
                    <a:pt x="2392" y="479"/>
                  </a:lnTo>
                  <a:lnTo>
                    <a:pt x="2396" y="479"/>
                  </a:lnTo>
                  <a:lnTo>
                    <a:pt x="2399" y="479"/>
                  </a:lnTo>
                  <a:lnTo>
                    <a:pt x="2403" y="479"/>
                  </a:lnTo>
                  <a:lnTo>
                    <a:pt x="2407" y="479"/>
                  </a:lnTo>
                  <a:lnTo>
                    <a:pt x="2411" y="479"/>
                  </a:lnTo>
                  <a:lnTo>
                    <a:pt x="2415" y="479"/>
                  </a:lnTo>
                  <a:lnTo>
                    <a:pt x="2418" y="479"/>
                  </a:lnTo>
                  <a:lnTo>
                    <a:pt x="2422" y="479"/>
                  </a:lnTo>
                  <a:lnTo>
                    <a:pt x="2426" y="479"/>
                  </a:lnTo>
                  <a:lnTo>
                    <a:pt x="2430" y="479"/>
                  </a:lnTo>
                  <a:lnTo>
                    <a:pt x="2434" y="479"/>
                  </a:lnTo>
                  <a:lnTo>
                    <a:pt x="2437" y="479"/>
                  </a:lnTo>
                  <a:lnTo>
                    <a:pt x="2441" y="479"/>
                  </a:lnTo>
                  <a:lnTo>
                    <a:pt x="2445" y="479"/>
                  </a:lnTo>
                  <a:lnTo>
                    <a:pt x="2449" y="479"/>
                  </a:lnTo>
                  <a:lnTo>
                    <a:pt x="2453" y="479"/>
                  </a:lnTo>
                  <a:lnTo>
                    <a:pt x="2456" y="479"/>
                  </a:lnTo>
                  <a:lnTo>
                    <a:pt x="2460" y="479"/>
                  </a:lnTo>
                  <a:lnTo>
                    <a:pt x="2464" y="479"/>
                  </a:lnTo>
                  <a:lnTo>
                    <a:pt x="2468" y="479"/>
                  </a:lnTo>
                  <a:lnTo>
                    <a:pt x="2472" y="479"/>
                  </a:lnTo>
                  <a:lnTo>
                    <a:pt x="2475" y="479"/>
                  </a:lnTo>
                  <a:lnTo>
                    <a:pt x="2479" y="479"/>
                  </a:lnTo>
                  <a:lnTo>
                    <a:pt x="2483" y="479"/>
                  </a:lnTo>
                  <a:lnTo>
                    <a:pt x="2487" y="479"/>
                  </a:lnTo>
                  <a:lnTo>
                    <a:pt x="2491" y="479"/>
                  </a:lnTo>
                  <a:lnTo>
                    <a:pt x="2494" y="479"/>
                  </a:lnTo>
                  <a:lnTo>
                    <a:pt x="2498" y="479"/>
                  </a:lnTo>
                  <a:lnTo>
                    <a:pt x="2502" y="479"/>
                  </a:lnTo>
                  <a:lnTo>
                    <a:pt x="2506" y="479"/>
                  </a:lnTo>
                  <a:lnTo>
                    <a:pt x="2510" y="479"/>
                  </a:lnTo>
                  <a:lnTo>
                    <a:pt x="2514" y="479"/>
                  </a:lnTo>
                  <a:lnTo>
                    <a:pt x="2517" y="479"/>
                  </a:lnTo>
                  <a:lnTo>
                    <a:pt x="2521" y="479"/>
                  </a:lnTo>
                  <a:lnTo>
                    <a:pt x="2525" y="479"/>
                  </a:lnTo>
                  <a:lnTo>
                    <a:pt x="2529" y="479"/>
                  </a:lnTo>
                  <a:lnTo>
                    <a:pt x="2533" y="479"/>
                  </a:lnTo>
                  <a:lnTo>
                    <a:pt x="2536" y="479"/>
                  </a:lnTo>
                  <a:lnTo>
                    <a:pt x="2540" y="479"/>
                  </a:lnTo>
                  <a:lnTo>
                    <a:pt x="2544" y="479"/>
                  </a:lnTo>
                  <a:lnTo>
                    <a:pt x="2548" y="479"/>
                  </a:lnTo>
                  <a:lnTo>
                    <a:pt x="2552" y="479"/>
                  </a:lnTo>
                  <a:lnTo>
                    <a:pt x="2555" y="479"/>
                  </a:lnTo>
                  <a:lnTo>
                    <a:pt x="2559" y="479"/>
                  </a:lnTo>
                  <a:lnTo>
                    <a:pt x="2563" y="479"/>
                  </a:lnTo>
                  <a:lnTo>
                    <a:pt x="2567" y="479"/>
                  </a:lnTo>
                  <a:lnTo>
                    <a:pt x="2571" y="479"/>
                  </a:lnTo>
                  <a:lnTo>
                    <a:pt x="2574" y="479"/>
                  </a:lnTo>
                  <a:lnTo>
                    <a:pt x="2578" y="479"/>
                  </a:lnTo>
                  <a:lnTo>
                    <a:pt x="2582" y="479"/>
                  </a:lnTo>
                  <a:lnTo>
                    <a:pt x="2586" y="479"/>
                  </a:lnTo>
                  <a:lnTo>
                    <a:pt x="2590" y="479"/>
                  </a:lnTo>
                  <a:lnTo>
                    <a:pt x="2593" y="479"/>
                  </a:lnTo>
                  <a:lnTo>
                    <a:pt x="2597" y="479"/>
                  </a:lnTo>
                  <a:lnTo>
                    <a:pt x="2601" y="479"/>
                  </a:lnTo>
                  <a:lnTo>
                    <a:pt x="2605" y="479"/>
                  </a:lnTo>
                  <a:lnTo>
                    <a:pt x="2609" y="479"/>
                  </a:lnTo>
                  <a:lnTo>
                    <a:pt x="2612" y="479"/>
                  </a:lnTo>
                  <a:lnTo>
                    <a:pt x="2616" y="479"/>
                  </a:lnTo>
                  <a:lnTo>
                    <a:pt x="2620" y="479"/>
                  </a:lnTo>
                  <a:lnTo>
                    <a:pt x="2624" y="479"/>
                  </a:lnTo>
                  <a:lnTo>
                    <a:pt x="2628" y="479"/>
                  </a:lnTo>
                  <a:lnTo>
                    <a:pt x="2631" y="479"/>
                  </a:lnTo>
                  <a:lnTo>
                    <a:pt x="2635" y="479"/>
                  </a:lnTo>
                  <a:lnTo>
                    <a:pt x="2639" y="479"/>
                  </a:lnTo>
                  <a:lnTo>
                    <a:pt x="2643" y="479"/>
                  </a:lnTo>
                  <a:lnTo>
                    <a:pt x="2647" y="479"/>
                  </a:lnTo>
                  <a:lnTo>
                    <a:pt x="2650" y="479"/>
                  </a:lnTo>
                  <a:lnTo>
                    <a:pt x="2654" y="479"/>
                  </a:lnTo>
                  <a:lnTo>
                    <a:pt x="2658" y="479"/>
                  </a:lnTo>
                  <a:lnTo>
                    <a:pt x="2662" y="479"/>
                  </a:lnTo>
                  <a:lnTo>
                    <a:pt x="2666" y="479"/>
                  </a:lnTo>
                  <a:lnTo>
                    <a:pt x="2669" y="479"/>
                  </a:lnTo>
                  <a:lnTo>
                    <a:pt x="2673" y="479"/>
                  </a:lnTo>
                  <a:lnTo>
                    <a:pt x="2677" y="479"/>
                  </a:lnTo>
                  <a:lnTo>
                    <a:pt x="2681" y="479"/>
                  </a:lnTo>
                  <a:lnTo>
                    <a:pt x="2685" y="479"/>
                  </a:lnTo>
                  <a:lnTo>
                    <a:pt x="2688" y="479"/>
                  </a:lnTo>
                  <a:lnTo>
                    <a:pt x="2692" y="479"/>
                  </a:lnTo>
                  <a:lnTo>
                    <a:pt x="2696" y="479"/>
                  </a:lnTo>
                  <a:lnTo>
                    <a:pt x="2700" y="479"/>
                  </a:lnTo>
                </a:path>
              </a:pathLst>
            </a:custGeom>
            <a:noFill/>
            <a:ln w="0">
              <a:solidFill>
                <a:srgbClr val="8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0" name="Line 110"/>
            <p:cNvSpPr>
              <a:spLocks noChangeShapeType="1"/>
            </p:cNvSpPr>
            <p:nvPr/>
          </p:nvSpPr>
          <p:spPr bwMode="auto">
            <a:xfrm>
              <a:off x="3454401" y="3227388"/>
              <a:ext cx="4606925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1" name="Line 111"/>
            <p:cNvSpPr>
              <a:spLocks noChangeShapeType="1"/>
            </p:cNvSpPr>
            <p:nvPr/>
          </p:nvSpPr>
          <p:spPr bwMode="auto">
            <a:xfrm>
              <a:off x="3454401" y="3227388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2" name="Line 112"/>
            <p:cNvSpPr>
              <a:spLocks noChangeShapeType="1"/>
            </p:cNvSpPr>
            <p:nvPr/>
          </p:nvSpPr>
          <p:spPr bwMode="auto">
            <a:xfrm>
              <a:off x="3762376" y="3227388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3" name="Rectangle 113"/>
            <p:cNvSpPr>
              <a:spLocks noChangeArrowheads="1"/>
            </p:cNvSpPr>
            <p:nvPr/>
          </p:nvSpPr>
          <p:spPr bwMode="auto">
            <a:xfrm>
              <a:off x="3738563" y="3257550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24" name="Line 114"/>
            <p:cNvSpPr>
              <a:spLocks noChangeShapeType="1"/>
            </p:cNvSpPr>
            <p:nvPr/>
          </p:nvSpPr>
          <p:spPr bwMode="auto">
            <a:xfrm>
              <a:off x="4070351" y="3227388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5" name="Rectangle 115"/>
            <p:cNvSpPr>
              <a:spLocks noChangeArrowheads="1"/>
            </p:cNvSpPr>
            <p:nvPr/>
          </p:nvSpPr>
          <p:spPr bwMode="auto">
            <a:xfrm>
              <a:off x="4046538" y="3257550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2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26" name="Line 116"/>
            <p:cNvSpPr>
              <a:spLocks noChangeShapeType="1"/>
            </p:cNvSpPr>
            <p:nvPr/>
          </p:nvSpPr>
          <p:spPr bwMode="auto">
            <a:xfrm>
              <a:off x="4378326" y="3227388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7" name="Rectangle 117"/>
            <p:cNvSpPr>
              <a:spLocks noChangeArrowheads="1"/>
            </p:cNvSpPr>
            <p:nvPr/>
          </p:nvSpPr>
          <p:spPr bwMode="auto">
            <a:xfrm>
              <a:off x="4354513" y="3257550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3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28" name="Line 118"/>
            <p:cNvSpPr>
              <a:spLocks noChangeShapeType="1"/>
            </p:cNvSpPr>
            <p:nvPr/>
          </p:nvSpPr>
          <p:spPr bwMode="auto">
            <a:xfrm>
              <a:off x="4679951" y="3227388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9" name="Rectangle 119"/>
            <p:cNvSpPr>
              <a:spLocks noChangeArrowheads="1"/>
            </p:cNvSpPr>
            <p:nvPr/>
          </p:nvSpPr>
          <p:spPr bwMode="auto">
            <a:xfrm>
              <a:off x="4656138" y="3257550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4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30" name="Line 120"/>
            <p:cNvSpPr>
              <a:spLocks noChangeShapeType="1"/>
            </p:cNvSpPr>
            <p:nvPr/>
          </p:nvSpPr>
          <p:spPr bwMode="auto">
            <a:xfrm>
              <a:off x="4987926" y="3227388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1" name="Rectangle 121"/>
            <p:cNvSpPr>
              <a:spLocks noChangeArrowheads="1"/>
            </p:cNvSpPr>
            <p:nvPr/>
          </p:nvSpPr>
          <p:spPr bwMode="auto">
            <a:xfrm>
              <a:off x="4964113" y="3257550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32" name="Line 122"/>
            <p:cNvSpPr>
              <a:spLocks noChangeShapeType="1"/>
            </p:cNvSpPr>
            <p:nvPr/>
          </p:nvSpPr>
          <p:spPr bwMode="auto">
            <a:xfrm>
              <a:off x="5295901" y="3227388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3" name="Rectangle 123"/>
            <p:cNvSpPr>
              <a:spLocks noChangeArrowheads="1"/>
            </p:cNvSpPr>
            <p:nvPr/>
          </p:nvSpPr>
          <p:spPr bwMode="auto">
            <a:xfrm>
              <a:off x="5272088" y="3257550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6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34" name="Line 124"/>
            <p:cNvSpPr>
              <a:spLocks noChangeShapeType="1"/>
            </p:cNvSpPr>
            <p:nvPr/>
          </p:nvSpPr>
          <p:spPr bwMode="auto">
            <a:xfrm>
              <a:off x="5603876" y="3227388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5" name="Rectangle 125"/>
            <p:cNvSpPr>
              <a:spLocks noChangeArrowheads="1"/>
            </p:cNvSpPr>
            <p:nvPr/>
          </p:nvSpPr>
          <p:spPr bwMode="auto">
            <a:xfrm>
              <a:off x="5580063" y="3257550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7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36" name="Line 126"/>
            <p:cNvSpPr>
              <a:spLocks noChangeShapeType="1"/>
            </p:cNvSpPr>
            <p:nvPr/>
          </p:nvSpPr>
          <p:spPr bwMode="auto">
            <a:xfrm>
              <a:off x="5911851" y="3227388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7" name="Rectangle 127"/>
            <p:cNvSpPr>
              <a:spLocks noChangeArrowheads="1"/>
            </p:cNvSpPr>
            <p:nvPr/>
          </p:nvSpPr>
          <p:spPr bwMode="auto">
            <a:xfrm>
              <a:off x="5888038" y="3257550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8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38" name="Line 128"/>
            <p:cNvSpPr>
              <a:spLocks noChangeShapeType="1"/>
            </p:cNvSpPr>
            <p:nvPr/>
          </p:nvSpPr>
          <p:spPr bwMode="auto">
            <a:xfrm>
              <a:off x="6219826" y="3227388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9" name="Rectangle 129"/>
            <p:cNvSpPr>
              <a:spLocks noChangeArrowheads="1"/>
            </p:cNvSpPr>
            <p:nvPr/>
          </p:nvSpPr>
          <p:spPr bwMode="auto">
            <a:xfrm>
              <a:off x="6196013" y="3257550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9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40" name="Line 130"/>
            <p:cNvSpPr>
              <a:spLocks noChangeShapeType="1"/>
            </p:cNvSpPr>
            <p:nvPr/>
          </p:nvSpPr>
          <p:spPr bwMode="auto">
            <a:xfrm>
              <a:off x="6527801" y="3227388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1" name="Rectangle 131"/>
            <p:cNvSpPr>
              <a:spLocks noChangeArrowheads="1"/>
            </p:cNvSpPr>
            <p:nvPr/>
          </p:nvSpPr>
          <p:spPr bwMode="auto">
            <a:xfrm>
              <a:off x="6484938" y="3257550"/>
              <a:ext cx="14446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42" name="Line 132"/>
            <p:cNvSpPr>
              <a:spLocks noChangeShapeType="1"/>
            </p:cNvSpPr>
            <p:nvPr/>
          </p:nvSpPr>
          <p:spPr bwMode="auto">
            <a:xfrm>
              <a:off x="6835776" y="3227388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3" name="Rectangle 133"/>
            <p:cNvSpPr>
              <a:spLocks noChangeArrowheads="1"/>
            </p:cNvSpPr>
            <p:nvPr/>
          </p:nvSpPr>
          <p:spPr bwMode="auto">
            <a:xfrm>
              <a:off x="6792913" y="3257550"/>
              <a:ext cx="14446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44" name="Line 134"/>
            <p:cNvSpPr>
              <a:spLocks noChangeShapeType="1"/>
            </p:cNvSpPr>
            <p:nvPr/>
          </p:nvSpPr>
          <p:spPr bwMode="auto">
            <a:xfrm>
              <a:off x="7137401" y="3227388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5" name="Rectangle 135"/>
            <p:cNvSpPr>
              <a:spLocks noChangeArrowheads="1"/>
            </p:cNvSpPr>
            <p:nvPr/>
          </p:nvSpPr>
          <p:spPr bwMode="auto">
            <a:xfrm>
              <a:off x="7094538" y="3257550"/>
              <a:ext cx="14446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12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46" name="Line 136"/>
            <p:cNvSpPr>
              <a:spLocks noChangeShapeType="1"/>
            </p:cNvSpPr>
            <p:nvPr/>
          </p:nvSpPr>
          <p:spPr bwMode="auto">
            <a:xfrm>
              <a:off x="7445376" y="3227388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7" name="Rectangle 137"/>
            <p:cNvSpPr>
              <a:spLocks noChangeArrowheads="1"/>
            </p:cNvSpPr>
            <p:nvPr/>
          </p:nvSpPr>
          <p:spPr bwMode="auto">
            <a:xfrm>
              <a:off x="7402513" y="3257550"/>
              <a:ext cx="14446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13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48" name="Line 138"/>
            <p:cNvSpPr>
              <a:spLocks noChangeShapeType="1"/>
            </p:cNvSpPr>
            <p:nvPr/>
          </p:nvSpPr>
          <p:spPr bwMode="auto">
            <a:xfrm>
              <a:off x="7753351" y="3227388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9" name="Rectangle 139"/>
            <p:cNvSpPr>
              <a:spLocks noChangeArrowheads="1"/>
            </p:cNvSpPr>
            <p:nvPr/>
          </p:nvSpPr>
          <p:spPr bwMode="auto">
            <a:xfrm>
              <a:off x="7710488" y="3257550"/>
              <a:ext cx="14446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14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50" name="Line 140"/>
            <p:cNvSpPr>
              <a:spLocks noChangeShapeType="1"/>
            </p:cNvSpPr>
            <p:nvPr/>
          </p:nvSpPr>
          <p:spPr bwMode="auto">
            <a:xfrm>
              <a:off x="8061326" y="3227388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62" name="Group 6361"/>
          <p:cNvGrpSpPr/>
          <p:nvPr/>
        </p:nvGrpSpPr>
        <p:grpSpPr>
          <a:xfrm>
            <a:off x="4783951" y="3018290"/>
            <a:ext cx="3973513" cy="955054"/>
            <a:chOff x="3411538" y="3962400"/>
            <a:chExt cx="4649788" cy="1117600"/>
          </a:xfrm>
        </p:grpSpPr>
        <p:sp>
          <p:nvSpPr>
            <p:cNvPr id="6253" name="Line 144"/>
            <p:cNvSpPr>
              <a:spLocks noChangeShapeType="1"/>
            </p:cNvSpPr>
            <p:nvPr/>
          </p:nvSpPr>
          <p:spPr bwMode="auto">
            <a:xfrm flipV="1">
              <a:off x="3436938" y="3962400"/>
              <a:ext cx="0" cy="923925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6" name="Line 147"/>
            <p:cNvSpPr>
              <a:spLocks noChangeShapeType="1"/>
            </p:cNvSpPr>
            <p:nvPr/>
          </p:nvSpPr>
          <p:spPr bwMode="auto">
            <a:xfrm flipH="1">
              <a:off x="3411538" y="4802188"/>
              <a:ext cx="254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8" name="Line 149"/>
            <p:cNvSpPr>
              <a:spLocks noChangeShapeType="1"/>
            </p:cNvSpPr>
            <p:nvPr/>
          </p:nvSpPr>
          <p:spPr bwMode="auto">
            <a:xfrm flipH="1">
              <a:off x="3411538" y="4651375"/>
              <a:ext cx="254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0" name="Line 151"/>
            <p:cNvSpPr>
              <a:spLocks noChangeShapeType="1"/>
            </p:cNvSpPr>
            <p:nvPr/>
          </p:nvSpPr>
          <p:spPr bwMode="auto">
            <a:xfrm flipH="1">
              <a:off x="3411538" y="4500563"/>
              <a:ext cx="254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2" name="Line 153"/>
            <p:cNvSpPr>
              <a:spLocks noChangeShapeType="1"/>
            </p:cNvSpPr>
            <p:nvPr/>
          </p:nvSpPr>
          <p:spPr bwMode="auto">
            <a:xfrm flipH="1">
              <a:off x="3411538" y="4343400"/>
              <a:ext cx="254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4" name="Line 155"/>
            <p:cNvSpPr>
              <a:spLocks noChangeShapeType="1"/>
            </p:cNvSpPr>
            <p:nvPr/>
          </p:nvSpPr>
          <p:spPr bwMode="auto">
            <a:xfrm flipH="1">
              <a:off x="3411538" y="4192588"/>
              <a:ext cx="254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6" name="Line 157"/>
            <p:cNvSpPr>
              <a:spLocks noChangeShapeType="1"/>
            </p:cNvSpPr>
            <p:nvPr/>
          </p:nvSpPr>
          <p:spPr bwMode="auto">
            <a:xfrm flipH="1">
              <a:off x="3411538" y="4041775"/>
              <a:ext cx="254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0" name="Freeform 161"/>
            <p:cNvSpPr>
              <a:spLocks/>
            </p:cNvSpPr>
            <p:nvPr/>
          </p:nvSpPr>
          <p:spPr bwMode="auto">
            <a:xfrm>
              <a:off x="3502026" y="4041775"/>
              <a:ext cx="3394075" cy="760413"/>
            </a:xfrm>
            <a:custGeom>
              <a:avLst/>
              <a:gdLst>
                <a:gd name="T0" fmla="*/ 50 w 2138"/>
                <a:gd name="T1" fmla="*/ 479 h 479"/>
                <a:gd name="T2" fmla="*/ 69 w 2138"/>
                <a:gd name="T3" fmla="*/ 297 h 479"/>
                <a:gd name="T4" fmla="*/ 99 w 2138"/>
                <a:gd name="T5" fmla="*/ 471 h 479"/>
                <a:gd name="T6" fmla="*/ 122 w 2138"/>
                <a:gd name="T7" fmla="*/ 456 h 479"/>
                <a:gd name="T8" fmla="*/ 137 w 2138"/>
                <a:gd name="T9" fmla="*/ 354 h 479"/>
                <a:gd name="T10" fmla="*/ 156 w 2138"/>
                <a:gd name="T11" fmla="*/ 422 h 479"/>
                <a:gd name="T12" fmla="*/ 191 w 2138"/>
                <a:gd name="T13" fmla="*/ 395 h 479"/>
                <a:gd name="T14" fmla="*/ 217 w 2138"/>
                <a:gd name="T15" fmla="*/ 464 h 479"/>
                <a:gd name="T16" fmla="*/ 244 w 2138"/>
                <a:gd name="T17" fmla="*/ 441 h 479"/>
                <a:gd name="T18" fmla="*/ 263 w 2138"/>
                <a:gd name="T19" fmla="*/ 468 h 479"/>
                <a:gd name="T20" fmla="*/ 289 w 2138"/>
                <a:gd name="T21" fmla="*/ 468 h 479"/>
                <a:gd name="T22" fmla="*/ 331 w 2138"/>
                <a:gd name="T23" fmla="*/ 479 h 479"/>
                <a:gd name="T24" fmla="*/ 354 w 2138"/>
                <a:gd name="T25" fmla="*/ 460 h 479"/>
                <a:gd name="T26" fmla="*/ 400 w 2138"/>
                <a:gd name="T27" fmla="*/ 479 h 479"/>
                <a:gd name="T28" fmla="*/ 442 w 2138"/>
                <a:gd name="T29" fmla="*/ 464 h 479"/>
                <a:gd name="T30" fmla="*/ 521 w 2138"/>
                <a:gd name="T31" fmla="*/ 471 h 479"/>
                <a:gd name="T32" fmla="*/ 613 w 2138"/>
                <a:gd name="T33" fmla="*/ 464 h 479"/>
                <a:gd name="T34" fmla="*/ 632 w 2138"/>
                <a:gd name="T35" fmla="*/ 456 h 479"/>
                <a:gd name="T36" fmla="*/ 655 w 2138"/>
                <a:gd name="T37" fmla="*/ 422 h 479"/>
                <a:gd name="T38" fmla="*/ 693 w 2138"/>
                <a:gd name="T39" fmla="*/ 475 h 479"/>
                <a:gd name="T40" fmla="*/ 742 w 2138"/>
                <a:gd name="T41" fmla="*/ 471 h 479"/>
                <a:gd name="T42" fmla="*/ 757 w 2138"/>
                <a:gd name="T43" fmla="*/ 426 h 479"/>
                <a:gd name="T44" fmla="*/ 799 w 2138"/>
                <a:gd name="T45" fmla="*/ 471 h 479"/>
                <a:gd name="T46" fmla="*/ 833 w 2138"/>
                <a:gd name="T47" fmla="*/ 471 h 479"/>
                <a:gd name="T48" fmla="*/ 868 w 2138"/>
                <a:gd name="T49" fmla="*/ 464 h 479"/>
                <a:gd name="T50" fmla="*/ 906 w 2138"/>
                <a:gd name="T51" fmla="*/ 475 h 479"/>
                <a:gd name="T52" fmla="*/ 932 w 2138"/>
                <a:gd name="T53" fmla="*/ 471 h 479"/>
                <a:gd name="T54" fmla="*/ 963 w 2138"/>
                <a:gd name="T55" fmla="*/ 449 h 479"/>
                <a:gd name="T56" fmla="*/ 982 w 2138"/>
                <a:gd name="T57" fmla="*/ 361 h 479"/>
                <a:gd name="T58" fmla="*/ 1008 w 2138"/>
                <a:gd name="T59" fmla="*/ 407 h 479"/>
                <a:gd name="T60" fmla="*/ 1027 w 2138"/>
                <a:gd name="T61" fmla="*/ 258 h 479"/>
                <a:gd name="T62" fmla="*/ 1046 w 2138"/>
                <a:gd name="T63" fmla="*/ 91 h 479"/>
                <a:gd name="T64" fmla="*/ 1069 w 2138"/>
                <a:gd name="T65" fmla="*/ 357 h 479"/>
                <a:gd name="T66" fmla="*/ 1103 w 2138"/>
                <a:gd name="T67" fmla="*/ 445 h 479"/>
                <a:gd name="T68" fmla="*/ 1130 w 2138"/>
                <a:gd name="T69" fmla="*/ 395 h 479"/>
                <a:gd name="T70" fmla="*/ 1145 w 2138"/>
                <a:gd name="T71" fmla="*/ 125 h 479"/>
                <a:gd name="T72" fmla="*/ 1164 w 2138"/>
                <a:gd name="T73" fmla="*/ 243 h 479"/>
                <a:gd name="T74" fmla="*/ 1187 w 2138"/>
                <a:gd name="T75" fmla="*/ 361 h 479"/>
                <a:gd name="T76" fmla="*/ 1210 w 2138"/>
                <a:gd name="T77" fmla="*/ 430 h 479"/>
                <a:gd name="T78" fmla="*/ 1229 w 2138"/>
                <a:gd name="T79" fmla="*/ 342 h 479"/>
                <a:gd name="T80" fmla="*/ 1248 w 2138"/>
                <a:gd name="T81" fmla="*/ 376 h 479"/>
                <a:gd name="T82" fmla="*/ 1271 w 2138"/>
                <a:gd name="T83" fmla="*/ 433 h 479"/>
                <a:gd name="T84" fmla="*/ 1297 w 2138"/>
                <a:gd name="T85" fmla="*/ 426 h 479"/>
                <a:gd name="T86" fmla="*/ 1324 w 2138"/>
                <a:gd name="T87" fmla="*/ 471 h 479"/>
                <a:gd name="T88" fmla="*/ 1358 w 2138"/>
                <a:gd name="T89" fmla="*/ 460 h 479"/>
                <a:gd name="T90" fmla="*/ 1389 w 2138"/>
                <a:gd name="T91" fmla="*/ 449 h 479"/>
                <a:gd name="T92" fmla="*/ 1411 w 2138"/>
                <a:gd name="T93" fmla="*/ 437 h 479"/>
                <a:gd name="T94" fmla="*/ 1449 w 2138"/>
                <a:gd name="T95" fmla="*/ 475 h 479"/>
                <a:gd name="T96" fmla="*/ 1499 w 2138"/>
                <a:gd name="T97" fmla="*/ 479 h 479"/>
                <a:gd name="T98" fmla="*/ 1533 w 2138"/>
                <a:gd name="T99" fmla="*/ 475 h 479"/>
                <a:gd name="T100" fmla="*/ 1564 w 2138"/>
                <a:gd name="T101" fmla="*/ 475 h 479"/>
                <a:gd name="T102" fmla="*/ 1598 w 2138"/>
                <a:gd name="T103" fmla="*/ 456 h 479"/>
                <a:gd name="T104" fmla="*/ 1640 w 2138"/>
                <a:gd name="T105" fmla="*/ 475 h 479"/>
                <a:gd name="T106" fmla="*/ 1674 w 2138"/>
                <a:gd name="T107" fmla="*/ 471 h 479"/>
                <a:gd name="T108" fmla="*/ 1731 w 2138"/>
                <a:gd name="T109" fmla="*/ 468 h 479"/>
                <a:gd name="T110" fmla="*/ 1757 w 2138"/>
                <a:gd name="T111" fmla="*/ 471 h 479"/>
                <a:gd name="T112" fmla="*/ 1811 w 2138"/>
                <a:gd name="T113" fmla="*/ 479 h 479"/>
                <a:gd name="T114" fmla="*/ 1913 w 2138"/>
                <a:gd name="T115" fmla="*/ 479 h 479"/>
                <a:gd name="T116" fmla="*/ 2016 w 2138"/>
                <a:gd name="T117" fmla="*/ 479 h 479"/>
                <a:gd name="T118" fmla="*/ 2077 w 2138"/>
                <a:gd name="T119" fmla="*/ 479 h 479"/>
                <a:gd name="T120" fmla="*/ 2138 w 2138"/>
                <a:gd name="T121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38" h="479">
                  <a:moveTo>
                    <a:pt x="0" y="479"/>
                  </a:moveTo>
                  <a:lnTo>
                    <a:pt x="4" y="479"/>
                  </a:lnTo>
                  <a:lnTo>
                    <a:pt x="8" y="475"/>
                  </a:lnTo>
                  <a:lnTo>
                    <a:pt x="12" y="475"/>
                  </a:lnTo>
                  <a:lnTo>
                    <a:pt x="16" y="475"/>
                  </a:lnTo>
                  <a:lnTo>
                    <a:pt x="19" y="475"/>
                  </a:lnTo>
                  <a:lnTo>
                    <a:pt x="23" y="475"/>
                  </a:lnTo>
                  <a:lnTo>
                    <a:pt x="27" y="479"/>
                  </a:lnTo>
                  <a:lnTo>
                    <a:pt x="31" y="479"/>
                  </a:lnTo>
                  <a:lnTo>
                    <a:pt x="35" y="479"/>
                  </a:lnTo>
                  <a:lnTo>
                    <a:pt x="38" y="479"/>
                  </a:lnTo>
                  <a:lnTo>
                    <a:pt x="42" y="479"/>
                  </a:lnTo>
                  <a:lnTo>
                    <a:pt x="46" y="479"/>
                  </a:lnTo>
                  <a:lnTo>
                    <a:pt x="50" y="479"/>
                  </a:lnTo>
                  <a:lnTo>
                    <a:pt x="50" y="475"/>
                  </a:lnTo>
                  <a:lnTo>
                    <a:pt x="50" y="479"/>
                  </a:lnTo>
                  <a:lnTo>
                    <a:pt x="50" y="475"/>
                  </a:lnTo>
                  <a:lnTo>
                    <a:pt x="54" y="471"/>
                  </a:lnTo>
                  <a:lnTo>
                    <a:pt x="54" y="464"/>
                  </a:lnTo>
                  <a:lnTo>
                    <a:pt x="54" y="471"/>
                  </a:lnTo>
                  <a:lnTo>
                    <a:pt x="54" y="464"/>
                  </a:lnTo>
                  <a:lnTo>
                    <a:pt x="57" y="445"/>
                  </a:lnTo>
                  <a:lnTo>
                    <a:pt x="57" y="392"/>
                  </a:lnTo>
                  <a:lnTo>
                    <a:pt x="57" y="445"/>
                  </a:lnTo>
                  <a:lnTo>
                    <a:pt x="57" y="392"/>
                  </a:lnTo>
                  <a:lnTo>
                    <a:pt x="61" y="289"/>
                  </a:lnTo>
                  <a:lnTo>
                    <a:pt x="61" y="251"/>
                  </a:lnTo>
                  <a:lnTo>
                    <a:pt x="61" y="289"/>
                  </a:lnTo>
                  <a:lnTo>
                    <a:pt x="61" y="251"/>
                  </a:lnTo>
                  <a:lnTo>
                    <a:pt x="65" y="289"/>
                  </a:lnTo>
                  <a:lnTo>
                    <a:pt x="65" y="308"/>
                  </a:lnTo>
                  <a:lnTo>
                    <a:pt x="69" y="297"/>
                  </a:lnTo>
                  <a:lnTo>
                    <a:pt x="69" y="335"/>
                  </a:lnTo>
                  <a:lnTo>
                    <a:pt x="73" y="369"/>
                  </a:lnTo>
                  <a:lnTo>
                    <a:pt x="73" y="437"/>
                  </a:lnTo>
                  <a:lnTo>
                    <a:pt x="76" y="456"/>
                  </a:lnTo>
                  <a:lnTo>
                    <a:pt x="76" y="460"/>
                  </a:lnTo>
                  <a:lnTo>
                    <a:pt x="80" y="464"/>
                  </a:lnTo>
                  <a:lnTo>
                    <a:pt x="80" y="468"/>
                  </a:lnTo>
                  <a:lnTo>
                    <a:pt x="84" y="468"/>
                  </a:lnTo>
                  <a:lnTo>
                    <a:pt x="88" y="468"/>
                  </a:lnTo>
                  <a:lnTo>
                    <a:pt x="88" y="471"/>
                  </a:lnTo>
                  <a:lnTo>
                    <a:pt x="92" y="471"/>
                  </a:lnTo>
                  <a:lnTo>
                    <a:pt x="95" y="475"/>
                  </a:lnTo>
                  <a:lnTo>
                    <a:pt x="99" y="475"/>
                  </a:lnTo>
                  <a:lnTo>
                    <a:pt x="99" y="471"/>
                  </a:lnTo>
                  <a:lnTo>
                    <a:pt x="99" y="475"/>
                  </a:lnTo>
                  <a:lnTo>
                    <a:pt x="99" y="471"/>
                  </a:lnTo>
                  <a:lnTo>
                    <a:pt x="103" y="475"/>
                  </a:lnTo>
                  <a:lnTo>
                    <a:pt x="103" y="471"/>
                  </a:lnTo>
                  <a:lnTo>
                    <a:pt x="103" y="475"/>
                  </a:lnTo>
                  <a:lnTo>
                    <a:pt x="103" y="471"/>
                  </a:lnTo>
                  <a:lnTo>
                    <a:pt x="107" y="475"/>
                  </a:lnTo>
                  <a:lnTo>
                    <a:pt x="107" y="471"/>
                  </a:lnTo>
                  <a:lnTo>
                    <a:pt x="107" y="475"/>
                  </a:lnTo>
                  <a:lnTo>
                    <a:pt x="107" y="471"/>
                  </a:lnTo>
                  <a:lnTo>
                    <a:pt x="111" y="471"/>
                  </a:lnTo>
                  <a:lnTo>
                    <a:pt x="115" y="471"/>
                  </a:lnTo>
                  <a:lnTo>
                    <a:pt x="118" y="471"/>
                  </a:lnTo>
                  <a:lnTo>
                    <a:pt x="118" y="464"/>
                  </a:lnTo>
                  <a:lnTo>
                    <a:pt x="118" y="471"/>
                  </a:lnTo>
                  <a:lnTo>
                    <a:pt x="118" y="464"/>
                  </a:lnTo>
                  <a:lnTo>
                    <a:pt x="122" y="460"/>
                  </a:lnTo>
                  <a:lnTo>
                    <a:pt x="122" y="456"/>
                  </a:lnTo>
                  <a:lnTo>
                    <a:pt x="122" y="460"/>
                  </a:lnTo>
                  <a:lnTo>
                    <a:pt x="122" y="456"/>
                  </a:lnTo>
                  <a:lnTo>
                    <a:pt x="126" y="437"/>
                  </a:lnTo>
                  <a:lnTo>
                    <a:pt x="126" y="414"/>
                  </a:lnTo>
                  <a:lnTo>
                    <a:pt x="126" y="437"/>
                  </a:lnTo>
                  <a:lnTo>
                    <a:pt x="126" y="414"/>
                  </a:lnTo>
                  <a:lnTo>
                    <a:pt x="130" y="403"/>
                  </a:lnTo>
                  <a:lnTo>
                    <a:pt x="130" y="395"/>
                  </a:lnTo>
                  <a:lnTo>
                    <a:pt x="130" y="403"/>
                  </a:lnTo>
                  <a:lnTo>
                    <a:pt x="130" y="395"/>
                  </a:lnTo>
                  <a:lnTo>
                    <a:pt x="134" y="373"/>
                  </a:lnTo>
                  <a:lnTo>
                    <a:pt x="134" y="403"/>
                  </a:lnTo>
                  <a:lnTo>
                    <a:pt x="137" y="395"/>
                  </a:lnTo>
                  <a:lnTo>
                    <a:pt x="137" y="354"/>
                  </a:lnTo>
                  <a:lnTo>
                    <a:pt x="137" y="395"/>
                  </a:lnTo>
                  <a:lnTo>
                    <a:pt x="137" y="354"/>
                  </a:lnTo>
                  <a:lnTo>
                    <a:pt x="141" y="350"/>
                  </a:lnTo>
                  <a:lnTo>
                    <a:pt x="141" y="399"/>
                  </a:lnTo>
                  <a:lnTo>
                    <a:pt x="145" y="437"/>
                  </a:lnTo>
                  <a:lnTo>
                    <a:pt x="145" y="456"/>
                  </a:lnTo>
                  <a:lnTo>
                    <a:pt x="149" y="460"/>
                  </a:lnTo>
                  <a:lnTo>
                    <a:pt x="149" y="456"/>
                  </a:lnTo>
                  <a:lnTo>
                    <a:pt x="149" y="460"/>
                  </a:lnTo>
                  <a:lnTo>
                    <a:pt x="149" y="456"/>
                  </a:lnTo>
                  <a:lnTo>
                    <a:pt x="153" y="452"/>
                  </a:lnTo>
                  <a:lnTo>
                    <a:pt x="153" y="445"/>
                  </a:lnTo>
                  <a:lnTo>
                    <a:pt x="153" y="452"/>
                  </a:lnTo>
                  <a:lnTo>
                    <a:pt x="153" y="445"/>
                  </a:lnTo>
                  <a:lnTo>
                    <a:pt x="156" y="430"/>
                  </a:lnTo>
                  <a:lnTo>
                    <a:pt x="156" y="422"/>
                  </a:lnTo>
                  <a:lnTo>
                    <a:pt x="156" y="430"/>
                  </a:lnTo>
                  <a:lnTo>
                    <a:pt x="156" y="422"/>
                  </a:lnTo>
                  <a:lnTo>
                    <a:pt x="160" y="418"/>
                  </a:lnTo>
                  <a:lnTo>
                    <a:pt x="160" y="426"/>
                  </a:lnTo>
                  <a:lnTo>
                    <a:pt x="164" y="430"/>
                  </a:lnTo>
                  <a:lnTo>
                    <a:pt x="164" y="437"/>
                  </a:lnTo>
                  <a:lnTo>
                    <a:pt x="168" y="445"/>
                  </a:lnTo>
                  <a:lnTo>
                    <a:pt x="168" y="452"/>
                  </a:lnTo>
                  <a:lnTo>
                    <a:pt x="172" y="456"/>
                  </a:lnTo>
                  <a:lnTo>
                    <a:pt x="175" y="452"/>
                  </a:lnTo>
                  <a:lnTo>
                    <a:pt x="179" y="452"/>
                  </a:lnTo>
                  <a:lnTo>
                    <a:pt x="179" y="456"/>
                  </a:lnTo>
                  <a:lnTo>
                    <a:pt x="183" y="445"/>
                  </a:lnTo>
                  <a:lnTo>
                    <a:pt x="187" y="433"/>
                  </a:lnTo>
                  <a:lnTo>
                    <a:pt x="187" y="411"/>
                  </a:lnTo>
                  <a:lnTo>
                    <a:pt x="187" y="433"/>
                  </a:lnTo>
                  <a:lnTo>
                    <a:pt x="187" y="411"/>
                  </a:lnTo>
                  <a:lnTo>
                    <a:pt x="191" y="395"/>
                  </a:lnTo>
                  <a:lnTo>
                    <a:pt x="191" y="388"/>
                  </a:lnTo>
                  <a:lnTo>
                    <a:pt x="191" y="395"/>
                  </a:lnTo>
                  <a:lnTo>
                    <a:pt x="191" y="388"/>
                  </a:lnTo>
                  <a:lnTo>
                    <a:pt x="194" y="392"/>
                  </a:lnTo>
                  <a:lnTo>
                    <a:pt x="194" y="395"/>
                  </a:lnTo>
                  <a:lnTo>
                    <a:pt x="198" y="407"/>
                  </a:lnTo>
                  <a:lnTo>
                    <a:pt x="198" y="418"/>
                  </a:lnTo>
                  <a:lnTo>
                    <a:pt x="202" y="422"/>
                  </a:lnTo>
                  <a:lnTo>
                    <a:pt x="202" y="426"/>
                  </a:lnTo>
                  <a:lnTo>
                    <a:pt x="206" y="430"/>
                  </a:lnTo>
                  <a:lnTo>
                    <a:pt x="206" y="433"/>
                  </a:lnTo>
                  <a:lnTo>
                    <a:pt x="210" y="437"/>
                  </a:lnTo>
                  <a:lnTo>
                    <a:pt x="210" y="445"/>
                  </a:lnTo>
                  <a:lnTo>
                    <a:pt x="213" y="449"/>
                  </a:lnTo>
                  <a:lnTo>
                    <a:pt x="213" y="460"/>
                  </a:lnTo>
                  <a:lnTo>
                    <a:pt x="217" y="464"/>
                  </a:lnTo>
                  <a:lnTo>
                    <a:pt x="221" y="464"/>
                  </a:lnTo>
                  <a:lnTo>
                    <a:pt x="221" y="456"/>
                  </a:lnTo>
                  <a:lnTo>
                    <a:pt x="221" y="464"/>
                  </a:lnTo>
                  <a:lnTo>
                    <a:pt x="221" y="456"/>
                  </a:lnTo>
                  <a:lnTo>
                    <a:pt x="225" y="456"/>
                  </a:lnTo>
                  <a:lnTo>
                    <a:pt x="225" y="452"/>
                  </a:lnTo>
                  <a:lnTo>
                    <a:pt x="225" y="456"/>
                  </a:lnTo>
                  <a:lnTo>
                    <a:pt x="225" y="452"/>
                  </a:lnTo>
                  <a:lnTo>
                    <a:pt x="229" y="452"/>
                  </a:lnTo>
                  <a:lnTo>
                    <a:pt x="232" y="449"/>
                  </a:lnTo>
                  <a:lnTo>
                    <a:pt x="236" y="445"/>
                  </a:lnTo>
                  <a:lnTo>
                    <a:pt x="240" y="441"/>
                  </a:lnTo>
                  <a:lnTo>
                    <a:pt x="244" y="445"/>
                  </a:lnTo>
                  <a:lnTo>
                    <a:pt x="244" y="441"/>
                  </a:lnTo>
                  <a:lnTo>
                    <a:pt x="244" y="445"/>
                  </a:lnTo>
                  <a:lnTo>
                    <a:pt x="244" y="441"/>
                  </a:lnTo>
                  <a:lnTo>
                    <a:pt x="248" y="433"/>
                  </a:lnTo>
                  <a:lnTo>
                    <a:pt x="248" y="430"/>
                  </a:lnTo>
                  <a:lnTo>
                    <a:pt x="248" y="433"/>
                  </a:lnTo>
                  <a:lnTo>
                    <a:pt x="248" y="430"/>
                  </a:lnTo>
                  <a:lnTo>
                    <a:pt x="251" y="433"/>
                  </a:lnTo>
                  <a:lnTo>
                    <a:pt x="251" y="441"/>
                  </a:lnTo>
                  <a:lnTo>
                    <a:pt x="255" y="441"/>
                  </a:lnTo>
                  <a:lnTo>
                    <a:pt x="255" y="437"/>
                  </a:lnTo>
                  <a:lnTo>
                    <a:pt x="255" y="441"/>
                  </a:lnTo>
                  <a:lnTo>
                    <a:pt x="255" y="437"/>
                  </a:lnTo>
                  <a:lnTo>
                    <a:pt x="259" y="437"/>
                  </a:lnTo>
                  <a:lnTo>
                    <a:pt x="259" y="433"/>
                  </a:lnTo>
                  <a:lnTo>
                    <a:pt x="259" y="437"/>
                  </a:lnTo>
                  <a:lnTo>
                    <a:pt x="259" y="433"/>
                  </a:lnTo>
                  <a:lnTo>
                    <a:pt x="263" y="430"/>
                  </a:lnTo>
                  <a:lnTo>
                    <a:pt x="263" y="468"/>
                  </a:lnTo>
                  <a:lnTo>
                    <a:pt x="267" y="471"/>
                  </a:lnTo>
                  <a:lnTo>
                    <a:pt x="270" y="471"/>
                  </a:lnTo>
                  <a:lnTo>
                    <a:pt x="270" y="468"/>
                  </a:lnTo>
                  <a:lnTo>
                    <a:pt x="270" y="471"/>
                  </a:lnTo>
                  <a:lnTo>
                    <a:pt x="270" y="468"/>
                  </a:lnTo>
                  <a:lnTo>
                    <a:pt x="274" y="456"/>
                  </a:lnTo>
                  <a:lnTo>
                    <a:pt x="274" y="445"/>
                  </a:lnTo>
                  <a:lnTo>
                    <a:pt x="274" y="456"/>
                  </a:lnTo>
                  <a:lnTo>
                    <a:pt x="274" y="445"/>
                  </a:lnTo>
                  <a:lnTo>
                    <a:pt x="278" y="430"/>
                  </a:lnTo>
                  <a:lnTo>
                    <a:pt x="282" y="430"/>
                  </a:lnTo>
                  <a:lnTo>
                    <a:pt x="282" y="445"/>
                  </a:lnTo>
                  <a:lnTo>
                    <a:pt x="286" y="456"/>
                  </a:lnTo>
                  <a:lnTo>
                    <a:pt x="286" y="460"/>
                  </a:lnTo>
                  <a:lnTo>
                    <a:pt x="289" y="464"/>
                  </a:lnTo>
                  <a:lnTo>
                    <a:pt x="289" y="468"/>
                  </a:lnTo>
                  <a:lnTo>
                    <a:pt x="293" y="471"/>
                  </a:lnTo>
                  <a:lnTo>
                    <a:pt x="297" y="475"/>
                  </a:lnTo>
                  <a:lnTo>
                    <a:pt x="301" y="475"/>
                  </a:lnTo>
                  <a:lnTo>
                    <a:pt x="305" y="475"/>
                  </a:lnTo>
                  <a:lnTo>
                    <a:pt x="305" y="471"/>
                  </a:lnTo>
                  <a:lnTo>
                    <a:pt x="305" y="475"/>
                  </a:lnTo>
                  <a:lnTo>
                    <a:pt x="305" y="471"/>
                  </a:lnTo>
                  <a:lnTo>
                    <a:pt x="308" y="471"/>
                  </a:lnTo>
                  <a:lnTo>
                    <a:pt x="312" y="471"/>
                  </a:lnTo>
                  <a:lnTo>
                    <a:pt x="316" y="471"/>
                  </a:lnTo>
                  <a:lnTo>
                    <a:pt x="316" y="475"/>
                  </a:lnTo>
                  <a:lnTo>
                    <a:pt x="320" y="475"/>
                  </a:lnTo>
                  <a:lnTo>
                    <a:pt x="324" y="475"/>
                  </a:lnTo>
                  <a:lnTo>
                    <a:pt x="327" y="475"/>
                  </a:lnTo>
                  <a:lnTo>
                    <a:pt x="331" y="475"/>
                  </a:lnTo>
                  <a:lnTo>
                    <a:pt x="331" y="479"/>
                  </a:lnTo>
                  <a:lnTo>
                    <a:pt x="335" y="479"/>
                  </a:lnTo>
                  <a:lnTo>
                    <a:pt x="339" y="479"/>
                  </a:lnTo>
                  <a:lnTo>
                    <a:pt x="343" y="479"/>
                  </a:lnTo>
                  <a:lnTo>
                    <a:pt x="343" y="471"/>
                  </a:lnTo>
                  <a:lnTo>
                    <a:pt x="343" y="479"/>
                  </a:lnTo>
                  <a:lnTo>
                    <a:pt x="343" y="471"/>
                  </a:lnTo>
                  <a:lnTo>
                    <a:pt x="346" y="468"/>
                  </a:lnTo>
                  <a:lnTo>
                    <a:pt x="346" y="460"/>
                  </a:lnTo>
                  <a:lnTo>
                    <a:pt x="346" y="468"/>
                  </a:lnTo>
                  <a:lnTo>
                    <a:pt x="346" y="460"/>
                  </a:lnTo>
                  <a:lnTo>
                    <a:pt x="350" y="456"/>
                  </a:lnTo>
                  <a:lnTo>
                    <a:pt x="350" y="452"/>
                  </a:lnTo>
                  <a:lnTo>
                    <a:pt x="350" y="456"/>
                  </a:lnTo>
                  <a:lnTo>
                    <a:pt x="350" y="452"/>
                  </a:lnTo>
                  <a:lnTo>
                    <a:pt x="354" y="456"/>
                  </a:lnTo>
                  <a:lnTo>
                    <a:pt x="354" y="460"/>
                  </a:lnTo>
                  <a:lnTo>
                    <a:pt x="358" y="460"/>
                  </a:lnTo>
                  <a:lnTo>
                    <a:pt x="358" y="464"/>
                  </a:lnTo>
                  <a:lnTo>
                    <a:pt x="362" y="468"/>
                  </a:lnTo>
                  <a:lnTo>
                    <a:pt x="362" y="471"/>
                  </a:lnTo>
                  <a:lnTo>
                    <a:pt x="366" y="471"/>
                  </a:lnTo>
                  <a:lnTo>
                    <a:pt x="366" y="475"/>
                  </a:lnTo>
                  <a:lnTo>
                    <a:pt x="369" y="475"/>
                  </a:lnTo>
                  <a:lnTo>
                    <a:pt x="369" y="479"/>
                  </a:lnTo>
                  <a:lnTo>
                    <a:pt x="373" y="479"/>
                  </a:lnTo>
                  <a:lnTo>
                    <a:pt x="377" y="479"/>
                  </a:lnTo>
                  <a:lnTo>
                    <a:pt x="381" y="479"/>
                  </a:lnTo>
                  <a:lnTo>
                    <a:pt x="385" y="479"/>
                  </a:lnTo>
                  <a:lnTo>
                    <a:pt x="388" y="479"/>
                  </a:lnTo>
                  <a:lnTo>
                    <a:pt x="392" y="479"/>
                  </a:lnTo>
                  <a:lnTo>
                    <a:pt x="396" y="479"/>
                  </a:lnTo>
                  <a:lnTo>
                    <a:pt x="400" y="479"/>
                  </a:lnTo>
                  <a:lnTo>
                    <a:pt x="404" y="479"/>
                  </a:lnTo>
                  <a:lnTo>
                    <a:pt x="407" y="479"/>
                  </a:lnTo>
                  <a:lnTo>
                    <a:pt x="411" y="479"/>
                  </a:lnTo>
                  <a:lnTo>
                    <a:pt x="415" y="479"/>
                  </a:lnTo>
                  <a:lnTo>
                    <a:pt x="423" y="479"/>
                  </a:lnTo>
                  <a:lnTo>
                    <a:pt x="426" y="479"/>
                  </a:lnTo>
                  <a:lnTo>
                    <a:pt x="430" y="479"/>
                  </a:lnTo>
                  <a:lnTo>
                    <a:pt x="430" y="471"/>
                  </a:lnTo>
                  <a:lnTo>
                    <a:pt x="430" y="479"/>
                  </a:lnTo>
                  <a:lnTo>
                    <a:pt x="430" y="471"/>
                  </a:lnTo>
                  <a:lnTo>
                    <a:pt x="434" y="468"/>
                  </a:lnTo>
                  <a:lnTo>
                    <a:pt x="434" y="464"/>
                  </a:lnTo>
                  <a:lnTo>
                    <a:pt x="434" y="468"/>
                  </a:lnTo>
                  <a:lnTo>
                    <a:pt x="434" y="464"/>
                  </a:lnTo>
                  <a:lnTo>
                    <a:pt x="438" y="464"/>
                  </a:lnTo>
                  <a:lnTo>
                    <a:pt x="442" y="464"/>
                  </a:lnTo>
                  <a:lnTo>
                    <a:pt x="442" y="468"/>
                  </a:lnTo>
                  <a:lnTo>
                    <a:pt x="445" y="468"/>
                  </a:lnTo>
                  <a:lnTo>
                    <a:pt x="445" y="471"/>
                  </a:lnTo>
                  <a:lnTo>
                    <a:pt x="449" y="471"/>
                  </a:lnTo>
                  <a:lnTo>
                    <a:pt x="449" y="475"/>
                  </a:lnTo>
                  <a:lnTo>
                    <a:pt x="453" y="475"/>
                  </a:lnTo>
                  <a:lnTo>
                    <a:pt x="457" y="475"/>
                  </a:lnTo>
                  <a:lnTo>
                    <a:pt x="461" y="479"/>
                  </a:lnTo>
                  <a:lnTo>
                    <a:pt x="514" y="479"/>
                  </a:lnTo>
                  <a:lnTo>
                    <a:pt x="518" y="479"/>
                  </a:lnTo>
                  <a:lnTo>
                    <a:pt x="518" y="475"/>
                  </a:lnTo>
                  <a:lnTo>
                    <a:pt x="518" y="479"/>
                  </a:lnTo>
                  <a:lnTo>
                    <a:pt x="518" y="475"/>
                  </a:lnTo>
                  <a:lnTo>
                    <a:pt x="521" y="471"/>
                  </a:lnTo>
                  <a:lnTo>
                    <a:pt x="521" y="460"/>
                  </a:lnTo>
                  <a:lnTo>
                    <a:pt x="521" y="471"/>
                  </a:lnTo>
                  <a:lnTo>
                    <a:pt x="521" y="460"/>
                  </a:lnTo>
                  <a:lnTo>
                    <a:pt x="525" y="464"/>
                  </a:lnTo>
                  <a:lnTo>
                    <a:pt x="529" y="468"/>
                  </a:lnTo>
                  <a:lnTo>
                    <a:pt x="529" y="471"/>
                  </a:lnTo>
                  <a:lnTo>
                    <a:pt x="533" y="475"/>
                  </a:lnTo>
                  <a:lnTo>
                    <a:pt x="537" y="479"/>
                  </a:lnTo>
                  <a:lnTo>
                    <a:pt x="540" y="479"/>
                  </a:lnTo>
                  <a:lnTo>
                    <a:pt x="594" y="479"/>
                  </a:lnTo>
                  <a:lnTo>
                    <a:pt x="598" y="479"/>
                  </a:lnTo>
                  <a:lnTo>
                    <a:pt x="601" y="479"/>
                  </a:lnTo>
                  <a:lnTo>
                    <a:pt x="605" y="479"/>
                  </a:lnTo>
                  <a:lnTo>
                    <a:pt x="609" y="475"/>
                  </a:lnTo>
                  <a:lnTo>
                    <a:pt x="609" y="468"/>
                  </a:lnTo>
                  <a:lnTo>
                    <a:pt x="609" y="475"/>
                  </a:lnTo>
                  <a:lnTo>
                    <a:pt x="609" y="468"/>
                  </a:lnTo>
                  <a:lnTo>
                    <a:pt x="613" y="464"/>
                  </a:lnTo>
                  <a:lnTo>
                    <a:pt x="613" y="468"/>
                  </a:lnTo>
                  <a:lnTo>
                    <a:pt x="617" y="468"/>
                  </a:lnTo>
                  <a:lnTo>
                    <a:pt x="617" y="471"/>
                  </a:lnTo>
                  <a:lnTo>
                    <a:pt x="620" y="471"/>
                  </a:lnTo>
                  <a:lnTo>
                    <a:pt x="620" y="475"/>
                  </a:lnTo>
                  <a:lnTo>
                    <a:pt x="624" y="475"/>
                  </a:lnTo>
                  <a:lnTo>
                    <a:pt x="624" y="471"/>
                  </a:lnTo>
                  <a:lnTo>
                    <a:pt x="624" y="475"/>
                  </a:lnTo>
                  <a:lnTo>
                    <a:pt x="624" y="471"/>
                  </a:lnTo>
                  <a:lnTo>
                    <a:pt x="628" y="468"/>
                  </a:lnTo>
                  <a:lnTo>
                    <a:pt x="628" y="464"/>
                  </a:lnTo>
                  <a:lnTo>
                    <a:pt x="628" y="468"/>
                  </a:lnTo>
                  <a:lnTo>
                    <a:pt x="628" y="464"/>
                  </a:lnTo>
                  <a:lnTo>
                    <a:pt x="632" y="456"/>
                  </a:lnTo>
                  <a:lnTo>
                    <a:pt x="632" y="437"/>
                  </a:lnTo>
                  <a:lnTo>
                    <a:pt x="632" y="456"/>
                  </a:lnTo>
                  <a:lnTo>
                    <a:pt x="632" y="437"/>
                  </a:lnTo>
                  <a:lnTo>
                    <a:pt x="636" y="392"/>
                  </a:lnTo>
                  <a:lnTo>
                    <a:pt x="636" y="316"/>
                  </a:lnTo>
                  <a:lnTo>
                    <a:pt x="636" y="392"/>
                  </a:lnTo>
                  <a:lnTo>
                    <a:pt x="636" y="316"/>
                  </a:lnTo>
                  <a:lnTo>
                    <a:pt x="639" y="243"/>
                  </a:lnTo>
                  <a:lnTo>
                    <a:pt x="639" y="163"/>
                  </a:lnTo>
                  <a:lnTo>
                    <a:pt x="639" y="243"/>
                  </a:lnTo>
                  <a:lnTo>
                    <a:pt x="639" y="163"/>
                  </a:lnTo>
                  <a:lnTo>
                    <a:pt x="643" y="175"/>
                  </a:lnTo>
                  <a:lnTo>
                    <a:pt x="643" y="217"/>
                  </a:lnTo>
                  <a:lnTo>
                    <a:pt x="647" y="289"/>
                  </a:lnTo>
                  <a:lnTo>
                    <a:pt x="647" y="354"/>
                  </a:lnTo>
                  <a:lnTo>
                    <a:pt x="651" y="388"/>
                  </a:lnTo>
                  <a:lnTo>
                    <a:pt x="651" y="407"/>
                  </a:lnTo>
                  <a:lnTo>
                    <a:pt x="655" y="422"/>
                  </a:lnTo>
                  <a:lnTo>
                    <a:pt x="655" y="426"/>
                  </a:lnTo>
                  <a:lnTo>
                    <a:pt x="658" y="433"/>
                  </a:lnTo>
                  <a:lnTo>
                    <a:pt x="658" y="441"/>
                  </a:lnTo>
                  <a:lnTo>
                    <a:pt x="662" y="445"/>
                  </a:lnTo>
                  <a:lnTo>
                    <a:pt x="662" y="452"/>
                  </a:lnTo>
                  <a:lnTo>
                    <a:pt x="666" y="456"/>
                  </a:lnTo>
                  <a:lnTo>
                    <a:pt x="666" y="460"/>
                  </a:lnTo>
                  <a:lnTo>
                    <a:pt x="670" y="464"/>
                  </a:lnTo>
                  <a:lnTo>
                    <a:pt x="670" y="468"/>
                  </a:lnTo>
                  <a:lnTo>
                    <a:pt x="674" y="468"/>
                  </a:lnTo>
                  <a:lnTo>
                    <a:pt x="674" y="471"/>
                  </a:lnTo>
                  <a:lnTo>
                    <a:pt x="677" y="471"/>
                  </a:lnTo>
                  <a:lnTo>
                    <a:pt x="681" y="475"/>
                  </a:lnTo>
                  <a:lnTo>
                    <a:pt x="685" y="475"/>
                  </a:lnTo>
                  <a:lnTo>
                    <a:pt x="689" y="475"/>
                  </a:lnTo>
                  <a:lnTo>
                    <a:pt x="693" y="475"/>
                  </a:lnTo>
                  <a:lnTo>
                    <a:pt x="696" y="479"/>
                  </a:lnTo>
                  <a:lnTo>
                    <a:pt x="700" y="479"/>
                  </a:lnTo>
                  <a:lnTo>
                    <a:pt x="704" y="479"/>
                  </a:lnTo>
                  <a:lnTo>
                    <a:pt x="708" y="479"/>
                  </a:lnTo>
                  <a:lnTo>
                    <a:pt x="712" y="479"/>
                  </a:lnTo>
                  <a:lnTo>
                    <a:pt x="715" y="479"/>
                  </a:lnTo>
                  <a:lnTo>
                    <a:pt x="719" y="479"/>
                  </a:lnTo>
                  <a:lnTo>
                    <a:pt x="723" y="479"/>
                  </a:lnTo>
                  <a:lnTo>
                    <a:pt x="727" y="479"/>
                  </a:lnTo>
                  <a:lnTo>
                    <a:pt x="727" y="475"/>
                  </a:lnTo>
                  <a:lnTo>
                    <a:pt x="727" y="479"/>
                  </a:lnTo>
                  <a:lnTo>
                    <a:pt x="727" y="475"/>
                  </a:lnTo>
                  <a:lnTo>
                    <a:pt x="731" y="475"/>
                  </a:lnTo>
                  <a:lnTo>
                    <a:pt x="734" y="475"/>
                  </a:lnTo>
                  <a:lnTo>
                    <a:pt x="738" y="475"/>
                  </a:lnTo>
                  <a:lnTo>
                    <a:pt x="742" y="471"/>
                  </a:lnTo>
                  <a:lnTo>
                    <a:pt x="742" y="468"/>
                  </a:lnTo>
                  <a:lnTo>
                    <a:pt x="742" y="471"/>
                  </a:lnTo>
                  <a:lnTo>
                    <a:pt x="742" y="468"/>
                  </a:lnTo>
                  <a:lnTo>
                    <a:pt x="746" y="460"/>
                  </a:lnTo>
                  <a:lnTo>
                    <a:pt x="746" y="456"/>
                  </a:lnTo>
                  <a:lnTo>
                    <a:pt x="746" y="460"/>
                  </a:lnTo>
                  <a:lnTo>
                    <a:pt x="746" y="456"/>
                  </a:lnTo>
                  <a:lnTo>
                    <a:pt x="750" y="445"/>
                  </a:lnTo>
                  <a:lnTo>
                    <a:pt x="750" y="437"/>
                  </a:lnTo>
                  <a:lnTo>
                    <a:pt x="750" y="445"/>
                  </a:lnTo>
                  <a:lnTo>
                    <a:pt x="750" y="437"/>
                  </a:lnTo>
                  <a:lnTo>
                    <a:pt x="753" y="430"/>
                  </a:lnTo>
                  <a:lnTo>
                    <a:pt x="753" y="426"/>
                  </a:lnTo>
                  <a:lnTo>
                    <a:pt x="753" y="430"/>
                  </a:lnTo>
                  <a:lnTo>
                    <a:pt x="753" y="426"/>
                  </a:lnTo>
                  <a:lnTo>
                    <a:pt x="757" y="426"/>
                  </a:lnTo>
                  <a:lnTo>
                    <a:pt x="757" y="430"/>
                  </a:lnTo>
                  <a:lnTo>
                    <a:pt x="761" y="433"/>
                  </a:lnTo>
                  <a:lnTo>
                    <a:pt x="761" y="449"/>
                  </a:lnTo>
                  <a:lnTo>
                    <a:pt x="765" y="452"/>
                  </a:lnTo>
                  <a:lnTo>
                    <a:pt x="765" y="460"/>
                  </a:lnTo>
                  <a:lnTo>
                    <a:pt x="769" y="464"/>
                  </a:lnTo>
                  <a:lnTo>
                    <a:pt x="769" y="468"/>
                  </a:lnTo>
                  <a:lnTo>
                    <a:pt x="772" y="471"/>
                  </a:lnTo>
                  <a:lnTo>
                    <a:pt x="776" y="471"/>
                  </a:lnTo>
                  <a:lnTo>
                    <a:pt x="776" y="475"/>
                  </a:lnTo>
                  <a:lnTo>
                    <a:pt x="780" y="475"/>
                  </a:lnTo>
                  <a:lnTo>
                    <a:pt x="784" y="479"/>
                  </a:lnTo>
                  <a:lnTo>
                    <a:pt x="788" y="479"/>
                  </a:lnTo>
                  <a:lnTo>
                    <a:pt x="791" y="479"/>
                  </a:lnTo>
                  <a:lnTo>
                    <a:pt x="795" y="475"/>
                  </a:lnTo>
                  <a:lnTo>
                    <a:pt x="799" y="471"/>
                  </a:lnTo>
                  <a:lnTo>
                    <a:pt x="803" y="471"/>
                  </a:lnTo>
                  <a:lnTo>
                    <a:pt x="803" y="468"/>
                  </a:lnTo>
                  <a:lnTo>
                    <a:pt x="803" y="471"/>
                  </a:lnTo>
                  <a:lnTo>
                    <a:pt x="803" y="468"/>
                  </a:lnTo>
                  <a:lnTo>
                    <a:pt x="807" y="468"/>
                  </a:lnTo>
                  <a:lnTo>
                    <a:pt x="810" y="468"/>
                  </a:lnTo>
                  <a:lnTo>
                    <a:pt x="814" y="471"/>
                  </a:lnTo>
                  <a:lnTo>
                    <a:pt x="818" y="475"/>
                  </a:lnTo>
                  <a:lnTo>
                    <a:pt x="822" y="475"/>
                  </a:lnTo>
                  <a:lnTo>
                    <a:pt x="822" y="479"/>
                  </a:lnTo>
                  <a:lnTo>
                    <a:pt x="826" y="475"/>
                  </a:lnTo>
                  <a:lnTo>
                    <a:pt x="830" y="475"/>
                  </a:lnTo>
                  <a:lnTo>
                    <a:pt x="830" y="471"/>
                  </a:lnTo>
                  <a:lnTo>
                    <a:pt x="830" y="475"/>
                  </a:lnTo>
                  <a:lnTo>
                    <a:pt x="830" y="471"/>
                  </a:lnTo>
                  <a:lnTo>
                    <a:pt x="833" y="471"/>
                  </a:lnTo>
                  <a:lnTo>
                    <a:pt x="837" y="471"/>
                  </a:lnTo>
                  <a:lnTo>
                    <a:pt x="837" y="475"/>
                  </a:lnTo>
                  <a:lnTo>
                    <a:pt x="841" y="475"/>
                  </a:lnTo>
                  <a:lnTo>
                    <a:pt x="845" y="471"/>
                  </a:lnTo>
                  <a:lnTo>
                    <a:pt x="849" y="471"/>
                  </a:lnTo>
                  <a:lnTo>
                    <a:pt x="852" y="475"/>
                  </a:lnTo>
                  <a:lnTo>
                    <a:pt x="856" y="475"/>
                  </a:lnTo>
                  <a:lnTo>
                    <a:pt x="860" y="475"/>
                  </a:lnTo>
                  <a:lnTo>
                    <a:pt x="860" y="471"/>
                  </a:lnTo>
                  <a:lnTo>
                    <a:pt x="860" y="475"/>
                  </a:lnTo>
                  <a:lnTo>
                    <a:pt x="860" y="471"/>
                  </a:lnTo>
                  <a:lnTo>
                    <a:pt x="864" y="471"/>
                  </a:lnTo>
                  <a:lnTo>
                    <a:pt x="864" y="468"/>
                  </a:lnTo>
                  <a:lnTo>
                    <a:pt x="864" y="471"/>
                  </a:lnTo>
                  <a:lnTo>
                    <a:pt x="864" y="468"/>
                  </a:lnTo>
                  <a:lnTo>
                    <a:pt x="868" y="464"/>
                  </a:lnTo>
                  <a:lnTo>
                    <a:pt x="871" y="464"/>
                  </a:lnTo>
                  <a:lnTo>
                    <a:pt x="871" y="460"/>
                  </a:lnTo>
                  <a:lnTo>
                    <a:pt x="871" y="464"/>
                  </a:lnTo>
                  <a:lnTo>
                    <a:pt x="871" y="460"/>
                  </a:lnTo>
                  <a:lnTo>
                    <a:pt x="875" y="460"/>
                  </a:lnTo>
                  <a:lnTo>
                    <a:pt x="875" y="464"/>
                  </a:lnTo>
                  <a:lnTo>
                    <a:pt x="879" y="464"/>
                  </a:lnTo>
                  <a:lnTo>
                    <a:pt x="879" y="468"/>
                  </a:lnTo>
                  <a:lnTo>
                    <a:pt x="883" y="471"/>
                  </a:lnTo>
                  <a:lnTo>
                    <a:pt x="883" y="475"/>
                  </a:lnTo>
                  <a:lnTo>
                    <a:pt x="887" y="475"/>
                  </a:lnTo>
                  <a:lnTo>
                    <a:pt x="890" y="475"/>
                  </a:lnTo>
                  <a:lnTo>
                    <a:pt x="894" y="475"/>
                  </a:lnTo>
                  <a:lnTo>
                    <a:pt x="898" y="475"/>
                  </a:lnTo>
                  <a:lnTo>
                    <a:pt x="902" y="475"/>
                  </a:lnTo>
                  <a:lnTo>
                    <a:pt x="906" y="475"/>
                  </a:lnTo>
                  <a:lnTo>
                    <a:pt x="906" y="471"/>
                  </a:lnTo>
                  <a:lnTo>
                    <a:pt x="906" y="475"/>
                  </a:lnTo>
                  <a:lnTo>
                    <a:pt x="906" y="471"/>
                  </a:lnTo>
                  <a:lnTo>
                    <a:pt x="909" y="471"/>
                  </a:lnTo>
                  <a:lnTo>
                    <a:pt x="913" y="471"/>
                  </a:lnTo>
                  <a:lnTo>
                    <a:pt x="917" y="471"/>
                  </a:lnTo>
                  <a:lnTo>
                    <a:pt x="917" y="475"/>
                  </a:lnTo>
                  <a:lnTo>
                    <a:pt x="921" y="475"/>
                  </a:lnTo>
                  <a:lnTo>
                    <a:pt x="925" y="475"/>
                  </a:lnTo>
                  <a:lnTo>
                    <a:pt x="928" y="475"/>
                  </a:lnTo>
                  <a:lnTo>
                    <a:pt x="928" y="471"/>
                  </a:lnTo>
                  <a:lnTo>
                    <a:pt x="928" y="475"/>
                  </a:lnTo>
                  <a:lnTo>
                    <a:pt x="928" y="471"/>
                  </a:lnTo>
                  <a:lnTo>
                    <a:pt x="932" y="471"/>
                  </a:lnTo>
                  <a:lnTo>
                    <a:pt x="932" y="468"/>
                  </a:lnTo>
                  <a:lnTo>
                    <a:pt x="932" y="471"/>
                  </a:lnTo>
                  <a:lnTo>
                    <a:pt x="932" y="468"/>
                  </a:lnTo>
                  <a:lnTo>
                    <a:pt x="936" y="468"/>
                  </a:lnTo>
                  <a:lnTo>
                    <a:pt x="940" y="464"/>
                  </a:lnTo>
                  <a:lnTo>
                    <a:pt x="940" y="468"/>
                  </a:lnTo>
                  <a:lnTo>
                    <a:pt x="944" y="464"/>
                  </a:lnTo>
                  <a:lnTo>
                    <a:pt x="947" y="464"/>
                  </a:lnTo>
                  <a:lnTo>
                    <a:pt x="951" y="460"/>
                  </a:lnTo>
                  <a:lnTo>
                    <a:pt x="951" y="456"/>
                  </a:lnTo>
                  <a:lnTo>
                    <a:pt x="951" y="460"/>
                  </a:lnTo>
                  <a:lnTo>
                    <a:pt x="951" y="456"/>
                  </a:lnTo>
                  <a:lnTo>
                    <a:pt x="955" y="456"/>
                  </a:lnTo>
                  <a:lnTo>
                    <a:pt x="959" y="460"/>
                  </a:lnTo>
                  <a:lnTo>
                    <a:pt x="963" y="456"/>
                  </a:lnTo>
                  <a:lnTo>
                    <a:pt x="963" y="449"/>
                  </a:lnTo>
                  <a:lnTo>
                    <a:pt x="963" y="456"/>
                  </a:lnTo>
                  <a:lnTo>
                    <a:pt x="963" y="449"/>
                  </a:lnTo>
                  <a:lnTo>
                    <a:pt x="966" y="426"/>
                  </a:lnTo>
                  <a:lnTo>
                    <a:pt x="966" y="399"/>
                  </a:lnTo>
                  <a:lnTo>
                    <a:pt x="966" y="426"/>
                  </a:lnTo>
                  <a:lnTo>
                    <a:pt x="966" y="399"/>
                  </a:lnTo>
                  <a:lnTo>
                    <a:pt x="970" y="376"/>
                  </a:lnTo>
                  <a:lnTo>
                    <a:pt x="970" y="354"/>
                  </a:lnTo>
                  <a:lnTo>
                    <a:pt x="970" y="376"/>
                  </a:lnTo>
                  <a:lnTo>
                    <a:pt x="970" y="354"/>
                  </a:lnTo>
                  <a:lnTo>
                    <a:pt x="974" y="350"/>
                  </a:lnTo>
                  <a:lnTo>
                    <a:pt x="974" y="342"/>
                  </a:lnTo>
                  <a:lnTo>
                    <a:pt x="974" y="350"/>
                  </a:lnTo>
                  <a:lnTo>
                    <a:pt x="974" y="342"/>
                  </a:lnTo>
                  <a:lnTo>
                    <a:pt x="978" y="342"/>
                  </a:lnTo>
                  <a:lnTo>
                    <a:pt x="978" y="346"/>
                  </a:lnTo>
                  <a:lnTo>
                    <a:pt x="982" y="354"/>
                  </a:lnTo>
                  <a:lnTo>
                    <a:pt x="982" y="361"/>
                  </a:lnTo>
                  <a:lnTo>
                    <a:pt x="985" y="369"/>
                  </a:lnTo>
                  <a:lnTo>
                    <a:pt x="985" y="384"/>
                  </a:lnTo>
                  <a:lnTo>
                    <a:pt x="989" y="392"/>
                  </a:lnTo>
                  <a:lnTo>
                    <a:pt x="989" y="399"/>
                  </a:lnTo>
                  <a:lnTo>
                    <a:pt x="993" y="407"/>
                  </a:lnTo>
                  <a:lnTo>
                    <a:pt x="993" y="418"/>
                  </a:lnTo>
                  <a:lnTo>
                    <a:pt x="997" y="430"/>
                  </a:lnTo>
                  <a:lnTo>
                    <a:pt x="997" y="437"/>
                  </a:lnTo>
                  <a:lnTo>
                    <a:pt x="1001" y="441"/>
                  </a:lnTo>
                  <a:lnTo>
                    <a:pt x="1004" y="441"/>
                  </a:lnTo>
                  <a:lnTo>
                    <a:pt x="1004" y="430"/>
                  </a:lnTo>
                  <a:lnTo>
                    <a:pt x="1004" y="441"/>
                  </a:lnTo>
                  <a:lnTo>
                    <a:pt x="1004" y="430"/>
                  </a:lnTo>
                  <a:lnTo>
                    <a:pt x="1008" y="407"/>
                  </a:lnTo>
                  <a:lnTo>
                    <a:pt x="1008" y="369"/>
                  </a:lnTo>
                  <a:lnTo>
                    <a:pt x="1008" y="407"/>
                  </a:lnTo>
                  <a:lnTo>
                    <a:pt x="1008" y="369"/>
                  </a:lnTo>
                  <a:lnTo>
                    <a:pt x="1012" y="323"/>
                  </a:lnTo>
                  <a:lnTo>
                    <a:pt x="1012" y="285"/>
                  </a:lnTo>
                  <a:lnTo>
                    <a:pt x="1012" y="323"/>
                  </a:lnTo>
                  <a:lnTo>
                    <a:pt x="1012" y="285"/>
                  </a:lnTo>
                  <a:lnTo>
                    <a:pt x="1016" y="251"/>
                  </a:lnTo>
                  <a:lnTo>
                    <a:pt x="1016" y="243"/>
                  </a:lnTo>
                  <a:lnTo>
                    <a:pt x="1016" y="251"/>
                  </a:lnTo>
                  <a:lnTo>
                    <a:pt x="1016" y="243"/>
                  </a:lnTo>
                  <a:lnTo>
                    <a:pt x="1020" y="236"/>
                  </a:lnTo>
                  <a:lnTo>
                    <a:pt x="1020" y="232"/>
                  </a:lnTo>
                  <a:lnTo>
                    <a:pt x="1020" y="236"/>
                  </a:lnTo>
                  <a:lnTo>
                    <a:pt x="1020" y="232"/>
                  </a:lnTo>
                  <a:lnTo>
                    <a:pt x="1023" y="243"/>
                  </a:lnTo>
                  <a:lnTo>
                    <a:pt x="1023" y="258"/>
                  </a:lnTo>
                  <a:lnTo>
                    <a:pt x="1027" y="258"/>
                  </a:lnTo>
                  <a:lnTo>
                    <a:pt x="1027" y="243"/>
                  </a:lnTo>
                  <a:lnTo>
                    <a:pt x="1027" y="258"/>
                  </a:lnTo>
                  <a:lnTo>
                    <a:pt x="1027" y="243"/>
                  </a:lnTo>
                  <a:lnTo>
                    <a:pt x="1031" y="198"/>
                  </a:lnTo>
                  <a:lnTo>
                    <a:pt x="1031" y="68"/>
                  </a:lnTo>
                  <a:lnTo>
                    <a:pt x="1031" y="198"/>
                  </a:lnTo>
                  <a:lnTo>
                    <a:pt x="1031" y="68"/>
                  </a:lnTo>
                  <a:lnTo>
                    <a:pt x="1035" y="30"/>
                  </a:lnTo>
                  <a:lnTo>
                    <a:pt x="1035" y="7"/>
                  </a:lnTo>
                  <a:lnTo>
                    <a:pt x="1035" y="30"/>
                  </a:lnTo>
                  <a:lnTo>
                    <a:pt x="1035" y="7"/>
                  </a:lnTo>
                  <a:lnTo>
                    <a:pt x="1039" y="4"/>
                  </a:lnTo>
                  <a:lnTo>
                    <a:pt x="1039" y="7"/>
                  </a:lnTo>
                  <a:lnTo>
                    <a:pt x="1042" y="42"/>
                  </a:lnTo>
                  <a:lnTo>
                    <a:pt x="1042" y="64"/>
                  </a:lnTo>
                  <a:lnTo>
                    <a:pt x="1046" y="91"/>
                  </a:lnTo>
                  <a:lnTo>
                    <a:pt x="1046" y="148"/>
                  </a:lnTo>
                  <a:lnTo>
                    <a:pt x="1050" y="186"/>
                  </a:lnTo>
                  <a:lnTo>
                    <a:pt x="1050" y="236"/>
                  </a:lnTo>
                  <a:lnTo>
                    <a:pt x="1054" y="281"/>
                  </a:lnTo>
                  <a:lnTo>
                    <a:pt x="1054" y="304"/>
                  </a:lnTo>
                  <a:lnTo>
                    <a:pt x="1058" y="331"/>
                  </a:lnTo>
                  <a:lnTo>
                    <a:pt x="1058" y="346"/>
                  </a:lnTo>
                  <a:lnTo>
                    <a:pt x="1061" y="365"/>
                  </a:lnTo>
                  <a:lnTo>
                    <a:pt x="1061" y="376"/>
                  </a:lnTo>
                  <a:lnTo>
                    <a:pt x="1065" y="369"/>
                  </a:lnTo>
                  <a:lnTo>
                    <a:pt x="1065" y="361"/>
                  </a:lnTo>
                  <a:lnTo>
                    <a:pt x="1065" y="369"/>
                  </a:lnTo>
                  <a:lnTo>
                    <a:pt x="1065" y="361"/>
                  </a:lnTo>
                  <a:lnTo>
                    <a:pt x="1069" y="357"/>
                  </a:lnTo>
                  <a:lnTo>
                    <a:pt x="1069" y="350"/>
                  </a:lnTo>
                  <a:lnTo>
                    <a:pt x="1069" y="357"/>
                  </a:lnTo>
                  <a:lnTo>
                    <a:pt x="1069" y="350"/>
                  </a:lnTo>
                  <a:lnTo>
                    <a:pt x="1073" y="357"/>
                  </a:lnTo>
                  <a:lnTo>
                    <a:pt x="1073" y="365"/>
                  </a:lnTo>
                  <a:lnTo>
                    <a:pt x="1077" y="365"/>
                  </a:lnTo>
                  <a:lnTo>
                    <a:pt x="1077" y="373"/>
                  </a:lnTo>
                  <a:lnTo>
                    <a:pt x="1081" y="388"/>
                  </a:lnTo>
                  <a:lnTo>
                    <a:pt x="1081" y="399"/>
                  </a:lnTo>
                  <a:lnTo>
                    <a:pt x="1084" y="407"/>
                  </a:lnTo>
                  <a:lnTo>
                    <a:pt x="1084" y="414"/>
                  </a:lnTo>
                  <a:lnTo>
                    <a:pt x="1088" y="426"/>
                  </a:lnTo>
                  <a:lnTo>
                    <a:pt x="1088" y="437"/>
                  </a:lnTo>
                  <a:lnTo>
                    <a:pt x="1092" y="445"/>
                  </a:lnTo>
                  <a:lnTo>
                    <a:pt x="1096" y="445"/>
                  </a:lnTo>
                  <a:lnTo>
                    <a:pt x="1096" y="449"/>
                  </a:lnTo>
                  <a:lnTo>
                    <a:pt x="1100" y="449"/>
                  </a:lnTo>
                  <a:lnTo>
                    <a:pt x="1103" y="445"/>
                  </a:lnTo>
                  <a:lnTo>
                    <a:pt x="1107" y="441"/>
                  </a:lnTo>
                  <a:lnTo>
                    <a:pt x="1107" y="433"/>
                  </a:lnTo>
                  <a:lnTo>
                    <a:pt x="1107" y="441"/>
                  </a:lnTo>
                  <a:lnTo>
                    <a:pt x="1107" y="433"/>
                  </a:lnTo>
                  <a:lnTo>
                    <a:pt x="1111" y="430"/>
                  </a:lnTo>
                  <a:lnTo>
                    <a:pt x="1115" y="430"/>
                  </a:lnTo>
                  <a:lnTo>
                    <a:pt x="1119" y="430"/>
                  </a:lnTo>
                  <a:lnTo>
                    <a:pt x="1122" y="433"/>
                  </a:lnTo>
                  <a:lnTo>
                    <a:pt x="1122" y="430"/>
                  </a:lnTo>
                  <a:lnTo>
                    <a:pt x="1122" y="433"/>
                  </a:lnTo>
                  <a:lnTo>
                    <a:pt x="1122" y="430"/>
                  </a:lnTo>
                  <a:lnTo>
                    <a:pt x="1126" y="426"/>
                  </a:lnTo>
                  <a:lnTo>
                    <a:pt x="1126" y="414"/>
                  </a:lnTo>
                  <a:lnTo>
                    <a:pt x="1126" y="426"/>
                  </a:lnTo>
                  <a:lnTo>
                    <a:pt x="1126" y="414"/>
                  </a:lnTo>
                  <a:lnTo>
                    <a:pt x="1130" y="395"/>
                  </a:lnTo>
                  <a:lnTo>
                    <a:pt x="1130" y="369"/>
                  </a:lnTo>
                  <a:lnTo>
                    <a:pt x="1130" y="395"/>
                  </a:lnTo>
                  <a:lnTo>
                    <a:pt x="1130" y="369"/>
                  </a:lnTo>
                  <a:lnTo>
                    <a:pt x="1134" y="335"/>
                  </a:lnTo>
                  <a:lnTo>
                    <a:pt x="1134" y="304"/>
                  </a:lnTo>
                  <a:lnTo>
                    <a:pt x="1134" y="335"/>
                  </a:lnTo>
                  <a:lnTo>
                    <a:pt x="1134" y="304"/>
                  </a:lnTo>
                  <a:lnTo>
                    <a:pt x="1138" y="274"/>
                  </a:lnTo>
                  <a:lnTo>
                    <a:pt x="1138" y="255"/>
                  </a:lnTo>
                  <a:lnTo>
                    <a:pt x="1138" y="274"/>
                  </a:lnTo>
                  <a:lnTo>
                    <a:pt x="1138" y="255"/>
                  </a:lnTo>
                  <a:lnTo>
                    <a:pt x="1141" y="228"/>
                  </a:lnTo>
                  <a:lnTo>
                    <a:pt x="1141" y="190"/>
                  </a:lnTo>
                  <a:lnTo>
                    <a:pt x="1141" y="228"/>
                  </a:lnTo>
                  <a:lnTo>
                    <a:pt x="1141" y="190"/>
                  </a:lnTo>
                  <a:lnTo>
                    <a:pt x="1145" y="125"/>
                  </a:lnTo>
                  <a:lnTo>
                    <a:pt x="1145" y="76"/>
                  </a:lnTo>
                  <a:lnTo>
                    <a:pt x="1145" y="125"/>
                  </a:lnTo>
                  <a:lnTo>
                    <a:pt x="1145" y="76"/>
                  </a:lnTo>
                  <a:lnTo>
                    <a:pt x="1149" y="30"/>
                  </a:lnTo>
                  <a:lnTo>
                    <a:pt x="1149" y="0"/>
                  </a:lnTo>
                  <a:lnTo>
                    <a:pt x="1149" y="30"/>
                  </a:lnTo>
                  <a:lnTo>
                    <a:pt x="1149" y="0"/>
                  </a:lnTo>
                  <a:lnTo>
                    <a:pt x="1153" y="23"/>
                  </a:lnTo>
                  <a:lnTo>
                    <a:pt x="1153" y="42"/>
                  </a:lnTo>
                  <a:lnTo>
                    <a:pt x="1157" y="68"/>
                  </a:lnTo>
                  <a:lnTo>
                    <a:pt x="1157" y="106"/>
                  </a:lnTo>
                  <a:lnTo>
                    <a:pt x="1160" y="160"/>
                  </a:lnTo>
                  <a:lnTo>
                    <a:pt x="1160" y="209"/>
                  </a:lnTo>
                  <a:lnTo>
                    <a:pt x="1164" y="243"/>
                  </a:lnTo>
                  <a:lnTo>
                    <a:pt x="1164" y="236"/>
                  </a:lnTo>
                  <a:lnTo>
                    <a:pt x="1164" y="243"/>
                  </a:lnTo>
                  <a:lnTo>
                    <a:pt x="1164" y="236"/>
                  </a:lnTo>
                  <a:lnTo>
                    <a:pt x="1168" y="224"/>
                  </a:lnTo>
                  <a:lnTo>
                    <a:pt x="1168" y="217"/>
                  </a:lnTo>
                  <a:lnTo>
                    <a:pt x="1168" y="224"/>
                  </a:lnTo>
                  <a:lnTo>
                    <a:pt x="1168" y="217"/>
                  </a:lnTo>
                  <a:lnTo>
                    <a:pt x="1172" y="220"/>
                  </a:lnTo>
                  <a:lnTo>
                    <a:pt x="1172" y="205"/>
                  </a:lnTo>
                  <a:lnTo>
                    <a:pt x="1172" y="220"/>
                  </a:lnTo>
                  <a:lnTo>
                    <a:pt x="1172" y="205"/>
                  </a:lnTo>
                  <a:lnTo>
                    <a:pt x="1176" y="213"/>
                  </a:lnTo>
                  <a:lnTo>
                    <a:pt x="1176" y="220"/>
                  </a:lnTo>
                  <a:lnTo>
                    <a:pt x="1179" y="236"/>
                  </a:lnTo>
                  <a:lnTo>
                    <a:pt x="1179" y="277"/>
                  </a:lnTo>
                  <a:lnTo>
                    <a:pt x="1183" y="308"/>
                  </a:lnTo>
                  <a:lnTo>
                    <a:pt x="1183" y="342"/>
                  </a:lnTo>
                  <a:lnTo>
                    <a:pt x="1187" y="361"/>
                  </a:lnTo>
                  <a:lnTo>
                    <a:pt x="1187" y="388"/>
                  </a:lnTo>
                  <a:lnTo>
                    <a:pt x="1191" y="403"/>
                  </a:lnTo>
                  <a:lnTo>
                    <a:pt x="1191" y="422"/>
                  </a:lnTo>
                  <a:lnTo>
                    <a:pt x="1195" y="433"/>
                  </a:lnTo>
                  <a:lnTo>
                    <a:pt x="1195" y="445"/>
                  </a:lnTo>
                  <a:lnTo>
                    <a:pt x="1198" y="445"/>
                  </a:lnTo>
                  <a:lnTo>
                    <a:pt x="1198" y="449"/>
                  </a:lnTo>
                  <a:lnTo>
                    <a:pt x="1202" y="449"/>
                  </a:lnTo>
                  <a:lnTo>
                    <a:pt x="1202" y="445"/>
                  </a:lnTo>
                  <a:lnTo>
                    <a:pt x="1202" y="449"/>
                  </a:lnTo>
                  <a:lnTo>
                    <a:pt x="1202" y="445"/>
                  </a:lnTo>
                  <a:lnTo>
                    <a:pt x="1206" y="437"/>
                  </a:lnTo>
                  <a:lnTo>
                    <a:pt x="1206" y="433"/>
                  </a:lnTo>
                  <a:lnTo>
                    <a:pt x="1206" y="437"/>
                  </a:lnTo>
                  <a:lnTo>
                    <a:pt x="1206" y="433"/>
                  </a:lnTo>
                  <a:lnTo>
                    <a:pt x="1210" y="430"/>
                  </a:lnTo>
                  <a:lnTo>
                    <a:pt x="1210" y="426"/>
                  </a:lnTo>
                  <a:lnTo>
                    <a:pt x="1210" y="433"/>
                  </a:lnTo>
                  <a:lnTo>
                    <a:pt x="1214" y="430"/>
                  </a:lnTo>
                  <a:lnTo>
                    <a:pt x="1214" y="433"/>
                  </a:lnTo>
                  <a:lnTo>
                    <a:pt x="1217" y="437"/>
                  </a:lnTo>
                  <a:lnTo>
                    <a:pt x="1217" y="441"/>
                  </a:lnTo>
                  <a:lnTo>
                    <a:pt x="1221" y="449"/>
                  </a:lnTo>
                  <a:lnTo>
                    <a:pt x="1221" y="445"/>
                  </a:lnTo>
                  <a:lnTo>
                    <a:pt x="1221" y="449"/>
                  </a:lnTo>
                  <a:lnTo>
                    <a:pt x="1221" y="445"/>
                  </a:lnTo>
                  <a:lnTo>
                    <a:pt x="1225" y="441"/>
                  </a:lnTo>
                  <a:lnTo>
                    <a:pt x="1225" y="418"/>
                  </a:lnTo>
                  <a:lnTo>
                    <a:pt x="1225" y="441"/>
                  </a:lnTo>
                  <a:lnTo>
                    <a:pt x="1225" y="418"/>
                  </a:lnTo>
                  <a:lnTo>
                    <a:pt x="1229" y="380"/>
                  </a:lnTo>
                  <a:lnTo>
                    <a:pt x="1229" y="342"/>
                  </a:lnTo>
                  <a:lnTo>
                    <a:pt x="1229" y="380"/>
                  </a:lnTo>
                  <a:lnTo>
                    <a:pt x="1229" y="342"/>
                  </a:lnTo>
                  <a:lnTo>
                    <a:pt x="1233" y="300"/>
                  </a:lnTo>
                  <a:lnTo>
                    <a:pt x="1233" y="274"/>
                  </a:lnTo>
                  <a:lnTo>
                    <a:pt x="1233" y="300"/>
                  </a:lnTo>
                  <a:lnTo>
                    <a:pt x="1233" y="274"/>
                  </a:lnTo>
                  <a:lnTo>
                    <a:pt x="1236" y="255"/>
                  </a:lnTo>
                  <a:lnTo>
                    <a:pt x="1236" y="247"/>
                  </a:lnTo>
                  <a:lnTo>
                    <a:pt x="1236" y="255"/>
                  </a:lnTo>
                  <a:lnTo>
                    <a:pt x="1236" y="247"/>
                  </a:lnTo>
                  <a:lnTo>
                    <a:pt x="1240" y="243"/>
                  </a:lnTo>
                  <a:lnTo>
                    <a:pt x="1240" y="277"/>
                  </a:lnTo>
                  <a:lnTo>
                    <a:pt x="1244" y="293"/>
                  </a:lnTo>
                  <a:lnTo>
                    <a:pt x="1244" y="323"/>
                  </a:lnTo>
                  <a:lnTo>
                    <a:pt x="1248" y="346"/>
                  </a:lnTo>
                  <a:lnTo>
                    <a:pt x="1248" y="376"/>
                  </a:lnTo>
                  <a:lnTo>
                    <a:pt x="1252" y="395"/>
                  </a:lnTo>
                  <a:lnTo>
                    <a:pt x="1252" y="414"/>
                  </a:lnTo>
                  <a:lnTo>
                    <a:pt x="1255" y="426"/>
                  </a:lnTo>
                  <a:lnTo>
                    <a:pt x="1255" y="433"/>
                  </a:lnTo>
                  <a:lnTo>
                    <a:pt x="1259" y="441"/>
                  </a:lnTo>
                  <a:lnTo>
                    <a:pt x="1259" y="445"/>
                  </a:lnTo>
                  <a:lnTo>
                    <a:pt x="1263" y="449"/>
                  </a:lnTo>
                  <a:lnTo>
                    <a:pt x="1263" y="452"/>
                  </a:lnTo>
                  <a:lnTo>
                    <a:pt x="1267" y="452"/>
                  </a:lnTo>
                  <a:lnTo>
                    <a:pt x="1267" y="449"/>
                  </a:lnTo>
                  <a:lnTo>
                    <a:pt x="1267" y="452"/>
                  </a:lnTo>
                  <a:lnTo>
                    <a:pt x="1267" y="449"/>
                  </a:lnTo>
                  <a:lnTo>
                    <a:pt x="1271" y="445"/>
                  </a:lnTo>
                  <a:lnTo>
                    <a:pt x="1271" y="433"/>
                  </a:lnTo>
                  <a:lnTo>
                    <a:pt x="1271" y="445"/>
                  </a:lnTo>
                  <a:lnTo>
                    <a:pt x="1271" y="433"/>
                  </a:lnTo>
                  <a:lnTo>
                    <a:pt x="1274" y="426"/>
                  </a:lnTo>
                  <a:lnTo>
                    <a:pt x="1274" y="422"/>
                  </a:lnTo>
                  <a:lnTo>
                    <a:pt x="1274" y="426"/>
                  </a:lnTo>
                  <a:lnTo>
                    <a:pt x="1274" y="422"/>
                  </a:lnTo>
                  <a:lnTo>
                    <a:pt x="1278" y="418"/>
                  </a:lnTo>
                  <a:lnTo>
                    <a:pt x="1278" y="422"/>
                  </a:lnTo>
                  <a:lnTo>
                    <a:pt x="1282" y="422"/>
                  </a:lnTo>
                  <a:lnTo>
                    <a:pt x="1286" y="426"/>
                  </a:lnTo>
                  <a:lnTo>
                    <a:pt x="1286" y="430"/>
                  </a:lnTo>
                  <a:lnTo>
                    <a:pt x="1290" y="433"/>
                  </a:lnTo>
                  <a:lnTo>
                    <a:pt x="1290" y="437"/>
                  </a:lnTo>
                  <a:lnTo>
                    <a:pt x="1293" y="437"/>
                  </a:lnTo>
                  <a:lnTo>
                    <a:pt x="1293" y="433"/>
                  </a:lnTo>
                  <a:lnTo>
                    <a:pt x="1293" y="437"/>
                  </a:lnTo>
                  <a:lnTo>
                    <a:pt x="1293" y="433"/>
                  </a:lnTo>
                  <a:lnTo>
                    <a:pt x="1297" y="426"/>
                  </a:lnTo>
                  <a:lnTo>
                    <a:pt x="1297" y="411"/>
                  </a:lnTo>
                  <a:lnTo>
                    <a:pt x="1297" y="426"/>
                  </a:lnTo>
                  <a:lnTo>
                    <a:pt x="1297" y="411"/>
                  </a:lnTo>
                  <a:lnTo>
                    <a:pt x="1301" y="411"/>
                  </a:lnTo>
                  <a:lnTo>
                    <a:pt x="1305" y="407"/>
                  </a:lnTo>
                  <a:lnTo>
                    <a:pt x="1305" y="411"/>
                  </a:lnTo>
                  <a:lnTo>
                    <a:pt x="1309" y="411"/>
                  </a:lnTo>
                  <a:lnTo>
                    <a:pt x="1309" y="422"/>
                  </a:lnTo>
                  <a:lnTo>
                    <a:pt x="1313" y="430"/>
                  </a:lnTo>
                  <a:lnTo>
                    <a:pt x="1313" y="437"/>
                  </a:lnTo>
                  <a:lnTo>
                    <a:pt x="1316" y="449"/>
                  </a:lnTo>
                  <a:lnTo>
                    <a:pt x="1316" y="452"/>
                  </a:lnTo>
                  <a:lnTo>
                    <a:pt x="1320" y="464"/>
                  </a:lnTo>
                  <a:lnTo>
                    <a:pt x="1320" y="468"/>
                  </a:lnTo>
                  <a:lnTo>
                    <a:pt x="1324" y="468"/>
                  </a:lnTo>
                  <a:lnTo>
                    <a:pt x="1324" y="471"/>
                  </a:lnTo>
                  <a:lnTo>
                    <a:pt x="1328" y="475"/>
                  </a:lnTo>
                  <a:lnTo>
                    <a:pt x="1332" y="475"/>
                  </a:lnTo>
                  <a:lnTo>
                    <a:pt x="1335" y="475"/>
                  </a:lnTo>
                  <a:lnTo>
                    <a:pt x="1339" y="475"/>
                  </a:lnTo>
                  <a:lnTo>
                    <a:pt x="1343" y="475"/>
                  </a:lnTo>
                  <a:lnTo>
                    <a:pt x="1347" y="475"/>
                  </a:lnTo>
                  <a:lnTo>
                    <a:pt x="1351" y="475"/>
                  </a:lnTo>
                  <a:lnTo>
                    <a:pt x="1351" y="471"/>
                  </a:lnTo>
                  <a:lnTo>
                    <a:pt x="1351" y="475"/>
                  </a:lnTo>
                  <a:lnTo>
                    <a:pt x="1351" y="471"/>
                  </a:lnTo>
                  <a:lnTo>
                    <a:pt x="1354" y="471"/>
                  </a:lnTo>
                  <a:lnTo>
                    <a:pt x="1354" y="468"/>
                  </a:lnTo>
                  <a:lnTo>
                    <a:pt x="1354" y="471"/>
                  </a:lnTo>
                  <a:lnTo>
                    <a:pt x="1354" y="468"/>
                  </a:lnTo>
                  <a:lnTo>
                    <a:pt x="1358" y="464"/>
                  </a:lnTo>
                  <a:lnTo>
                    <a:pt x="1358" y="460"/>
                  </a:lnTo>
                  <a:lnTo>
                    <a:pt x="1358" y="464"/>
                  </a:lnTo>
                  <a:lnTo>
                    <a:pt x="1358" y="460"/>
                  </a:lnTo>
                  <a:lnTo>
                    <a:pt x="1362" y="456"/>
                  </a:lnTo>
                  <a:lnTo>
                    <a:pt x="1362" y="460"/>
                  </a:lnTo>
                  <a:lnTo>
                    <a:pt x="1366" y="460"/>
                  </a:lnTo>
                  <a:lnTo>
                    <a:pt x="1370" y="460"/>
                  </a:lnTo>
                  <a:lnTo>
                    <a:pt x="1370" y="464"/>
                  </a:lnTo>
                  <a:lnTo>
                    <a:pt x="1373" y="468"/>
                  </a:lnTo>
                  <a:lnTo>
                    <a:pt x="1377" y="471"/>
                  </a:lnTo>
                  <a:lnTo>
                    <a:pt x="1381" y="475"/>
                  </a:lnTo>
                  <a:lnTo>
                    <a:pt x="1385" y="475"/>
                  </a:lnTo>
                  <a:lnTo>
                    <a:pt x="1385" y="471"/>
                  </a:lnTo>
                  <a:lnTo>
                    <a:pt x="1385" y="475"/>
                  </a:lnTo>
                  <a:lnTo>
                    <a:pt x="1385" y="471"/>
                  </a:lnTo>
                  <a:lnTo>
                    <a:pt x="1389" y="464"/>
                  </a:lnTo>
                  <a:lnTo>
                    <a:pt x="1389" y="449"/>
                  </a:lnTo>
                  <a:lnTo>
                    <a:pt x="1389" y="464"/>
                  </a:lnTo>
                  <a:lnTo>
                    <a:pt x="1389" y="449"/>
                  </a:lnTo>
                  <a:lnTo>
                    <a:pt x="1392" y="437"/>
                  </a:lnTo>
                  <a:lnTo>
                    <a:pt x="1392" y="430"/>
                  </a:lnTo>
                  <a:lnTo>
                    <a:pt x="1392" y="437"/>
                  </a:lnTo>
                  <a:lnTo>
                    <a:pt x="1392" y="430"/>
                  </a:lnTo>
                  <a:lnTo>
                    <a:pt x="1396" y="426"/>
                  </a:lnTo>
                  <a:lnTo>
                    <a:pt x="1396" y="418"/>
                  </a:lnTo>
                  <a:lnTo>
                    <a:pt x="1396" y="426"/>
                  </a:lnTo>
                  <a:lnTo>
                    <a:pt x="1396" y="418"/>
                  </a:lnTo>
                  <a:lnTo>
                    <a:pt x="1400" y="414"/>
                  </a:lnTo>
                  <a:lnTo>
                    <a:pt x="1404" y="418"/>
                  </a:lnTo>
                  <a:lnTo>
                    <a:pt x="1404" y="422"/>
                  </a:lnTo>
                  <a:lnTo>
                    <a:pt x="1408" y="426"/>
                  </a:lnTo>
                  <a:lnTo>
                    <a:pt x="1408" y="433"/>
                  </a:lnTo>
                  <a:lnTo>
                    <a:pt x="1411" y="437"/>
                  </a:lnTo>
                  <a:lnTo>
                    <a:pt x="1411" y="445"/>
                  </a:lnTo>
                  <a:lnTo>
                    <a:pt x="1415" y="449"/>
                  </a:lnTo>
                  <a:lnTo>
                    <a:pt x="1415" y="452"/>
                  </a:lnTo>
                  <a:lnTo>
                    <a:pt x="1419" y="456"/>
                  </a:lnTo>
                  <a:lnTo>
                    <a:pt x="1419" y="460"/>
                  </a:lnTo>
                  <a:lnTo>
                    <a:pt x="1423" y="460"/>
                  </a:lnTo>
                  <a:lnTo>
                    <a:pt x="1423" y="464"/>
                  </a:lnTo>
                  <a:lnTo>
                    <a:pt x="1427" y="464"/>
                  </a:lnTo>
                  <a:lnTo>
                    <a:pt x="1430" y="468"/>
                  </a:lnTo>
                  <a:lnTo>
                    <a:pt x="1434" y="471"/>
                  </a:lnTo>
                  <a:lnTo>
                    <a:pt x="1438" y="471"/>
                  </a:lnTo>
                  <a:lnTo>
                    <a:pt x="1438" y="475"/>
                  </a:lnTo>
                  <a:lnTo>
                    <a:pt x="1442" y="471"/>
                  </a:lnTo>
                  <a:lnTo>
                    <a:pt x="1442" y="475"/>
                  </a:lnTo>
                  <a:lnTo>
                    <a:pt x="1446" y="475"/>
                  </a:lnTo>
                  <a:lnTo>
                    <a:pt x="1449" y="475"/>
                  </a:lnTo>
                  <a:lnTo>
                    <a:pt x="1453" y="471"/>
                  </a:lnTo>
                  <a:lnTo>
                    <a:pt x="1457" y="471"/>
                  </a:lnTo>
                  <a:lnTo>
                    <a:pt x="1461" y="471"/>
                  </a:lnTo>
                  <a:lnTo>
                    <a:pt x="1465" y="468"/>
                  </a:lnTo>
                  <a:lnTo>
                    <a:pt x="1468" y="468"/>
                  </a:lnTo>
                  <a:lnTo>
                    <a:pt x="1472" y="468"/>
                  </a:lnTo>
                  <a:lnTo>
                    <a:pt x="1476" y="468"/>
                  </a:lnTo>
                  <a:lnTo>
                    <a:pt x="1480" y="468"/>
                  </a:lnTo>
                  <a:lnTo>
                    <a:pt x="1480" y="471"/>
                  </a:lnTo>
                  <a:lnTo>
                    <a:pt x="1484" y="471"/>
                  </a:lnTo>
                  <a:lnTo>
                    <a:pt x="1487" y="471"/>
                  </a:lnTo>
                  <a:lnTo>
                    <a:pt x="1487" y="475"/>
                  </a:lnTo>
                  <a:lnTo>
                    <a:pt x="1491" y="475"/>
                  </a:lnTo>
                  <a:lnTo>
                    <a:pt x="1495" y="475"/>
                  </a:lnTo>
                  <a:lnTo>
                    <a:pt x="1495" y="479"/>
                  </a:lnTo>
                  <a:lnTo>
                    <a:pt x="1499" y="479"/>
                  </a:lnTo>
                  <a:lnTo>
                    <a:pt x="1499" y="475"/>
                  </a:lnTo>
                  <a:lnTo>
                    <a:pt x="1499" y="479"/>
                  </a:lnTo>
                  <a:lnTo>
                    <a:pt x="1499" y="475"/>
                  </a:lnTo>
                  <a:lnTo>
                    <a:pt x="1503" y="475"/>
                  </a:lnTo>
                  <a:lnTo>
                    <a:pt x="1503" y="471"/>
                  </a:lnTo>
                  <a:lnTo>
                    <a:pt x="1503" y="475"/>
                  </a:lnTo>
                  <a:lnTo>
                    <a:pt x="1503" y="471"/>
                  </a:lnTo>
                  <a:lnTo>
                    <a:pt x="1506" y="468"/>
                  </a:lnTo>
                  <a:lnTo>
                    <a:pt x="1510" y="464"/>
                  </a:lnTo>
                  <a:lnTo>
                    <a:pt x="1514" y="464"/>
                  </a:lnTo>
                  <a:lnTo>
                    <a:pt x="1518" y="468"/>
                  </a:lnTo>
                  <a:lnTo>
                    <a:pt x="1522" y="471"/>
                  </a:lnTo>
                  <a:lnTo>
                    <a:pt x="1525" y="471"/>
                  </a:lnTo>
                  <a:lnTo>
                    <a:pt x="1525" y="475"/>
                  </a:lnTo>
                  <a:lnTo>
                    <a:pt x="1529" y="475"/>
                  </a:lnTo>
                  <a:lnTo>
                    <a:pt x="1533" y="475"/>
                  </a:lnTo>
                  <a:lnTo>
                    <a:pt x="1533" y="471"/>
                  </a:lnTo>
                  <a:lnTo>
                    <a:pt x="1533" y="475"/>
                  </a:lnTo>
                  <a:lnTo>
                    <a:pt x="1533" y="471"/>
                  </a:lnTo>
                  <a:lnTo>
                    <a:pt x="1537" y="471"/>
                  </a:lnTo>
                  <a:lnTo>
                    <a:pt x="1537" y="468"/>
                  </a:lnTo>
                  <a:lnTo>
                    <a:pt x="1537" y="471"/>
                  </a:lnTo>
                  <a:lnTo>
                    <a:pt x="1537" y="468"/>
                  </a:lnTo>
                  <a:lnTo>
                    <a:pt x="1541" y="464"/>
                  </a:lnTo>
                  <a:lnTo>
                    <a:pt x="1545" y="464"/>
                  </a:lnTo>
                  <a:lnTo>
                    <a:pt x="1548" y="464"/>
                  </a:lnTo>
                  <a:lnTo>
                    <a:pt x="1552" y="464"/>
                  </a:lnTo>
                  <a:lnTo>
                    <a:pt x="1552" y="468"/>
                  </a:lnTo>
                  <a:lnTo>
                    <a:pt x="1556" y="468"/>
                  </a:lnTo>
                  <a:lnTo>
                    <a:pt x="1560" y="471"/>
                  </a:lnTo>
                  <a:lnTo>
                    <a:pt x="1564" y="471"/>
                  </a:lnTo>
                  <a:lnTo>
                    <a:pt x="1564" y="475"/>
                  </a:lnTo>
                  <a:lnTo>
                    <a:pt x="1567" y="475"/>
                  </a:lnTo>
                  <a:lnTo>
                    <a:pt x="1571" y="479"/>
                  </a:lnTo>
                  <a:lnTo>
                    <a:pt x="1575" y="479"/>
                  </a:lnTo>
                  <a:lnTo>
                    <a:pt x="1579" y="479"/>
                  </a:lnTo>
                  <a:lnTo>
                    <a:pt x="1583" y="479"/>
                  </a:lnTo>
                  <a:lnTo>
                    <a:pt x="1586" y="479"/>
                  </a:lnTo>
                  <a:lnTo>
                    <a:pt x="1586" y="475"/>
                  </a:lnTo>
                  <a:lnTo>
                    <a:pt x="1586" y="479"/>
                  </a:lnTo>
                  <a:lnTo>
                    <a:pt x="1586" y="475"/>
                  </a:lnTo>
                  <a:lnTo>
                    <a:pt x="1590" y="471"/>
                  </a:lnTo>
                  <a:lnTo>
                    <a:pt x="1594" y="468"/>
                  </a:lnTo>
                  <a:lnTo>
                    <a:pt x="1594" y="464"/>
                  </a:lnTo>
                  <a:lnTo>
                    <a:pt x="1594" y="468"/>
                  </a:lnTo>
                  <a:lnTo>
                    <a:pt x="1594" y="464"/>
                  </a:lnTo>
                  <a:lnTo>
                    <a:pt x="1598" y="460"/>
                  </a:lnTo>
                  <a:lnTo>
                    <a:pt x="1598" y="456"/>
                  </a:lnTo>
                  <a:lnTo>
                    <a:pt x="1598" y="460"/>
                  </a:lnTo>
                  <a:lnTo>
                    <a:pt x="1598" y="456"/>
                  </a:lnTo>
                  <a:lnTo>
                    <a:pt x="1602" y="456"/>
                  </a:lnTo>
                  <a:lnTo>
                    <a:pt x="1605" y="456"/>
                  </a:lnTo>
                  <a:lnTo>
                    <a:pt x="1609" y="460"/>
                  </a:lnTo>
                  <a:lnTo>
                    <a:pt x="1609" y="464"/>
                  </a:lnTo>
                  <a:lnTo>
                    <a:pt x="1613" y="468"/>
                  </a:lnTo>
                  <a:lnTo>
                    <a:pt x="1617" y="468"/>
                  </a:lnTo>
                  <a:lnTo>
                    <a:pt x="1617" y="471"/>
                  </a:lnTo>
                  <a:lnTo>
                    <a:pt x="1621" y="471"/>
                  </a:lnTo>
                  <a:lnTo>
                    <a:pt x="1624" y="471"/>
                  </a:lnTo>
                  <a:lnTo>
                    <a:pt x="1628" y="471"/>
                  </a:lnTo>
                  <a:lnTo>
                    <a:pt x="1628" y="475"/>
                  </a:lnTo>
                  <a:lnTo>
                    <a:pt x="1632" y="475"/>
                  </a:lnTo>
                  <a:lnTo>
                    <a:pt x="1636" y="475"/>
                  </a:lnTo>
                  <a:lnTo>
                    <a:pt x="1640" y="475"/>
                  </a:lnTo>
                  <a:lnTo>
                    <a:pt x="1640" y="479"/>
                  </a:lnTo>
                  <a:lnTo>
                    <a:pt x="1643" y="479"/>
                  </a:lnTo>
                  <a:lnTo>
                    <a:pt x="1647" y="479"/>
                  </a:lnTo>
                  <a:lnTo>
                    <a:pt x="1651" y="479"/>
                  </a:lnTo>
                  <a:lnTo>
                    <a:pt x="1655" y="479"/>
                  </a:lnTo>
                  <a:lnTo>
                    <a:pt x="1659" y="479"/>
                  </a:lnTo>
                  <a:lnTo>
                    <a:pt x="1659" y="475"/>
                  </a:lnTo>
                  <a:lnTo>
                    <a:pt x="1659" y="479"/>
                  </a:lnTo>
                  <a:lnTo>
                    <a:pt x="1659" y="475"/>
                  </a:lnTo>
                  <a:lnTo>
                    <a:pt x="1662" y="475"/>
                  </a:lnTo>
                  <a:lnTo>
                    <a:pt x="1666" y="471"/>
                  </a:lnTo>
                  <a:lnTo>
                    <a:pt x="1670" y="471"/>
                  </a:lnTo>
                  <a:lnTo>
                    <a:pt x="1670" y="468"/>
                  </a:lnTo>
                  <a:lnTo>
                    <a:pt x="1670" y="471"/>
                  </a:lnTo>
                  <a:lnTo>
                    <a:pt x="1670" y="468"/>
                  </a:lnTo>
                  <a:lnTo>
                    <a:pt x="1674" y="471"/>
                  </a:lnTo>
                  <a:lnTo>
                    <a:pt x="1678" y="471"/>
                  </a:lnTo>
                  <a:lnTo>
                    <a:pt x="1681" y="471"/>
                  </a:lnTo>
                  <a:lnTo>
                    <a:pt x="1685" y="475"/>
                  </a:lnTo>
                  <a:lnTo>
                    <a:pt x="1689" y="475"/>
                  </a:lnTo>
                  <a:lnTo>
                    <a:pt x="1689" y="479"/>
                  </a:lnTo>
                  <a:lnTo>
                    <a:pt x="1693" y="479"/>
                  </a:lnTo>
                  <a:lnTo>
                    <a:pt x="1697" y="479"/>
                  </a:lnTo>
                  <a:lnTo>
                    <a:pt x="1700" y="479"/>
                  </a:lnTo>
                  <a:lnTo>
                    <a:pt x="1704" y="479"/>
                  </a:lnTo>
                  <a:lnTo>
                    <a:pt x="1708" y="479"/>
                  </a:lnTo>
                  <a:lnTo>
                    <a:pt x="1712" y="479"/>
                  </a:lnTo>
                  <a:lnTo>
                    <a:pt x="1716" y="479"/>
                  </a:lnTo>
                  <a:lnTo>
                    <a:pt x="1719" y="479"/>
                  </a:lnTo>
                  <a:lnTo>
                    <a:pt x="1723" y="479"/>
                  </a:lnTo>
                  <a:lnTo>
                    <a:pt x="1727" y="475"/>
                  </a:lnTo>
                  <a:lnTo>
                    <a:pt x="1731" y="468"/>
                  </a:lnTo>
                  <a:lnTo>
                    <a:pt x="1731" y="464"/>
                  </a:lnTo>
                  <a:lnTo>
                    <a:pt x="1731" y="468"/>
                  </a:lnTo>
                  <a:lnTo>
                    <a:pt x="1731" y="464"/>
                  </a:lnTo>
                  <a:lnTo>
                    <a:pt x="1735" y="456"/>
                  </a:lnTo>
                  <a:lnTo>
                    <a:pt x="1735" y="449"/>
                  </a:lnTo>
                  <a:lnTo>
                    <a:pt x="1735" y="456"/>
                  </a:lnTo>
                  <a:lnTo>
                    <a:pt x="1735" y="449"/>
                  </a:lnTo>
                  <a:lnTo>
                    <a:pt x="1738" y="445"/>
                  </a:lnTo>
                  <a:lnTo>
                    <a:pt x="1742" y="441"/>
                  </a:lnTo>
                  <a:lnTo>
                    <a:pt x="1746" y="441"/>
                  </a:lnTo>
                  <a:lnTo>
                    <a:pt x="1746" y="445"/>
                  </a:lnTo>
                  <a:lnTo>
                    <a:pt x="1750" y="449"/>
                  </a:lnTo>
                  <a:lnTo>
                    <a:pt x="1750" y="460"/>
                  </a:lnTo>
                  <a:lnTo>
                    <a:pt x="1754" y="464"/>
                  </a:lnTo>
                  <a:lnTo>
                    <a:pt x="1754" y="468"/>
                  </a:lnTo>
                  <a:lnTo>
                    <a:pt x="1757" y="471"/>
                  </a:lnTo>
                  <a:lnTo>
                    <a:pt x="1757" y="475"/>
                  </a:lnTo>
                  <a:lnTo>
                    <a:pt x="1761" y="475"/>
                  </a:lnTo>
                  <a:lnTo>
                    <a:pt x="1761" y="479"/>
                  </a:lnTo>
                  <a:lnTo>
                    <a:pt x="1765" y="479"/>
                  </a:lnTo>
                  <a:lnTo>
                    <a:pt x="1769" y="479"/>
                  </a:lnTo>
                  <a:lnTo>
                    <a:pt x="1773" y="479"/>
                  </a:lnTo>
                  <a:lnTo>
                    <a:pt x="1777" y="475"/>
                  </a:lnTo>
                  <a:lnTo>
                    <a:pt x="1780" y="475"/>
                  </a:lnTo>
                  <a:lnTo>
                    <a:pt x="1784" y="475"/>
                  </a:lnTo>
                  <a:lnTo>
                    <a:pt x="1788" y="475"/>
                  </a:lnTo>
                  <a:lnTo>
                    <a:pt x="1792" y="475"/>
                  </a:lnTo>
                  <a:lnTo>
                    <a:pt x="1796" y="479"/>
                  </a:lnTo>
                  <a:lnTo>
                    <a:pt x="1799" y="479"/>
                  </a:lnTo>
                  <a:lnTo>
                    <a:pt x="1803" y="479"/>
                  </a:lnTo>
                  <a:lnTo>
                    <a:pt x="1807" y="479"/>
                  </a:lnTo>
                  <a:lnTo>
                    <a:pt x="1811" y="479"/>
                  </a:lnTo>
                  <a:lnTo>
                    <a:pt x="1815" y="479"/>
                  </a:lnTo>
                  <a:lnTo>
                    <a:pt x="1818" y="479"/>
                  </a:lnTo>
                  <a:lnTo>
                    <a:pt x="1822" y="479"/>
                  </a:lnTo>
                  <a:lnTo>
                    <a:pt x="1845" y="479"/>
                  </a:lnTo>
                  <a:lnTo>
                    <a:pt x="1849" y="479"/>
                  </a:lnTo>
                  <a:lnTo>
                    <a:pt x="1853" y="479"/>
                  </a:lnTo>
                  <a:lnTo>
                    <a:pt x="1856" y="479"/>
                  </a:lnTo>
                  <a:lnTo>
                    <a:pt x="1860" y="479"/>
                  </a:lnTo>
                  <a:lnTo>
                    <a:pt x="1864" y="479"/>
                  </a:lnTo>
                  <a:lnTo>
                    <a:pt x="1868" y="479"/>
                  </a:lnTo>
                  <a:lnTo>
                    <a:pt x="1872" y="479"/>
                  </a:lnTo>
                  <a:lnTo>
                    <a:pt x="1875" y="479"/>
                  </a:lnTo>
                  <a:lnTo>
                    <a:pt x="1879" y="479"/>
                  </a:lnTo>
                  <a:lnTo>
                    <a:pt x="1883" y="479"/>
                  </a:lnTo>
                  <a:lnTo>
                    <a:pt x="1910" y="479"/>
                  </a:lnTo>
                  <a:lnTo>
                    <a:pt x="1913" y="479"/>
                  </a:lnTo>
                  <a:lnTo>
                    <a:pt x="1917" y="479"/>
                  </a:lnTo>
                  <a:lnTo>
                    <a:pt x="1921" y="479"/>
                  </a:lnTo>
                  <a:lnTo>
                    <a:pt x="1925" y="479"/>
                  </a:lnTo>
                  <a:lnTo>
                    <a:pt x="1929" y="479"/>
                  </a:lnTo>
                  <a:lnTo>
                    <a:pt x="1932" y="479"/>
                  </a:lnTo>
                  <a:lnTo>
                    <a:pt x="1936" y="479"/>
                  </a:lnTo>
                  <a:lnTo>
                    <a:pt x="1940" y="479"/>
                  </a:lnTo>
                  <a:lnTo>
                    <a:pt x="1944" y="479"/>
                  </a:lnTo>
                  <a:lnTo>
                    <a:pt x="1978" y="479"/>
                  </a:lnTo>
                  <a:lnTo>
                    <a:pt x="1982" y="479"/>
                  </a:lnTo>
                  <a:lnTo>
                    <a:pt x="1986" y="479"/>
                  </a:lnTo>
                  <a:lnTo>
                    <a:pt x="1989" y="479"/>
                  </a:lnTo>
                  <a:lnTo>
                    <a:pt x="1993" y="479"/>
                  </a:lnTo>
                  <a:lnTo>
                    <a:pt x="1997" y="479"/>
                  </a:lnTo>
                  <a:lnTo>
                    <a:pt x="2001" y="479"/>
                  </a:lnTo>
                  <a:lnTo>
                    <a:pt x="2016" y="479"/>
                  </a:lnTo>
                  <a:lnTo>
                    <a:pt x="2020" y="479"/>
                  </a:lnTo>
                  <a:lnTo>
                    <a:pt x="2024" y="479"/>
                  </a:lnTo>
                  <a:lnTo>
                    <a:pt x="2028" y="479"/>
                  </a:lnTo>
                  <a:lnTo>
                    <a:pt x="2031" y="479"/>
                  </a:lnTo>
                  <a:lnTo>
                    <a:pt x="2035" y="479"/>
                  </a:lnTo>
                  <a:lnTo>
                    <a:pt x="2039" y="479"/>
                  </a:lnTo>
                  <a:lnTo>
                    <a:pt x="2043" y="479"/>
                  </a:lnTo>
                  <a:lnTo>
                    <a:pt x="2047" y="479"/>
                  </a:lnTo>
                  <a:lnTo>
                    <a:pt x="2050" y="479"/>
                  </a:lnTo>
                  <a:lnTo>
                    <a:pt x="2054" y="479"/>
                  </a:lnTo>
                  <a:lnTo>
                    <a:pt x="2058" y="479"/>
                  </a:lnTo>
                  <a:lnTo>
                    <a:pt x="2062" y="479"/>
                  </a:lnTo>
                  <a:lnTo>
                    <a:pt x="2066" y="479"/>
                  </a:lnTo>
                  <a:lnTo>
                    <a:pt x="2069" y="479"/>
                  </a:lnTo>
                  <a:lnTo>
                    <a:pt x="2073" y="479"/>
                  </a:lnTo>
                  <a:lnTo>
                    <a:pt x="2077" y="479"/>
                  </a:lnTo>
                  <a:lnTo>
                    <a:pt x="2081" y="479"/>
                  </a:lnTo>
                  <a:lnTo>
                    <a:pt x="2085" y="479"/>
                  </a:lnTo>
                  <a:lnTo>
                    <a:pt x="2088" y="479"/>
                  </a:lnTo>
                  <a:lnTo>
                    <a:pt x="2092" y="479"/>
                  </a:lnTo>
                  <a:lnTo>
                    <a:pt x="2096" y="479"/>
                  </a:lnTo>
                  <a:lnTo>
                    <a:pt x="2100" y="479"/>
                  </a:lnTo>
                  <a:lnTo>
                    <a:pt x="2104" y="479"/>
                  </a:lnTo>
                  <a:lnTo>
                    <a:pt x="2107" y="479"/>
                  </a:lnTo>
                  <a:lnTo>
                    <a:pt x="2111" y="479"/>
                  </a:lnTo>
                  <a:lnTo>
                    <a:pt x="2115" y="479"/>
                  </a:lnTo>
                  <a:lnTo>
                    <a:pt x="2119" y="475"/>
                  </a:lnTo>
                  <a:lnTo>
                    <a:pt x="2123" y="479"/>
                  </a:lnTo>
                  <a:lnTo>
                    <a:pt x="2126" y="479"/>
                  </a:lnTo>
                  <a:lnTo>
                    <a:pt x="2130" y="479"/>
                  </a:lnTo>
                  <a:lnTo>
                    <a:pt x="2134" y="479"/>
                  </a:lnTo>
                  <a:lnTo>
                    <a:pt x="2138" y="479"/>
                  </a:lnTo>
                </a:path>
              </a:pathLst>
            </a:custGeom>
            <a:noFill/>
            <a:ln w="0">
              <a:solidFill>
                <a:srgbClr val="A52A2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5" name="Line 166"/>
            <p:cNvSpPr>
              <a:spLocks noChangeShapeType="1"/>
            </p:cNvSpPr>
            <p:nvPr/>
          </p:nvSpPr>
          <p:spPr bwMode="auto">
            <a:xfrm>
              <a:off x="3454401" y="4929188"/>
              <a:ext cx="4606925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6" name="Line 167"/>
            <p:cNvSpPr>
              <a:spLocks noChangeShapeType="1"/>
            </p:cNvSpPr>
            <p:nvPr/>
          </p:nvSpPr>
          <p:spPr bwMode="auto">
            <a:xfrm>
              <a:off x="3454401" y="4929188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7" name="Line 168"/>
            <p:cNvSpPr>
              <a:spLocks noChangeShapeType="1"/>
            </p:cNvSpPr>
            <p:nvPr/>
          </p:nvSpPr>
          <p:spPr bwMode="auto">
            <a:xfrm>
              <a:off x="3798888" y="4929188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8" name="Rectangle 169"/>
            <p:cNvSpPr>
              <a:spLocks noChangeArrowheads="1"/>
            </p:cNvSpPr>
            <p:nvPr/>
          </p:nvSpPr>
          <p:spPr bwMode="auto">
            <a:xfrm>
              <a:off x="3775076" y="4959350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79" name="Line 170"/>
            <p:cNvSpPr>
              <a:spLocks noChangeShapeType="1"/>
            </p:cNvSpPr>
            <p:nvPr/>
          </p:nvSpPr>
          <p:spPr bwMode="auto">
            <a:xfrm>
              <a:off x="4137026" y="4929188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0" name="Rectangle 171"/>
            <p:cNvSpPr>
              <a:spLocks noChangeArrowheads="1"/>
            </p:cNvSpPr>
            <p:nvPr/>
          </p:nvSpPr>
          <p:spPr bwMode="auto">
            <a:xfrm>
              <a:off x="4113213" y="4959350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2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81" name="Line 172"/>
            <p:cNvSpPr>
              <a:spLocks noChangeShapeType="1"/>
            </p:cNvSpPr>
            <p:nvPr/>
          </p:nvSpPr>
          <p:spPr bwMode="auto">
            <a:xfrm>
              <a:off x="4481513" y="4929188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2" name="Rectangle 173"/>
            <p:cNvSpPr>
              <a:spLocks noChangeArrowheads="1"/>
            </p:cNvSpPr>
            <p:nvPr/>
          </p:nvSpPr>
          <p:spPr bwMode="auto">
            <a:xfrm>
              <a:off x="4456113" y="4959350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3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83" name="Line 174"/>
            <p:cNvSpPr>
              <a:spLocks noChangeShapeType="1"/>
            </p:cNvSpPr>
            <p:nvPr/>
          </p:nvSpPr>
          <p:spPr bwMode="auto">
            <a:xfrm>
              <a:off x="4819651" y="4929188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4" name="Rectangle 175"/>
            <p:cNvSpPr>
              <a:spLocks noChangeArrowheads="1"/>
            </p:cNvSpPr>
            <p:nvPr/>
          </p:nvSpPr>
          <p:spPr bwMode="auto">
            <a:xfrm>
              <a:off x="4794251" y="4959350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4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85" name="Line 176"/>
            <p:cNvSpPr>
              <a:spLocks noChangeShapeType="1"/>
            </p:cNvSpPr>
            <p:nvPr/>
          </p:nvSpPr>
          <p:spPr bwMode="auto">
            <a:xfrm>
              <a:off x="5162551" y="4929188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6" name="Rectangle 177"/>
            <p:cNvSpPr>
              <a:spLocks noChangeArrowheads="1"/>
            </p:cNvSpPr>
            <p:nvPr/>
          </p:nvSpPr>
          <p:spPr bwMode="auto">
            <a:xfrm>
              <a:off x="5138738" y="4959350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87" name="Line 178"/>
            <p:cNvSpPr>
              <a:spLocks noChangeShapeType="1"/>
            </p:cNvSpPr>
            <p:nvPr/>
          </p:nvSpPr>
          <p:spPr bwMode="auto">
            <a:xfrm>
              <a:off x="5500688" y="4929188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8" name="Rectangle 179"/>
            <p:cNvSpPr>
              <a:spLocks noChangeArrowheads="1"/>
            </p:cNvSpPr>
            <p:nvPr/>
          </p:nvSpPr>
          <p:spPr bwMode="auto">
            <a:xfrm>
              <a:off x="5476876" y="4959350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6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89" name="Line 180"/>
            <p:cNvSpPr>
              <a:spLocks noChangeShapeType="1"/>
            </p:cNvSpPr>
            <p:nvPr/>
          </p:nvSpPr>
          <p:spPr bwMode="auto">
            <a:xfrm>
              <a:off x="5845176" y="4929188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0" name="Rectangle 181"/>
            <p:cNvSpPr>
              <a:spLocks noChangeArrowheads="1"/>
            </p:cNvSpPr>
            <p:nvPr/>
          </p:nvSpPr>
          <p:spPr bwMode="auto">
            <a:xfrm>
              <a:off x="5821363" y="4959350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7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91" name="Line 182"/>
            <p:cNvSpPr>
              <a:spLocks noChangeShapeType="1"/>
            </p:cNvSpPr>
            <p:nvPr/>
          </p:nvSpPr>
          <p:spPr bwMode="auto">
            <a:xfrm>
              <a:off x="6183313" y="4929188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2" name="Rectangle 183"/>
            <p:cNvSpPr>
              <a:spLocks noChangeArrowheads="1"/>
            </p:cNvSpPr>
            <p:nvPr/>
          </p:nvSpPr>
          <p:spPr bwMode="auto">
            <a:xfrm>
              <a:off x="6159501" y="4959350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8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93" name="Line 184"/>
            <p:cNvSpPr>
              <a:spLocks noChangeShapeType="1"/>
            </p:cNvSpPr>
            <p:nvPr/>
          </p:nvSpPr>
          <p:spPr bwMode="auto">
            <a:xfrm>
              <a:off x="6527801" y="4929188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4" name="Rectangle 185"/>
            <p:cNvSpPr>
              <a:spLocks noChangeArrowheads="1"/>
            </p:cNvSpPr>
            <p:nvPr/>
          </p:nvSpPr>
          <p:spPr bwMode="auto">
            <a:xfrm>
              <a:off x="6503988" y="4959350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9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95" name="Line 186"/>
            <p:cNvSpPr>
              <a:spLocks noChangeShapeType="1"/>
            </p:cNvSpPr>
            <p:nvPr/>
          </p:nvSpPr>
          <p:spPr bwMode="auto">
            <a:xfrm>
              <a:off x="6865938" y="4929188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6" name="Rectangle 187"/>
            <p:cNvSpPr>
              <a:spLocks noChangeArrowheads="1"/>
            </p:cNvSpPr>
            <p:nvPr/>
          </p:nvSpPr>
          <p:spPr bwMode="auto">
            <a:xfrm>
              <a:off x="6823076" y="4959350"/>
              <a:ext cx="14446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97" name="Line 188"/>
            <p:cNvSpPr>
              <a:spLocks noChangeShapeType="1"/>
            </p:cNvSpPr>
            <p:nvPr/>
          </p:nvSpPr>
          <p:spPr bwMode="auto">
            <a:xfrm>
              <a:off x="7210426" y="4929188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8" name="Rectangle 189"/>
            <p:cNvSpPr>
              <a:spLocks noChangeArrowheads="1"/>
            </p:cNvSpPr>
            <p:nvPr/>
          </p:nvSpPr>
          <p:spPr bwMode="auto">
            <a:xfrm>
              <a:off x="7167563" y="4959350"/>
              <a:ext cx="14446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99" name="Line 190"/>
            <p:cNvSpPr>
              <a:spLocks noChangeShapeType="1"/>
            </p:cNvSpPr>
            <p:nvPr/>
          </p:nvSpPr>
          <p:spPr bwMode="auto">
            <a:xfrm>
              <a:off x="7548563" y="4929188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0" name="Rectangle 191"/>
            <p:cNvSpPr>
              <a:spLocks noChangeArrowheads="1"/>
            </p:cNvSpPr>
            <p:nvPr/>
          </p:nvSpPr>
          <p:spPr bwMode="auto">
            <a:xfrm>
              <a:off x="7505701" y="4959350"/>
              <a:ext cx="14446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12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01" name="Line 192"/>
            <p:cNvSpPr>
              <a:spLocks noChangeShapeType="1"/>
            </p:cNvSpPr>
            <p:nvPr/>
          </p:nvSpPr>
          <p:spPr bwMode="auto">
            <a:xfrm>
              <a:off x="7891463" y="4929188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2" name="Rectangle 193"/>
            <p:cNvSpPr>
              <a:spLocks noChangeArrowheads="1"/>
            </p:cNvSpPr>
            <p:nvPr/>
          </p:nvSpPr>
          <p:spPr bwMode="auto">
            <a:xfrm>
              <a:off x="7850188" y="4959350"/>
              <a:ext cx="14446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13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363" name="Group 6362"/>
          <p:cNvGrpSpPr/>
          <p:nvPr/>
        </p:nvGrpSpPr>
        <p:grpSpPr>
          <a:xfrm>
            <a:off x="4783951" y="4176797"/>
            <a:ext cx="3973513" cy="955054"/>
            <a:chOff x="3411538" y="5489575"/>
            <a:chExt cx="4649788" cy="1117600"/>
          </a:xfrm>
        </p:grpSpPr>
        <p:sp>
          <p:nvSpPr>
            <p:cNvPr id="6305" name="Line 197"/>
            <p:cNvSpPr>
              <a:spLocks noChangeShapeType="1"/>
            </p:cNvSpPr>
            <p:nvPr/>
          </p:nvSpPr>
          <p:spPr bwMode="auto">
            <a:xfrm flipV="1">
              <a:off x="3436938" y="5489575"/>
              <a:ext cx="0" cy="923925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8" name="Line 200"/>
            <p:cNvSpPr>
              <a:spLocks noChangeShapeType="1"/>
            </p:cNvSpPr>
            <p:nvPr/>
          </p:nvSpPr>
          <p:spPr bwMode="auto">
            <a:xfrm flipH="1">
              <a:off x="3411538" y="6329363"/>
              <a:ext cx="254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0" name="Line 202"/>
            <p:cNvSpPr>
              <a:spLocks noChangeShapeType="1"/>
            </p:cNvSpPr>
            <p:nvPr/>
          </p:nvSpPr>
          <p:spPr bwMode="auto">
            <a:xfrm flipH="1">
              <a:off x="3411538" y="6178550"/>
              <a:ext cx="254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2" name="Line 204"/>
            <p:cNvSpPr>
              <a:spLocks noChangeShapeType="1"/>
            </p:cNvSpPr>
            <p:nvPr/>
          </p:nvSpPr>
          <p:spPr bwMode="auto">
            <a:xfrm flipH="1">
              <a:off x="3411538" y="6027738"/>
              <a:ext cx="254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4" name="Line 206"/>
            <p:cNvSpPr>
              <a:spLocks noChangeShapeType="1"/>
            </p:cNvSpPr>
            <p:nvPr/>
          </p:nvSpPr>
          <p:spPr bwMode="auto">
            <a:xfrm flipH="1">
              <a:off x="3411538" y="5870575"/>
              <a:ext cx="254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6" name="Line 208"/>
            <p:cNvSpPr>
              <a:spLocks noChangeShapeType="1"/>
            </p:cNvSpPr>
            <p:nvPr/>
          </p:nvSpPr>
          <p:spPr bwMode="auto">
            <a:xfrm flipH="1">
              <a:off x="3411538" y="5719763"/>
              <a:ext cx="254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8" name="Line 210"/>
            <p:cNvSpPr>
              <a:spLocks noChangeShapeType="1"/>
            </p:cNvSpPr>
            <p:nvPr/>
          </p:nvSpPr>
          <p:spPr bwMode="auto">
            <a:xfrm flipH="1">
              <a:off x="3411538" y="5568950"/>
              <a:ext cx="254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2" name="Freeform 214"/>
            <p:cNvSpPr>
              <a:spLocks/>
            </p:cNvSpPr>
            <p:nvPr/>
          </p:nvSpPr>
          <p:spPr bwMode="auto">
            <a:xfrm>
              <a:off x="3454401" y="5568950"/>
              <a:ext cx="4606925" cy="760413"/>
            </a:xfrm>
            <a:custGeom>
              <a:avLst/>
              <a:gdLst>
                <a:gd name="T0" fmla="*/ 49 w 2902"/>
                <a:gd name="T1" fmla="*/ 479 h 479"/>
                <a:gd name="T2" fmla="*/ 103 w 2902"/>
                <a:gd name="T3" fmla="*/ 479 h 479"/>
                <a:gd name="T4" fmla="*/ 156 w 2902"/>
                <a:gd name="T5" fmla="*/ 479 h 479"/>
                <a:gd name="T6" fmla="*/ 198 w 2902"/>
                <a:gd name="T7" fmla="*/ 479 h 479"/>
                <a:gd name="T8" fmla="*/ 251 w 2902"/>
                <a:gd name="T9" fmla="*/ 479 h 479"/>
                <a:gd name="T10" fmla="*/ 304 w 2902"/>
                <a:gd name="T11" fmla="*/ 479 h 479"/>
                <a:gd name="T12" fmla="*/ 357 w 2902"/>
                <a:gd name="T13" fmla="*/ 479 h 479"/>
                <a:gd name="T14" fmla="*/ 411 w 2902"/>
                <a:gd name="T15" fmla="*/ 479 h 479"/>
                <a:gd name="T16" fmla="*/ 464 w 2902"/>
                <a:gd name="T17" fmla="*/ 479 h 479"/>
                <a:gd name="T18" fmla="*/ 517 w 2902"/>
                <a:gd name="T19" fmla="*/ 479 h 479"/>
                <a:gd name="T20" fmla="*/ 570 w 2902"/>
                <a:gd name="T21" fmla="*/ 479 h 479"/>
                <a:gd name="T22" fmla="*/ 624 w 2902"/>
                <a:gd name="T23" fmla="*/ 479 h 479"/>
                <a:gd name="T24" fmla="*/ 677 w 2902"/>
                <a:gd name="T25" fmla="*/ 479 h 479"/>
                <a:gd name="T26" fmla="*/ 711 w 2902"/>
                <a:gd name="T27" fmla="*/ 403 h 479"/>
                <a:gd name="T28" fmla="*/ 734 w 2902"/>
                <a:gd name="T29" fmla="*/ 460 h 479"/>
                <a:gd name="T30" fmla="*/ 768 w 2902"/>
                <a:gd name="T31" fmla="*/ 479 h 479"/>
                <a:gd name="T32" fmla="*/ 799 w 2902"/>
                <a:gd name="T33" fmla="*/ 479 h 479"/>
                <a:gd name="T34" fmla="*/ 829 w 2902"/>
                <a:gd name="T35" fmla="*/ 479 h 479"/>
                <a:gd name="T36" fmla="*/ 867 w 2902"/>
                <a:gd name="T37" fmla="*/ 475 h 479"/>
                <a:gd name="T38" fmla="*/ 909 w 2902"/>
                <a:gd name="T39" fmla="*/ 479 h 479"/>
                <a:gd name="T40" fmla="*/ 955 w 2902"/>
                <a:gd name="T41" fmla="*/ 479 h 479"/>
                <a:gd name="T42" fmla="*/ 993 w 2902"/>
                <a:gd name="T43" fmla="*/ 475 h 479"/>
                <a:gd name="T44" fmla="*/ 1038 w 2902"/>
                <a:gd name="T45" fmla="*/ 479 h 479"/>
                <a:gd name="T46" fmla="*/ 1091 w 2902"/>
                <a:gd name="T47" fmla="*/ 479 h 479"/>
                <a:gd name="T48" fmla="*/ 1141 w 2902"/>
                <a:gd name="T49" fmla="*/ 479 h 479"/>
                <a:gd name="T50" fmla="*/ 1190 w 2902"/>
                <a:gd name="T51" fmla="*/ 479 h 479"/>
                <a:gd name="T52" fmla="*/ 1232 w 2902"/>
                <a:gd name="T53" fmla="*/ 479 h 479"/>
                <a:gd name="T54" fmla="*/ 1285 w 2902"/>
                <a:gd name="T55" fmla="*/ 479 h 479"/>
                <a:gd name="T56" fmla="*/ 1335 w 2902"/>
                <a:gd name="T57" fmla="*/ 479 h 479"/>
                <a:gd name="T58" fmla="*/ 1388 w 2902"/>
                <a:gd name="T59" fmla="*/ 479 h 479"/>
                <a:gd name="T60" fmla="*/ 1426 w 2902"/>
                <a:gd name="T61" fmla="*/ 479 h 479"/>
                <a:gd name="T62" fmla="*/ 1460 w 2902"/>
                <a:gd name="T63" fmla="*/ 479 h 479"/>
                <a:gd name="T64" fmla="*/ 1506 w 2902"/>
                <a:gd name="T65" fmla="*/ 479 h 479"/>
                <a:gd name="T66" fmla="*/ 1559 w 2902"/>
                <a:gd name="T67" fmla="*/ 479 h 479"/>
                <a:gd name="T68" fmla="*/ 1613 w 2902"/>
                <a:gd name="T69" fmla="*/ 479 h 479"/>
                <a:gd name="T70" fmla="*/ 1666 w 2902"/>
                <a:gd name="T71" fmla="*/ 479 h 479"/>
                <a:gd name="T72" fmla="*/ 1719 w 2902"/>
                <a:gd name="T73" fmla="*/ 479 h 479"/>
                <a:gd name="T74" fmla="*/ 1772 w 2902"/>
                <a:gd name="T75" fmla="*/ 479 h 479"/>
                <a:gd name="T76" fmla="*/ 1822 w 2902"/>
                <a:gd name="T77" fmla="*/ 479 h 479"/>
                <a:gd name="T78" fmla="*/ 1875 w 2902"/>
                <a:gd name="T79" fmla="*/ 479 h 479"/>
                <a:gd name="T80" fmla="*/ 1928 w 2902"/>
                <a:gd name="T81" fmla="*/ 479 h 479"/>
                <a:gd name="T82" fmla="*/ 1970 w 2902"/>
                <a:gd name="T83" fmla="*/ 479 h 479"/>
                <a:gd name="T84" fmla="*/ 2008 w 2902"/>
                <a:gd name="T85" fmla="*/ 475 h 479"/>
                <a:gd name="T86" fmla="*/ 2054 w 2902"/>
                <a:gd name="T87" fmla="*/ 479 h 479"/>
                <a:gd name="T88" fmla="*/ 2107 w 2902"/>
                <a:gd name="T89" fmla="*/ 479 h 479"/>
                <a:gd name="T90" fmla="*/ 2160 w 2902"/>
                <a:gd name="T91" fmla="*/ 479 h 479"/>
                <a:gd name="T92" fmla="*/ 2213 w 2902"/>
                <a:gd name="T93" fmla="*/ 479 h 479"/>
                <a:gd name="T94" fmla="*/ 2267 w 2902"/>
                <a:gd name="T95" fmla="*/ 479 h 479"/>
                <a:gd name="T96" fmla="*/ 2320 w 2902"/>
                <a:gd name="T97" fmla="*/ 479 h 479"/>
                <a:gd name="T98" fmla="*/ 2373 w 2902"/>
                <a:gd name="T99" fmla="*/ 479 h 479"/>
                <a:gd name="T100" fmla="*/ 2426 w 2902"/>
                <a:gd name="T101" fmla="*/ 479 h 479"/>
                <a:gd name="T102" fmla="*/ 2480 w 2902"/>
                <a:gd name="T103" fmla="*/ 479 h 479"/>
                <a:gd name="T104" fmla="*/ 2533 w 2902"/>
                <a:gd name="T105" fmla="*/ 479 h 479"/>
                <a:gd name="T106" fmla="*/ 2586 w 2902"/>
                <a:gd name="T107" fmla="*/ 479 h 479"/>
                <a:gd name="T108" fmla="*/ 2639 w 2902"/>
                <a:gd name="T109" fmla="*/ 479 h 479"/>
                <a:gd name="T110" fmla="*/ 2693 w 2902"/>
                <a:gd name="T111" fmla="*/ 479 h 479"/>
                <a:gd name="T112" fmla="*/ 2734 w 2902"/>
                <a:gd name="T113" fmla="*/ 479 h 479"/>
                <a:gd name="T114" fmla="*/ 2788 w 2902"/>
                <a:gd name="T115" fmla="*/ 479 h 479"/>
                <a:gd name="T116" fmla="*/ 2841 w 2902"/>
                <a:gd name="T117" fmla="*/ 479 h 479"/>
                <a:gd name="T118" fmla="*/ 2894 w 2902"/>
                <a:gd name="T119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02" h="479">
                  <a:moveTo>
                    <a:pt x="0" y="479"/>
                  </a:moveTo>
                  <a:lnTo>
                    <a:pt x="4" y="479"/>
                  </a:lnTo>
                  <a:lnTo>
                    <a:pt x="8" y="479"/>
                  </a:lnTo>
                  <a:lnTo>
                    <a:pt x="11" y="479"/>
                  </a:lnTo>
                  <a:lnTo>
                    <a:pt x="15" y="479"/>
                  </a:lnTo>
                  <a:lnTo>
                    <a:pt x="19" y="479"/>
                  </a:lnTo>
                  <a:lnTo>
                    <a:pt x="23" y="479"/>
                  </a:lnTo>
                  <a:lnTo>
                    <a:pt x="27" y="479"/>
                  </a:lnTo>
                  <a:lnTo>
                    <a:pt x="30" y="479"/>
                  </a:lnTo>
                  <a:lnTo>
                    <a:pt x="34" y="479"/>
                  </a:lnTo>
                  <a:lnTo>
                    <a:pt x="38" y="479"/>
                  </a:lnTo>
                  <a:lnTo>
                    <a:pt x="42" y="479"/>
                  </a:lnTo>
                  <a:lnTo>
                    <a:pt x="46" y="479"/>
                  </a:lnTo>
                  <a:lnTo>
                    <a:pt x="49" y="479"/>
                  </a:lnTo>
                  <a:lnTo>
                    <a:pt x="53" y="479"/>
                  </a:lnTo>
                  <a:lnTo>
                    <a:pt x="57" y="479"/>
                  </a:lnTo>
                  <a:lnTo>
                    <a:pt x="61" y="479"/>
                  </a:lnTo>
                  <a:lnTo>
                    <a:pt x="65" y="479"/>
                  </a:lnTo>
                  <a:lnTo>
                    <a:pt x="68" y="479"/>
                  </a:lnTo>
                  <a:lnTo>
                    <a:pt x="72" y="479"/>
                  </a:lnTo>
                  <a:lnTo>
                    <a:pt x="76" y="479"/>
                  </a:lnTo>
                  <a:lnTo>
                    <a:pt x="80" y="479"/>
                  </a:lnTo>
                  <a:lnTo>
                    <a:pt x="84" y="479"/>
                  </a:lnTo>
                  <a:lnTo>
                    <a:pt x="87" y="479"/>
                  </a:lnTo>
                  <a:lnTo>
                    <a:pt x="91" y="479"/>
                  </a:lnTo>
                  <a:lnTo>
                    <a:pt x="95" y="479"/>
                  </a:lnTo>
                  <a:lnTo>
                    <a:pt x="99" y="479"/>
                  </a:lnTo>
                  <a:lnTo>
                    <a:pt x="103" y="479"/>
                  </a:lnTo>
                  <a:lnTo>
                    <a:pt x="106" y="479"/>
                  </a:lnTo>
                  <a:lnTo>
                    <a:pt x="110" y="479"/>
                  </a:lnTo>
                  <a:lnTo>
                    <a:pt x="114" y="479"/>
                  </a:lnTo>
                  <a:lnTo>
                    <a:pt x="118" y="479"/>
                  </a:lnTo>
                  <a:lnTo>
                    <a:pt x="122" y="479"/>
                  </a:lnTo>
                  <a:lnTo>
                    <a:pt x="125" y="479"/>
                  </a:lnTo>
                  <a:lnTo>
                    <a:pt x="129" y="479"/>
                  </a:lnTo>
                  <a:lnTo>
                    <a:pt x="133" y="479"/>
                  </a:lnTo>
                  <a:lnTo>
                    <a:pt x="137" y="479"/>
                  </a:lnTo>
                  <a:lnTo>
                    <a:pt x="141" y="479"/>
                  </a:lnTo>
                  <a:lnTo>
                    <a:pt x="145" y="479"/>
                  </a:lnTo>
                  <a:lnTo>
                    <a:pt x="148" y="479"/>
                  </a:lnTo>
                  <a:lnTo>
                    <a:pt x="152" y="479"/>
                  </a:lnTo>
                  <a:lnTo>
                    <a:pt x="156" y="479"/>
                  </a:lnTo>
                  <a:lnTo>
                    <a:pt x="156" y="475"/>
                  </a:lnTo>
                  <a:lnTo>
                    <a:pt x="156" y="479"/>
                  </a:lnTo>
                  <a:lnTo>
                    <a:pt x="156" y="475"/>
                  </a:lnTo>
                  <a:lnTo>
                    <a:pt x="160" y="479"/>
                  </a:lnTo>
                  <a:lnTo>
                    <a:pt x="164" y="479"/>
                  </a:lnTo>
                  <a:lnTo>
                    <a:pt x="167" y="479"/>
                  </a:lnTo>
                  <a:lnTo>
                    <a:pt x="171" y="479"/>
                  </a:lnTo>
                  <a:lnTo>
                    <a:pt x="175" y="479"/>
                  </a:lnTo>
                  <a:lnTo>
                    <a:pt x="179" y="479"/>
                  </a:lnTo>
                  <a:lnTo>
                    <a:pt x="183" y="479"/>
                  </a:lnTo>
                  <a:lnTo>
                    <a:pt x="186" y="479"/>
                  </a:lnTo>
                  <a:lnTo>
                    <a:pt x="190" y="479"/>
                  </a:lnTo>
                  <a:lnTo>
                    <a:pt x="194" y="479"/>
                  </a:lnTo>
                  <a:lnTo>
                    <a:pt x="198" y="479"/>
                  </a:lnTo>
                  <a:lnTo>
                    <a:pt x="202" y="479"/>
                  </a:lnTo>
                  <a:lnTo>
                    <a:pt x="205" y="479"/>
                  </a:lnTo>
                  <a:lnTo>
                    <a:pt x="209" y="479"/>
                  </a:lnTo>
                  <a:lnTo>
                    <a:pt x="213" y="479"/>
                  </a:lnTo>
                  <a:lnTo>
                    <a:pt x="217" y="479"/>
                  </a:lnTo>
                  <a:lnTo>
                    <a:pt x="221" y="479"/>
                  </a:lnTo>
                  <a:lnTo>
                    <a:pt x="224" y="479"/>
                  </a:lnTo>
                  <a:lnTo>
                    <a:pt x="228" y="479"/>
                  </a:lnTo>
                  <a:lnTo>
                    <a:pt x="232" y="479"/>
                  </a:lnTo>
                  <a:lnTo>
                    <a:pt x="236" y="479"/>
                  </a:lnTo>
                  <a:lnTo>
                    <a:pt x="240" y="479"/>
                  </a:lnTo>
                  <a:lnTo>
                    <a:pt x="243" y="479"/>
                  </a:lnTo>
                  <a:lnTo>
                    <a:pt x="247" y="479"/>
                  </a:lnTo>
                  <a:lnTo>
                    <a:pt x="251" y="479"/>
                  </a:lnTo>
                  <a:lnTo>
                    <a:pt x="255" y="479"/>
                  </a:lnTo>
                  <a:lnTo>
                    <a:pt x="259" y="479"/>
                  </a:lnTo>
                  <a:lnTo>
                    <a:pt x="262" y="479"/>
                  </a:lnTo>
                  <a:lnTo>
                    <a:pt x="266" y="479"/>
                  </a:lnTo>
                  <a:lnTo>
                    <a:pt x="270" y="479"/>
                  </a:lnTo>
                  <a:lnTo>
                    <a:pt x="274" y="479"/>
                  </a:lnTo>
                  <a:lnTo>
                    <a:pt x="278" y="479"/>
                  </a:lnTo>
                  <a:lnTo>
                    <a:pt x="281" y="479"/>
                  </a:lnTo>
                  <a:lnTo>
                    <a:pt x="285" y="479"/>
                  </a:lnTo>
                  <a:lnTo>
                    <a:pt x="289" y="479"/>
                  </a:lnTo>
                  <a:lnTo>
                    <a:pt x="293" y="479"/>
                  </a:lnTo>
                  <a:lnTo>
                    <a:pt x="297" y="479"/>
                  </a:lnTo>
                  <a:lnTo>
                    <a:pt x="300" y="479"/>
                  </a:lnTo>
                  <a:lnTo>
                    <a:pt x="304" y="479"/>
                  </a:lnTo>
                  <a:lnTo>
                    <a:pt x="308" y="479"/>
                  </a:lnTo>
                  <a:lnTo>
                    <a:pt x="312" y="479"/>
                  </a:lnTo>
                  <a:lnTo>
                    <a:pt x="316" y="479"/>
                  </a:lnTo>
                  <a:lnTo>
                    <a:pt x="319" y="479"/>
                  </a:lnTo>
                  <a:lnTo>
                    <a:pt x="323" y="479"/>
                  </a:lnTo>
                  <a:lnTo>
                    <a:pt x="327" y="479"/>
                  </a:lnTo>
                  <a:lnTo>
                    <a:pt x="331" y="479"/>
                  </a:lnTo>
                  <a:lnTo>
                    <a:pt x="335" y="479"/>
                  </a:lnTo>
                  <a:lnTo>
                    <a:pt x="338" y="479"/>
                  </a:lnTo>
                  <a:lnTo>
                    <a:pt x="342" y="479"/>
                  </a:lnTo>
                  <a:lnTo>
                    <a:pt x="346" y="479"/>
                  </a:lnTo>
                  <a:lnTo>
                    <a:pt x="350" y="479"/>
                  </a:lnTo>
                  <a:lnTo>
                    <a:pt x="354" y="479"/>
                  </a:lnTo>
                  <a:lnTo>
                    <a:pt x="357" y="479"/>
                  </a:lnTo>
                  <a:lnTo>
                    <a:pt x="361" y="479"/>
                  </a:lnTo>
                  <a:lnTo>
                    <a:pt x="365" y="479"/>
                  </a:lnTo>
                  <a:lnTo>
                    <a:pt x="369" y="479"/>
                  </a:lnTo>
                  <a:lnTo>
                    <a:pt x="373" y="479"/>
                  </a:lnTo>
                  <a:lnTo>
                    <a:pt x="376" y="479"/>
                  </a:lnTo>
                  <a:lnTo>
                    <a:pt x="380" y="479"/>
                  </a:lnTo>
                  <a:lnTo>
                    <a:pt x="384" y="479"/>
                  </a:lnTo>
                  <a:lnTo>
                    <a:pt x="388" y="479"/>
                  </a:lnTo>
                  <a:lnTo>
                    <a:pt x="392" y="479"/>
                  </a:lnTo>
                  <a:lnTo>
                    <a:pt x="396" y="479"/>
                  </a:lnTo>
                  <a:lnTo>
                    <a:pt x="399" y="479"/>
                  </a:lnTo>
                  <a:lnTo>
                    <a:pt x="403" y="479"/>
                  </a:lnTo>
                  <a:lnTo>
                    <a:pt x="407" y="479"/>
                  </a:lnTo>
                  <a:lnTo>
                    <a:pt x="411" y="479"/>
                  </a:lnTo>
                  <a:lnTo>
                    <a:pt x="415" y="479"/>
                  </a:lnTo>
                  <a:lnTo>
                    <a:pt x="418" y="479"/>
                  </a:lnTo>
                  <a:lnTo>
                    <a:pt x="422" y="479"/>
                  </a:lnTo>
                  <a:lnTo>
                    <a:pt x="426" y="479"/>
                  </a:lnTo>
                  <a:lnTo>
                    <a:pt x="430" y="479"/>
                  </a:lnTo>
                  <a:lnTo>
                    <a:pt x="434" y="479"/>
                  </a:lnTo>
                  <a:lnTo>
                    <a:pt x="437" y="479"/>
                  </a:lnTo>
                  <a:lnTo>
                    <a:pt x="441" y="479"/>
                  </a:lnTo>
                  <a:lnTo>
                    <a:pt x="445" y="479"/>
                  </a:lnTo>
                  <a:lnTo>
                    <a:pt x="449" y="479"/>
                  </a:lnTo>
                  <a:lnTo>
                    <a:pt x="453" y="479"/>
                  </a:lnTo>
                  <a:lnTo>
                    <a:pt x="456" y="479"/>
                  </a:lnTo>
                  <a:lnTo>
                    <a:pt x="460" y="479"/>
                  </a:lnTo>
                  <a:lnTo>
                    <a:pt x="464" y="479"/>
                  </a:lnTo>
                  <a:lnTo>
                    <a:pt x="468" y="479"/>
                  </a:lnTo>
                  <a:lnTo>
                    <a:pt x="472" y="479"/>
                  </a:lnTo>
                  <a:lnTo>
                    <a:pt x="475" y="479"/>
                  </a:lnTo>
                  <a:lnTo>
                    <a:pt x="479" y="479"/>
                  </a:lnTo>
                  <a:lnTo>
                    <a:pt x="483" y="479"/>
                  </a:lnTo>
                  <a:lnTo>
                    <a:pt x="487" y="479"/>
                  </a:lnTo>
                  <a:lnTo>
                    <a:pt x="491" y="479"/>
                  </a:lnTo>
                  <a:lnTo>
                    <a:pt x="494" y="479"/>
                  </a:lnTo>
                  <a:lnTo>
                    <a:pt x="498" y="479"/>
                  </a:lnTo>
                  <a:lnTo>
                    <a:pt x="502" y="479"/>
                  </a:lnTo>
                  <a:lnTo>
                    <a:pt x="506" y="479"/>
                  </a:lnTo>
                  <a:lnTo>
                    <a:pt x="510" y="479"/>
                  </a:lnTo>
                  <a:lnTo>
                    <a:pt x="513" y="479"/>
                  </a:lnTo>
                  <a:lnTo>
                    <a:pt x="517" y="479"/>
                  </a:lnTo>
                  <a:lnTo>
                    <a:pt x="521" y="479"/>
                  </a:lnTo>
                  <a:lnTo>
                    <a:pt x="525" y="479"/>
                  </a:lnTo>
                  <a:lnTo>
                    <a:pt x="529" y="479"/>
                  </a:lnTo>
                  <a:lnTo>
                    <a:pt x="532" y="479"/>
                  </a:lnTo>
                  <a:lnTo>
                    <a:pt x="536" y="479"/>
                  </a:lnTo>
                  <a:lnTo>
                    <a:pt x="540" y="479"/>
                  </a:lnTo>
                  <a:lnTo>
                    <a:pt x="544" y="479"/>
                  </a:lnTo>
                  <a:lnTo>
                    <a:pt x="548" y="479"/>
                  </a:lnTo>
                  <a:lnTo>
                    <a:pt x="551" y="479"/>
                  </a:lnTo>
                  <a:lnTo>
                    <a:pt x="555" y="479"/>
                  </a:lnTo>
                  <a:lnTo>
                    <a:pt x="559" y="479"/>
                  </a:lnTo>
                  <a:lnTo>
                    <a:pt x="563" y="479"/>
                  </a:lnTo>
                  <a:lnTo>
                    <a:pt x="567" y="479"/>
                  </a:lnTo>
                  <a:lnTo>
                    <a:pt x="570" y="479"/>
                  </a:lnTo>
                  <a:lnTo>
                    <a:pt x="574" y="479"/>
                  </a:lnTo>
                  <a:lnTo>
                    <a:pt x="578" y="479"/>
                  </a:lnTo>
                  <a:lnTo>
                    <a:pt x="582" y="479"/>
                  </a:lnTo>
                  <a:lnTo>
                    <a:pt x="586" y="479"/>
                  </a:lnTo>
                  <a:lnTo>
                    <a:pt x="589" y="479"/>
                  </a:lnTo>
                  <a:lnTo>
                    <a:pt x="593" y="479"/>
                  </a:lnTo>
                  <a:lnTo>
                    <a:pt x="597" y="479"/>
                  </a:lnTo>
                  <a:lnTo>
                    <a:pt x="601" y="479"/>
                  </a:lnTo>
                  <a:lnTo>
                    <a:pt x="605" y="479"/>
                  </a:lnTo>
                  <a:lnTo>
                    <a:pt x="608" y="479"/>
                  </a:lnTo>
                  <a:lnTo>
                    <a:pt x="612" y="479"/>
                  </a:lnTo>
                  <a:lnTo>
                    <a:pt x="616" y="479"/>
                  </a:lnTo>
                  <a:lnTo>
                    <a:pt x="620" y="479"/>
                  </a:lnTo>
                  <a:lnTo>
                    <a:pt x="624" y="479"/>
                  </a:lnTo>
                  <a:lnTo>
                    <a:pt x="628" y="479"/>
                  </a:lnTo>
                  <a:lnTo>
                    <a:pt x="631" y="479"/>
                  </a:lnTo>
                  <a:lnTo>
                    <a:pt x="635" y="479"/>
                  </a:lnTo>
                  <a:lnTo>
                    <a:pt x="639" y="479"/>
                  </a:lnTo>
                  <a:lnTo>
                    <a:pt x="643" y="479"/>
                  </a:lnTo>
                  <a:lnTo>
                    <a:pt x="647" y="479"/>
                  </a:lnTo>
                  <a:lnTo>
                    <a:pt x="650" y="479"/>
                  </a:lnTo>
                  <a:lnTo>
                    <a:pt x="654" y="479"/>
                  </a:lnTo>
                  <a:lnTo>
                    <a:pt x="658" y="479"/>
                  </a:lnTo>
                  <a:lnTo>
                    <a:pt x="662" y="479"/>
                  </a:lnTo>
                  <a:lnTo>
                    <a:pt x="666" y="479"/>
                  </a:lnTo>
                  <a:lnTo>
                    <a:pt x="669" y="479"/>
                  </a:lnTo>
                  <a:lnTo>
                    <a:pt x="673" y="479"/>
                  </a:lnTo>
                  <a:lnTo>
                    <a:pt x="677" y="479"/>
                  </a:lnTo>
                  <a:lnTo>
                    <a:pt x="681" y="479"/>
                  </a:lnTo>
                  <a:lnTo>
                    <a:pt x="685" y="479"/>
                  </a:lnTo>
                  <a:lnTo>
                    <a:pt x="688" y="479"/>
                  </a:lnTo>
                  <a:lnTo>
                    <a:pt x="692" y="479"/>
                  </a:lnTo>
                  <a:lnTo>
                    <a:pt x="696" y="479"/>
                  </a:lnTo>
                  <a:lnTo>
                    <a:pt x="700" y="479"/>
                  </a:lnTo>
                  <a:lnTo>
                    <a:pt x="704" y="479"/>
                  </a:lnTo>
                  <a:lnTo>
                    <a:pt x="707" y="475"/>
                  </a:lnTo>
                  <a:lnTo>
                    <a:pt x="707" y="468"/>
                  </a:lnTo>
                  <a:lnTo>
                    <a:pt x="707" y="475"/>
                  </a:lnTo>
                  <a:lnTo>
                    <a:pt x="707" y="468"/>
                  </a:lnTo>
                  <a:lnTo>
                    <a:pt x="711" y="403"/>
                  </a:lnTo>
                  <a:lnTo>
                    <a:pt x="711" y="258"/>
                  </a:lnTo>
                  <a:lnTo>
                    <a:pt x="711" y="403"/>
                  </a:lnTo>
                  <a:lnTo>
                    <a:pt x="711" y="258"/>
                  </a:lnTo>
                  <a:lnTo>
                    <a:pt x="715" y="141"/>
                  </a:lnTo>
                  <a:lnTo>
                    <a:pt x="715" y="42"/>
                  </a:lnTo>
                  <a:lnTo>
                    <a:pt x="715" y="141"/>
                  </a:lnTo>
                  <a:lnTo>
                    <a:pt x="715" y="42"/>
                  </a:lnTo>
                  <a:lnTo>
                    <a:pt x="719" y="0"/>
                  </a:lnTo>
                  <a:lnTo>
                    <a:pt x="719" y="61"/>
                  </a:lnTo>
                  <a:lnTo>
                    <a:pt x="723" y="179"/>
                  </a:lnTo>
                  <a:lnTo>
                    <a:pt x="723" y="300"/>
                  </a:lnTo>
                  <a:lnTo>
                    <a:pt x="726" y="380"/>
                  </a:lnTo>
                  <a:lnTo>
                    <a:pt x="730" y="422"/>
                  </a:lnTo>
                  <a:lnTo>
                    <a:pt x="730" y="441"/>
                  </a:lnTo>
                  <a:lnTo>
                    <a:pt x="734" y="456"/>
                  </a:lnTo>
                  <a:lnTo>
                    <a:pt x="734" y="460"/>
                  </a:lnTo>
                  <a:lnTo>
                    <a:pt x="738" y="464"/>
                  </a:lnTo>
                  <a:lnTo>
                    <a:pt x="738" y="471"/>
                  </a:lnTo>
                  <a:lnTo>
                    <a:pt x="742" y="471"/>
                  </a:lnTo>
                  <a:lnTo>
                    <a:pt x="745" y="475"/>
                  </a:lnTo>
                  <a:lnTo>
                    <a:pt x="749" y="475"/>
                  </a:lnTo>
                  <a:lnTo>
                    <a:pt x="753" y="475"/>
                  </a:lnTo>
                  <a:lnTo>
                    <a:pt x="757" y="479"/>
                  </a:lnTo>
                  <a:lnTo>
                    <a:pt x="757" y="475"/>
                  </a:lnTo>
                  <a:lnTo>
                    <a:pt x="757" y="479"/>
                  </a:lnTo>
                  <a:lnTo>
                    <a:pt x="757" y="475"/>
                  </a:lnTo>
                  <a:lnTo>
                    <a:pt x="761" y="475"/>
                  </a:lnTo>
                  <a:lnTo>
                    <a:pt x="761" y="479"/>
                  </a:lnTo>
                  <a:lnTo>
                    <a:pt x="764" y="479"/>
                  </a:lnTo>
                  <a:lnTo>
                    <a:pt x="768" y="479"/>
                  </a:lnTo>
                  <a:lnTo>
                    <a:pt x="772" y="479"/>
                  </a:lnTo>
                  <a:lnTo>
                    <a:pt x="776" y="475"/>
                  </a:lnTo>
                  <a:lnTo>
                    <a:pt x="776" y="479"/>
                  </a:lnTo>
                  <a:lnTo>
                    <a:pt x="780" y="479"/>
                  </a:lnTo>
                  <a:lnTo>
                    <a:pt x="780" y="475"/>
                  </a:lnTo>
                  <a:lnTo>
                    <a:pt x="780" y="479"/>
                  </a:lnTo>
                  <a:lnTo>
                    <a:pt x="780" y="475"/>
                  </a:lnTo>
                  <a:lnTo>
                    <a:pt x="783" y="479"/>
                  </a:lnTo>
                  <a:lnTo>
                    <a:pt x="787" y="475"/>
                  </a:lnTo>
                  <a:lnTo>
                    <a:pt x="787" y="479"/>
                  </a:lnTo>
                  <a:lnTo>
                    <a:pt x="791" y="479"/>
                  </a:lnTo>
                  <a:lnTo>
                    <a:pt x="795" y="475"/>
                  </a:lnTo>
                  <a:lnTo>
                    <a:pt x="795" y="479"/>
                  </a:lnTo>
                  <a:lnTo>
                    <a:pt x="799" y="479"/>
                  </a:lnTo>
                  <a:lnTo>
                    <a:pt x="802" y="479"/>
                  </a:lnTo>
                  <a:lnTo>
                    <a:pt x="802" y="475"/>
                  </a:lnTo>
                  <a:lnTo>
                    <a:pt x="802" y="479"/>
                  </a:lnTo>
                  <a:lnTo>
                    <a:pt x="802" y="475"/>
                  </a:lnTo>
                  <a:lnTo>
                    <a:pt x="806" y="479"/>
                  </a:lnTo>
                  <a:lnTo>
                    <a:pt x="810" y="479"/>
                  </a:lnTo>
                  <a:lnTo>
                    <a:pt x="814" y="479"/>
                  </a:lnTo>
                  <a:lnTo>
                    <a:pt x="818" y="479"/>
                  </a:lnTo>
                  <a:lnTo>
                    <a:pt x="821" y="479"/>
                  </a:lnTo>
                  <a:lnTo>
                    <a:pt x="821" y="475"/>
                  </a:lnTo>
                  <a:lnTo>
                    <a:pt x="821" y="479"/>
                  </a:lnTo>
                  <a:lnTo>
                    <a:pt x="821" y="475"/>
                  </a:lnTo>
                  <a:lnTo>
                    <a:pt x="825" y="479"/>
                  </a:lnTo>
                  <a:lnTo>
                    <a:pt x="829" y="479"/>
                  </a:lnTo>
                  <a:lnTo>
                    <a:pt x="833" y="479"/>
                  </a:lnTo>
                  <a:lnTo>
                    <a:pt x="837" y="479"/>
                  </a:lnTo>
                  <a:lnTo>
                    <a:pt x="840" y="479"/>
                  </a:lnTo>
                  <a:lnTo>
                    <a:pt x="844" y="475"/>
                  </a:lnTo>
                  <a:lnTo>
                    <a:pt x="844" y="479"/>
                  </a:lnTo>
                  <a:lnTo>
                    <a:pt x="848" y="479"/>
                  </a:lnTo>
                  <a:lnTo>
                    <a:pt x="852" y="479"/>
                  </a:lnTo>
                  <a:lnTo>
                    <a:pt x="856" y="479"/>
                  </a:lnTo>
                  <a:lnTo>
                    <a:pt x="856" y="475"/>
                  </a:lnTo>
                  <a:lnTo>
                    <a:pt x="856" y="479"/>
                  </a:lnTo>
                  <a:lnTo>
                    <a:pt x="856" y="475"/>
                  </a:lnTo>
                  <a:lnTo>
                    <a:pt x="860" y="479"/>
                  </a:lnTo>
                  <a:lnTo>
                    <a:pt x="863" y="479"/>
                  </a:lnTo>
                  <a:lnTo>
                    <a:pt x="867" y="475"/>
                  </a:lnTo>
                  <a:lnTo>
                    <a:pt x="867" y="479"/>
                  </a:lnTo>
                  <a:lnTo>
                    <a:pt x="871" y="479"/>
                  </a:lnTo>
                  <a:lnTo>
                    <a:pt x="875" y="479"/>
                  </a:lnTo>
                  <a:lnTo>
                    <a:pt x="879" y="479"/>
                  </a:lnTo>
                  <a:lnTo>
                    <a:pt x="882" y="479"/>
                  </a:lnTo>
                  <a:lnTo>
                    <a:pt x="886" y="479"/>
                  </a:lnTo>
                  <a:lnTo>
                    <a:pt x="890" y="479"/>
                  </a:lnTo>
                  <a:lnTo>
                    <a:pt x="894" y="479"/>
                  </a:lnTo>
                  <a:lnTo>
                    <a:pt x="898" y="479"/>
                  </a:lnTo>
                  <a:lnTo>
                    <a:pt x="901" y="479"/>
                  </a:lnTo>
                  <a:lnTo>
                    <a:pt x="905" y="479"/>
                  </a:lnTo>
                  <a:lnTo>
                    <a:pt x="909" y="479"/>
                  </a:lnTo>
                  <a:lnTo>
                    <a:pt x="909" y="475"/>
                  </a:lnTo>
                  <a:lnTo>
                    <a:pt x="909" y="479"/>
                  </a:lnTo>
                  <a:lnTo>
                    <a:pt x="909" y="475"/>
                  </a:lnTo>
                  <a:lnTo>
                    <a:pt x="913" y="475"/>
                  </a:lnTo>
                  <a:lnTo>
                    <a:pt x="913" y="479"/>
                  </a:lnTo>
                  <a:lnTo>
                    <a:pt x="917" y="479"/>
                  </a:lnTo>
                  <a:lnTo>
                    <a:pt x="920" y="479"/>
                  </a:lnTo>
                  <a:lnTo>
                    <a:pt x="924" y="479"/>
                  </a:lnTo>
                  <a:lnTo>
                    <a:pt x="928" y="479"/>
                  </a:lnTo>
                  <a:lnTo>
                    <a:pt x="932" y="479"/>
                  </a:lnTo>
                  <a:lnTo>
                    <a:pt x="936" y="479"/>
                  </a:lnTo>
                  <a:lnTo>
                    <a:pt x="939" y="479"/>
                  </a:lnTo>
                  <a:lnTo>
                    <a:pt x="943" y="479"/>
                  </a:lnTo>
                  <a:lnTo>
                    <a:pt x="947" y="479"/>
                  </a:lnTo>
                  <a:lnTo>
                    <a:pt x="951" y="479"/>
                  </a:lnTo>
                  <a:lnTo>
                    <a:pt x="955" y="479"/>
                  </a:lnTo>
                  <a:lnTo>
                    <a:pt x="958" y="479"/>
                  </a:lnTo>
                  <a:lnTo>
                    <a:pt x="962" y="479"/>
                  </a:lnTo>
                  <a:lnTo>
                    <a:pt x="966" y="479"/>
                  </a:lnTo>
                  <a:lnTo>
                    <a:pt x="970" y="479"/>
                  </a:lnTo>
                  <a:lnTo>
                    <a:pt x="974" y="479"/>
                  </a:lnTo>
                  <a:lnTo>
                    <a:pt x="977" y="479"/>
                  </a:lnTo>
                  <a:lnTo>
                    <a:pt x="981" y="479"/>
                  </a:lnTo>
                  <a:lnTo>
                    <a:pt x="985" y="479"/>
                  </a:lnTo>
                  <a:lnTo>
                    <a:pt x="985" y="475"/>
                  </a:lnTo>
                  <a:lnTo>
                    <a:pt x="985" y="479"/>
                  </a:lnTo>
                  <a:lnTo>
                    <a:pt x="985" y="475"/>
                  </a:lnTo>
                  <a:lnTo>
                    <a:pt x="989" y="479"/>
                  </a:lnTo>
                  <a:lnTo>
                    <a:pt x="993" y="479"/>
                  </a:lnTo>
                  <a:lnTo>
                    <a:pt x="993" y="475"/>
                  </a:lnTo>
                  <a:lnTo>
                    <a:pt x="993" y="479"/>
                  </a:lnTo>
                  <a:lnTo>
                    <a:pt x="993" y="475"/>
                  </a:lnTo>
                  <a:lnTo>
                    <a:pt x="996" y="479"/>
                  </a:lnTo>
                  <a:lnTo>
                    <a:pt x="1000" y="479"/>
                  </a:lnTo>
                  <a:lnTo>
                    <a:pt x="1004" y="479"/>
                  </a:lnTo>
                  <a:lnTo>
                    <a:pt x="1008" y="479"/>
                  </a:lnTo>
                  <a:lnTo>
                    <a:pt x="1012" y="479"/>
                  </a:lnTo>
                  <a:lnTo>
                    <a:pt x="1015" y="479"/>
                  </a:lnTo>
                  <a:lnTo>
                    <a:pt x="1019" y="479"/>
                  </a:lnTo>
                  <a:lnTo>
                    <a:pt x="1023" y="479"/>
                  </a:lnTo>
                  <a:lnTo>
                    <a:pt x="1027" y="479"/>
                  </a:lnTo>
                  <a:lnTo>
                    <a:pt x="1031" y="479"/>
                  </a:lnTo>
                  <a:lnTo>
                    <a:pt x="1034" y="479"/>
                  </a:lnTo>
                  <a:lnTo>
                    <a:pt x="1038" y="479"/>
                  </a:lnTo>
                  <a:lnTo>
                    <a:pt x="1042" y="479"/>
                  </a:lnTo>
                  <a:lnTo>
                    <a:pt x="1046" y="479"/>
                  </a:lnTo>
                  <a:lnTo>
                    <a:pt x="1050" y="479"/>
                  </a:lnTo>
                  <a:lnTo>
                    <a:pt x="1053" y="479"/>
                  </a:lnTo>
                  <a:lnTo>
                    <a:pt x="1057" y="479"/>
                  </a:lnTo>
                  <a:lnTo>
                    <a:pt x="1061" y="479"/>
                  </a:lnTo>
                  <a:lnTo>
                    <a:pt x="1065" y="479"/>
                  </a:lnTo>
                  <a:lnTo>
                    <a:pt x="1069" y="479"/>
                  </a:lnTo>
                  <a:lnTo>
                    <a:pt x="1072" y="479"/>
                  </a:lnTo>
                  <a:lnTo>
                    <a:pt x="1076" y="479"/>
                  </a:lnTo>
                  <a:lnTo>
                    <a:pt x="1080" y="479"/>
                  </a:lnTo>
                  <a:lnTo>
                    <a:pt x="1084" y="479"/>
                  </a:lnTo>
                  <a:lnTo>
                    <a:pt x="1088" y="479"/>
                  </a:lnTo>
                  <a:lnTo>
                    <a:pt x="1091" y="479"/>
                  </a:lnTo>
                  <a:lnTo>
                    <a:pt x="1095" y="475"/>
                  </a:lnTo>
                  <a:lnTo>
                    <a:pt x="1095" y="479"/>
                  </a:lnTo>
                  <a:lnTo>
                    <a:pt x="1099" y="479"/>
                  </a:lnTo>
                  <a:lnTo>
                    <a:pt x="1103" y="479"/>
                  </a:lnTo>
                  <a:lnTo>
                    <a:pt x="1107" y="479"/>
                  </a:lnTo>
                  <a:lnTo>
                    <a:pt x="1111" y="479"/>
                  </a:lnTo>
                  <a:lnTo>
                    <a:pt x="1114" y="479"/>
                  </a:lnTo>
                  <a:lnTo>
                    <a:pt x="1118" y="479"/>
                  </a:lnTo>
                  <a:lnTo>
                    <a:pt x="1122" y="479"/>
                  </a:lnTo>
                  <a:lnTo>
                    <a:pt x="1126" y="479"/>
                  </a:lnTo>
                  <a:lnTo>
                    <a:pt x="1130" y="479"/>
                  </a:lnTo>
                  <a:lnTo>
                    <a:pt x="1133" y="479"/>
                  </a:lnTo>
                  <a:lnTo>
                    <a:pt x="1137" y="479"/>
                  </a:lnTo>
                  <a:lnTo>
                    <a:pt x="1141" y="479"/>
                  </a:lnTo>
                  <a:lnTo>
                    <a:pt x="1145" y="479"/>
                  </a:lnTo>
                  <a:lnTo>
                    <a:pt x="1149" y="479"/>
                  </a:lnTo>
                  <a:lnTo>
                    <a:pt x="1152" y="479"/>
                  </a:lnTo>
                  <a:lnTo>
                    <a:pt x="1156" y="479"/>
                  </a:lnTo>
                  <a:lnTo>
                    <a:pt x="1160" y="479"/>
                  </a:lnTo>
                  <a:lnTo>
                    <a:pt x="1164" y="475"/>
                  </a:lnTo>
                  <a:lnTo>
                    <a:pt x="1164" y="479"/>
                  </a:lnTo>
                  <a:lnTo>
                    <a:pt x="1168" y="479"/>
                  </a:lnTo>
                  <a:lnTo>
                    <a:pt x="1171" y="479"/>
                  </a:lnTo>
                  <a:lnTo>
                    <a:pt x="1175" y="479"/>
                  </a:lnTo>
                  <a:lnTo>
                    <a:pt x="1179" y="479"/>
                  </a:lnTo>
                  <a:lnTo>
                    <a:pt x="1183" y="479"/>
                  </a:lnTo>
                  <a:lnTo>
                    <a:pt x="1187" y="479"/>
                  </a:lnTo>
                  <a:lnTo>
                    <a:pt x="1190" y="479"/>
                  </a:lnTo>
                  <a:lnTo>
                    <a:pt x="1194" y="479"/>
                  </a:lnTo>
                  <a:lnTo>
                    <a:pt x="1198" y="479"/>
                  </a:lnTo>
                  <a:lnTo>
                    <a:pt x="1202" y="479"/>
                  </a:lnTo>
                  <a:lnTo>
                    <a:pt x="1206" y="479"/>
                  </a:lnTo>
                  <a:lnTo>
                    <a:pt x="1209" y="479"/>
                  </a:lnTo>
                  <a:lnTo>
                    <a:pt x="1213" y="479"/>
                  </a:lnTo>
                  <a:lnTo>
                    <a:pt x="1217" y="479"/>
                  </a:lnTo>
                  <a:lnTo>
                    <a:pt x="1221" y="479"/>
                  </a:lnTo>
                  <a:lnTo>
                    <a:pt x="1221" y="475"/>
                  </a:lnTo>
                  <a:lnTo>
                    <a:pt x="1221" y="479"/>
                  </a:lnTo>
                  <a:lnTo>
                    <a:pt x="1221" y="475"/>
                  </a:lnTo>
                  <a:lnTo>
                    <a:pt x="1225" y="479"/>
                  </a:lnTo>
                  <a:lnTo>
                    <a:pt x="1228" y="479"/>
                  </a:lnTo>
                  <a:lnTo>
                    <a:pt x="1232" y="479"/>
                  </a:lnTo>
                  <a:lnTo>
                    <a:pt x="1236" y="479"/>
                  </a:lnTo>
                  <a:lnTo>
                    <a:pt x="1240" y="479"/>
                  </a:lnTo>
                  <a:lnTo>
                    <a:pt x="1244" y="479"/>
                  </a:lnTo>
                  <a:lnTo>
                    <a:pt x="1247" y="479"/>
                  </a:lnTo>
                  <a:lnTo>
                    <a:pt x="1251" y="479"/>
                  </a:lnTo>
                  <a:lnTo>
                    <a:pt x="1255" y="479"/>
                  </a:lnTo>
                  <a:lnTo>
                    <a:pt x="1259" y="479"/>
                  </a:lnTo>
                  <a:lnTo>
                    <a:pt x="1263" y="479"/>
                  </a:lnTo>
                  <a:lnTo>
                    <a:pt x="1266" y="479"/>
                  </a:lnTo>
                  <a:lnTo>
                    <a:pt x="1270" y="479"/>
                  </a:lnTo>
                  <a:lnTo>
                    <a:pt x="1274" y="479"/>
                  </a:lnTo>
                  <a:lnTo>
                    <a:pt x="1278" y="479"/>
                  </a:lnTo>
                  <a:lnTo>
                    <a:pt x="1282" y="479"/>
                  </a:lnTo>
                  <a:lnTo>
                    <a:pt x="1285" y="479"/>
                  </a:lnTo>
                  <a:lnTo>
                    <a:pt x="1289" y="479"/>
                  </a:lnTo>
                  <a:lnTo>
                    <a:pt x="1293" y="479"/>
                  </a:lnTo>
                  <a:lnTo>
                    <a:pt x="1297" y="479"/>
                  </a:lnTo>
                  <a:lnTo>
                    <a:pt x="1301" y="479"/>
                  </a:lnTo>
                  <a:lnTo>
                    <a:pt x="1304" y="479"/>
                  </a:lnTo>
                  <a:lnTo>
                    <a:pt x="1308" y="479"/>
                  </a:lnTo>
                  <a:lnTo>
                    <a:pt x="1312" y="479"/>
                  </a:lnTo>
                  <a:lnTo>
                    <a:pt x="1316" y="479"/>
                  </a:lnTo>
                  <a:lnTo>
                    <a:pt x="1320" y="479"/>
                  </a:lnTo>
                  <a:lnTo>
                    <a:pt x="1323" y="479"/>
                  </a:lnTo>
                  <a:lnTo>
                    <a:pt x="1327" y="479"/>
                  </a:lnTo>
                  <a:lnTo>
                    <a:pt x="1331" y="475"/>
                  </a:lnTo>
                  <a:lnTo>
                    <a:pt x="1331" y="479"/>
                  </a:lnTo>
                  <a:lnTo>
                    <a:pt x="1335" y="479"/>
                  </a:lnTo>
                  <a:lnTo>
                    <a:pt x="1339" y="479"/>
                  </a:lnTo>
                  <a:lnTo>
                    <a:pt x="1343" y="479"/>
                  </a:lnTo>
                  <a:lnTo>
                    <a:pt x="1346" y="479"/>
                  </a:lnTo>
                  <a:lnTo>
                    <a:pt x="1350" y="479"/>
                  </a:lnTo>
                  <a:lnTo>
                    <a:pt x="1354" y="479"/>
                  </a:lnTo>
                  <a:lnTo>
                    <a:pt x="1358" y="479"/>
                  </a:lnTo>
                  <a:lnTo>
                    <a:pt x="1362" y="479"/>
                  </a:lnTo>
                  <a:lnTo>
                    <a:pt x="1365" y="479"/>
                  </a:lnTo>
                  <a:lnTo>
                    <a:pt x="1369" y="479"/>
                  </a:lnTo>
                  <a:lnTo>
                    <a:pt x="1373" y="479"/>
                  </a:lnTo>
                  <a:lnTo>
                    <a:pt x="1377" y="479"/>
                  </a:lnTo>
                  <a:lnTo>
                    <a:pt x="1381" y="479"/>
                  </a:lnTo>
                  <a:lnTo>
                    <a:pt x="1384" y="479"/>
                  </a:lnTo>
                  <a:lnTo>
                    <a:pt x="1388" y="479"/>
                  </a:lnTo>
                  <a:lnTo>
                    <a:pt x="1392" y="479"/>
                  </a:lnTo>
                  <a:lnTo>
                    <a:pt x="1396" y="479"/>
                  </a:lnTo>
                  <a:lnTo>
                    <a:pt x="1400" y="479"/>
                  </a:lnTo>
                  <a:lnTo>
                    <a:pt x="1403" y="475"/>
                  </a:lnTo>
                  <a:lnTo>
                    <a:pt x="1403" y="479"/>
                  </a:lnTo>
                  <a:lnTo>
                    <a:pt x="1407" y="479"/>
                  </a:lnTo>
                  <a:lnTo>
                    <a:pt x="1411" y="479"/>
                  </a:lnTo>
                  <a:lnTo>
                    <a:pt x="1411" y="475"/>
                  </a:lnTo>
                  <a:lnTo>
                    <a:pt x="1411" y="479"/>
                  </a:lnTo>
                  <a:lnTo>
                    <a:pt x="1411" y="475"/>
                  </a:lnTo>
                  <a:lnTo>
                    <a:pt x="1415" y="479"/>
                  </a:lnTo>
                  <a:lnTo>
                    <a:pt x="1419" y="479"/>
                  </a:lnTo>
                  <a:lnTo>
                    <a:pt x="1422" y="479"/>
                  </a:lnTo>
                  <a:lnTo>
                    <a:pt x="1426" y="479"/>
                  </a:lnTo>
                  <a:lnTo>
                    <a:pt x="1430" y="479"/>
                  </a:lnTo>
                  <a:lnTo>
                    <a:pt x="1434" y="479"/>
                  </a:lnTo>
                  <a:lnTo>
                    <a:pt x="1434" y="475"/>
                  </a:lnTo>
                  <a:lnTo>
                    <a:pt x="1434" y="479"/>
                  </a:lnTo>
                  <a:lnTo>
                    <a:pt x="1434" y="475"/>
                  </a:lnTo>
                  <a:lnTo>
                    <a:pt x="1438" y="479"/>
                  </a:lnTo>
                  <a:lnTo>
                    <a:pt x="1441" y="479"/>
                  </a:lnTo>
                  <a:lnTo>
                    <a:pt x="1445" y="479"/>
                  </a:lnTo>
                  <a:lnTo>
                    <a:pt x="1449" y="479"/>
                  </a:lnTo>
                  <a:lnTo>
                    <a:pt x="1453" y="479"/>
                  </a:lnTo>
                  <a:lnTo>
                    <a:pt x="1457" y="479"/>
                  </a:lnTo>
                  <a:lnTo>
                    <a:pt x="1460" y="479"/>
                  </a:lnTo>
                  <a:lnTo>
                    <a:pt x="1460" y="475"/>
                  </a:lnTo>
                  <a:lnTo>
                    <a:pt x="1460" y="479"/>
                  </a:lnTo>
                  <a:lnTo>
                    <a:pt x="1460" y="475"/>
                  </a:lnTo>
                  <a:lnTo>
                    <a:pt x="1464" y="479"/>
                  </a:lnTo>
                  <a:lnTo>
                    <a:pt x="1468" y="479"/>
                  </a:lnTo>
                  <a:lnTo>
                    <a:pt x="1472" y="479"/>
                  </a:lnTo>
                  <a:lnTo>
                    <a:pt x="1476" y="479"/>
                  </a:lnTo>
                  <a:lnTo>
                    <a:pt x="1479" y="475"/>
                  </a:lnTo>
                  <a:lnTo>
                    <a:pt x="1479" y="479"/>
                  </a:lnTo>
                  <a:lnTo>
                    <a:pt x="1483" y="479"/>
                  </a:lnTo>
                  <a:lnTo>
                    <a:pt x="1487" y="479"/>
                  </a:lnTo>
                  <a:lnTo>
                    <a:pt x="1491" y="479"/>
                  </a:lnTo>
                  <a:lnTo>
                    <a:pt x="1495" y="479"/>
                  </a:lnTo>
                  <a:lnTo>
                    <a:pt x="1498" y="479"/>
                  </a:lnTo>
                  <a:lnTo>
                    <a:pt x="1502" y="479"/>
                  </a:lnTo>
                  <a:lnTo>
                    <a:pt x="1506" y="479"/>
                  </a:lnTo>
                  <a:lnTo>
                    <a:pt x="1510" y="479"/>
                  </a:lnTo>
                  <a:lnTo>
                    <a:pt x="1514" y="479"/>
                  </a:lnTo>
                  <a:lnTo>
                    <a:pt x="1517" y="479"/>
                  </a:lnTo>
                  <a:lnTo>
                    <a:pt x="1521" y="479"/>
                  </a:lnTo>
                  <a:lnTo>
                    <a:pt x="1525" y="479"/>
                  </a:lnTo>
                  <a:lnTo>
                    <a:pt x="1529" y="479"/>
                  </a:lnTo>
                  <a:lnTo>
                    <a:pt x="1533" y="479"/>
                  </a:lnTo>
                  <a:lnTo>
                    <a:pt x="1536" y="479"/>
                  </a:lnTo>
                  <a:lnTo>
                    <a:pt x="1540" y="479"/>
                  </a:lnTo>
                  <a:lnTo>
                    <a:pt x="1544" y="479"/>
                  </a:lnTo>
                  <a:lnTo>
                    <a:pt x="1548" y="479"/>
                  </a:lnTo>
                  <a:lnTo>
                    <a:pt x="1552" y="479"/>
                  </a:lnTo>
                  <a:lnTo>
                    <a:pt x="1555" y="479"/>
                  </a:lnTo>
                  <a:lnTo>
                    <a:pt x="1559" y="479"/>
                  </a:lnTo>
                  <a:lnTo>
                    <a:pt x="1563" y="479"/>
                  </a:lnTo>
                  <a:lnTo>
                    <a:pt x="1567" y="479"/>
                  </a:lnTo>
                  <a:lnTo>
                    <a:pt x="1571" y="479"/>
                  </a:lnTo>
                  <a:lnTo>
                    <a:pt x="1575" y="479"/>
                  </a:lnTo>
                  <a:lnTo>
                    <a:pt x="1578" y="479"/>
                  </a:lnTo>
                  <a:lnTo>
                    <a:pt x="1582" y="479"/>
                  </a:lnTo>
                  <a:lnTo>
                    <a:pt x="1586" y="479"/>
                  </a:lnTo>
                  <a:lnTo>
                    <a:pt x="1590" y="479"/>
                  </a:lnTo>
                  <a:lnTo>
                    <a:pt x="1594" y="479"/>
                  </a:lnTo>
                  <a:lnTo>
                    <a:pt x="1597" y="479"/>
                  </a:lnTo>
                  <a:lnTo>
                    <a:pt x="1601" y="479"/>
                  </a:lnTo>
                  <a:lnTo>
                    <a:pt x="1605" y="479"/>
                  </a:lnTo>
                  <a:lnTo>
                    <a:pt x="1609" y="479"/>
                  </a:lnTo>
                  <a:lnTo>
                    <a:pt x="1613" y="479"/>
                  </a:lnTo>
                  <a:lnTo>
                    <a:pt x="1616" y="479"/>
                  </a:lnTo>
                  <a:lnTo>
                    <a:pt x="1620" y="479"/>
                  </a:lnTo>
                  <a:lnTo>
                    <a:pt x="1624" y="479"/>
                  </a:lnTo>
                  <a:lnTo>
                    <a:pt x="1628" y="479"/>
                  </a:lnTo>
                  <a:lnTo>
                    <a:pt x="1632" y="479"/>
                  </a:lnTo>
                  <a:lnTo>
                    <a:pt x="1635" y="479"/>
                  </a:lnTo>
                  <a:lnTo>
                    <a:pt x="1639" y="479"/>
                  </a:lnTo>
                  <a:lnTo>
                    <a:pt x="1643" y="479"/>
                  </a:lnTo>
                  <a:lnTo>
                    <a:pt x="1647" y="479"/>
                  </a:lnTo>
                  <a:lnTo>
                    <a:pt x="1651" y="479"/>
                  </a:lnTo>
                  <a:lnTo>
                    <a:pt x="1654" y="479"/>
                  </a:lnTo>
                  <a:lnTo>
                    <a:pt x="1658" y="479"/>
                  </a:lnTo>
                  <a:lnTo>
                    <a:pt x="1662" y="479"/>
                  </a:lnTo>
                  <a:lnTo>
                    <a:pt x="1666" y="479"/>
                  </a:lnTo>
                  <a:lnTo>
                    <a:pt x="1670" y="479"/>
                  </a:lnTo>
                  <a:lnTo>
                    <a:pt x="1673" y="479"/>
                  </a:lnTo>
                  <a:lnTo>
                    <a:pt x="1677" y="479"/>
                  </a:lnTo>
                  <a:lnTo>
                    <a:pt x="1681" y="479"/>
                  </a:lnTo>
                  <a:lnTo>
                    <a:pt x="1685" y="479"/>
                  </a:lnTo>
                  <a:lnTo>
                    <a:pt x="1689" y="479"/>
                  </a:lnTo>
                  <a:lnTo>
                    <a:pt x="1692" y="479"/>
                  </a:lnTo>
                  <a:lnTo>
                    <a:pt x="1696" y="479"/>
                  </a:lnTo>
                  <a:lnTo>
                    <a:pt x="1700" y="479"/>
                  </a:lnTo>
                  <a:lnTo>
                    <a:pt x="1704" y="479"/>
                  </a:lnTo>
                  <a:lnTo>
                    <a:pt x="1708" y="479"/>
                  </a:lnTo>
                  <a:lnTo>
                    <a:pt x="1711" y="479"/>
                  </a:lnTo>
                  <a:lnTo>
                    <a:pt x="1715" y="479"/>
                  </a:lnTo>
                  <a:lnTo>
                    <a:pt x="1719" y="479"/>
                  </a:lnTo>
                  <a:lnTo>
                    <a:pt x="1723" y="479"/>
                  </a:lnTo>
                  <a:lnTo>
                    <a:pt x="1727" y="479"/>
                  </a:lnTo>
                  <a:lnTo>
                    <a:pt x="1730" y="479"/>
                  </a:lnTo>
                  <a:lnTo>
                    <a:pt x="1734" y="479"/>
                  </a:lnTo>
                  <a:lnTo>
                    <a:pt x="1738" y="479"/>
                  </a:lnTo>
                  <a:lnTo>
                    <a:pt x="1742" y="479"/>
                  </a:lnTo>
                  <a:lnTo>
                    <a:pt x="1746" y="479"/>
                  </a:lnTo>
                  <a:lnTo>
                    <a:pt x="1749" y="479"/>
                  </a:lnTo>
                  <a:lnTo>
                    <a:pt x="1753" y="479"/>
                  </a:lnTo>
                  <a:lnTo>
                    <a:pt x="1757" y="479"/>
                  </a:lnTo>
                  <a:lnTo>
                    <a:pt x="1761" y="479"/>
                  </a:lnTo>
                  <a:lnTo>
                    <a:pt x="1765" y="479"/>
                  </a:lnTo>
                  <a:lnTo>
                    <a:pt x="1768" y="479"/>
                  </a:lnTo>
                  <a:lnTo>
                    <a:pt x="1772" y="479"/>
                  </a:lnTo>
                  <a:lnTo>
                    <a:pt x="1776" y="479"/>
                  </a:lnTo>
                  <a:lnTo>
                    <a:pt x="1780" y="479"/>
                  </a:lnTo>
                  <a:lnTo>
                    <a:pt x="1784" y="479"/>
                  </a:lnTo>
                  <a:lnTo>
                    <a:pt x="1787" y="479"/>
                  </a:lnTo>
                  <a:lnTo>
                    <a:pt x="1791" y="479"/>
                  </a:lnTo>
                  <a:lnTo>
                    <a:pt x="1795" y="479"/>
                  </a:lnTo>
                  <a:lnTo>
                    <a:pt x="1799" y="479"/>
                  </a:lnTo>
                  <a:lnTo>
                    <a:pt x="1803" y="479"/>
                  </a:lnTo>
                  <a:lnTo>
                    <a:pt x="1807" y="479"/>
                  </a:lnTo>
                  <a:lnTo>
                    <a:pt x="1810" y="475"/>
                  </a:lnTo>
                  <a:lnTo>
                    <a:pt x="1810" y="479"/>
                  </a:lnTo>
                  <a:lnTo>
                    <a:pt x="1814" y="479"/>
                  </a:lnTo>
                  <a:lnTo>
                    <a:pt x="1818" y="479"/>
                  </a:lnTo>
                  <a:lnTo>
                    <a:pt x="1822" y="479"/>
                  </a:lnTo>
                  <a:lnTo>
                    <a:pt x="1826" y="479"/>
                  </a:lnTo>
                  <a:lnTo>
                    <a:pt x="1829" y="479"/>
                  </a:lnTo>
                  <a:lnTo>
                    <a:pt x="1833" y="479"/>
                  </a:lnTo>
                  <a:lnTo>
                    <a:pt x="1837" y="479"/>
                  </a:lnTo>
                  <a:lnTo>
                    <a:pt x="1841" y="479"/>
                  </a:lnTo>
                  <a:lnTo>
                    <a:pt x="1845" y="479"/>
                  </a:lnTo>
                  <a:lnTo>
                    <a:pt x="1848" y="479"/>
                  </a:lnTo>
                  <a:lnTo>
                    <a:pt x="1852" y="479"/>
                  </a:lnTo>
                  <a:lnTo>
                    <a:pt x="1856" y="479"/>
                  </a:lnTo>
                  <a:lnTo>
                    <a:pt x="1860" y="479"/>
                  </a:lnTo>
                  <a:lnTo>
                    <a:pt x="1864" y="479"/>
                  </a:lnTo>
                  <a:lnTo>
                    <a:pt x="1867" y="479"/>
                  </a:lnTo>
                  <a:lnTo>
                    <a:pt x="1871" y="479"/>
                  </a:lnTo>
                  <a:lnTo>
                    <a:pt x="1875" y="479"/>
                  </a:lnTo>
                  <a:lnTo>
                    <a:pt x="1879" y="479"/>
                  </a:lnTo>
                  <a:lnTo>
                    <a:pt x="1883" y="479"/>
                  </a:lnTo>
                  <a:lnTo>
                    <a:pt x="1886" y="479"/>
                  </a:lnTo>
                  <a:lnTo>
                    <a:pt x="1890" y="479"/>
                  </a:lnTo>
                  <a:lnTo>
                    <a:pt x="1894" y="479"/>
                  </a:lnTo>
                  <a:lnTo>
                    <a:pt x="1898" y="479"/>
                  </a:lnTo>
                  <a:lnTo>
                    <a:pt x="1902" y="479"/>
                  </a:lnTo>
                  <a:lnTo>
                    <a:pt x="1905" y="479"/>
                  </a:lnTo>
                  <a:lnTo>
                    <a:pt x="1909" y="479"/>
                  </a:lnTo>
                  <a:lnTo>
                    <a:pt x="1913" y="479"/>
                  </a:lnTo>
                  <a:lnTo>
                    <a:pt x="1917" y="479"/>
                  </a:lnTo>
                  <a:lnTo>
                    <a:pt x="1921" y="479"/>
                  </a:lnTo>
                  <a:lnTo>
                    <a:pt x="1924" y="479"/>
                  </a:lnTo>
                  <a:lnTo>
                    <a:pt x="1928" y="479"/>
                  </a:lnTo>
                  <a:lnTo>
                    <a:pt x="1932" y="479"/>
                  </a:lnTo>
                  <a:lnTo>
                    <a:pt x="1936" y="479"/>
                  </a:lnTo>
                  <a:lnTo>
                    <a:pt x="1940" y="479"/>
                  </a:lnTo>
                  <a:lnTo>
                    <a:pt x="1943" y="479"/>
                  </a:lnTo>
                  <a:lnTo>
                    <a:pt x="1943" y="475"/>
                  </a:lnTo>
                  <a:lnTo>
                    <a:pt x="1943" y="479"/>
                  </a:lnTo>
                  <a:lnTo>
                    <a:pt x="1943" y="475"/>
                  </a:lnTo>
                  <a:lnTo>
                    <a:pt x="1947" y="479"/>
                  </a:lnTo>
                  <a:lnTo>
                    <a:pt x="1951" y="479"/>
                  </a:lnTo>
                  <a:lnTo>
                    <a:pt x="1955" y="479"/>
                  </a:lnTo>
                  <a:lnTo>
                    <a:pt x="1959" y="479"/>
                  </a:lnTo>
                  <a:lnTo>
                    <a:pt x="1962" y="479"/>
                  </a:lnTo>
                  <a:lnTo>
                    <a:pt x="1966" y="479"/>
                  </a:lnTo>
                  <a:lnTo>
                    <a:pt x="1970" y="479"/>
                  </a:lnTo>
                  <a:lnTo>
                    <a:pt x="1974" y="479"/>
                  </a:lnTo>
                  <a:lnTo>
                    <a:pt x="1978" y="475"/>
                  </a:lnTo>
                  <a:lnTo>
                    <a:pt x="1978" y="479"/>
                  </a:lnTo>
                  <a:lnTo>
                    <a:pt x="1981" y="479"/>
                  </a:lnTo>
                  <a:lnTo>
                    <a:pt x="1985" y="479"/>
                  </a:lnTo>
                  <a:lnTo>
                    <a:pt x="1989" y="479"/>
                  </a:lnTo>
                  <a:lnTo>
                    <a:pt x="1993" y="479"/>
                  </a:lnTo>
                  <a:lnTo>
                    <a:pt x="1997" y="479"/>
                  </a:lnTo>
                  <a:lnTo>
                    <a:pt x="2000" y="479"/>
                  </a:lnTo>
                  <a:lnTo>
                    <a:pt x="2004" y="479"/>
                  </a:lnTo>
                  <a:lnTo>
                    <a:pt x="2008" y="479"/>
                  </a:lnTo>
                  <a:lnTo>
                    <a:pt x="2008" y="475"/>
                  </a:lnTo>
                  <a:lnTo>
                    <a:pt x="2008" y="479"/>
                  </a:lnTo>
                  <a:lnTo>
                    <a:pt x="2008" y="475"/>
                  </a:lnTo>
                  <a:lnTo>
                    <a:pt x="2012" y="475"/>
                  </a:lnTo>
                  <a:lnTo>
                    <a:pt x="2012" y="479"/>
                  </a:lnTo>
                  <a:lnTo>
                    <a:pt x="2016" y="479"/>
                  </a:lnTo>
                  <a:lnTo>
                    <a:pt x="2019" y="479"/>
                  </a:lnTo>
                  <a:lnTo>
                    <a:pt x="2023" y="479"/>
                  </a:lnTo>
                  <a:lnTo>
                    <a:pt x="2027" y="479"/>
                  </a:lnTo>
                  <a:lnTo>
                    <a:pt x="2031" y="475"/>
                  </a:lnTo>
                  <a:lnTo>
                    <a:pt x="2031" y="479"/>
                  </a:lnTo>
                  <a:lnTo>
                    <a:pt x="2035" y="479"/>
                  </a:lnTo>
                  <a:lnTo>
                    <a:pt x="2038" y="479"/>
                  </a:lnTo>
                  <a:lnTo>
                    <a:pt x="2042" y="479"/>
                  </a:lnTo>
                  <a:lnTo>
                    <a:pt x="2046" y="479"/>
                  </a:lnTo>
                  <a:lnTo>
                    <a:pt x="2050" y="479"/>
                  </a:lnTo>
                  <a:lnTo>
                    <a:pt x="2054" y="479"/>
                  </a:lnTo>
                  <a:lnTo>
                    <a:pt x="2058" y="479"/>
                  </a:lnTo>
                  <a:lnTo>
                    <a:pt x="2061" y="479"/>
                  </a:lnTo>
                  <a:lnTo>
                    <a:pt x="2065" y="479"/>
                  </a:lnTo>
                  <a:lnTo>
                    <a:pt x="2069" y="479"/>
                  </a:lnTo>
                  <a:lnTo>
                    <a:pt x="2073" y="479"/>
                  </a:lnTo>
                  <a:lnTo>
                    <a:pt x="2077" y="479"/>
                  </a:lnTo>
                  <a:lnTo>
                    <a:pt x="2080" y="479"/>
                  </a:lnTo>
                  <a:lnTo>
                    <a:pt x="2084" y="479"/>
                  </a:lnTo>
                  <a:lnTo>
                    <a:pt x="2088" y="479"/>
                  </a:lnTo>
                  <a:lnTo>
                    <a:pt x="2092" y="479"/>
                  </a:lnTo>
                  <a:lnTo>
                    <a:pt x="2096" y="479"/>
                  </a:lnTo>
                  <a:lnTo>
                    <a:pt x="2099" y="479"/>
                  </a:lnTo>
                  <a:lnTo>
                    <a:pt x="2103" y="479"/>
                  </a:lnTo>
                  <a:lnTo>
                    <a:pt x="2107" y="479"/>
                  </a:lnTo>
                  <a:lnTo>
                    <a:pt x="2111" y="479"/>
                  </a:lnTo>
                  <a:lnTo>
                    <a:pt x="2115" y="479"/>
                  </a:lnTo>
                  <a:lnTo>
                    <a:pt x="2118" y="479"/>
                  </a:lnTo>
                  <a:lnTo>
                    <a:pt x="2122" y="479"/>
                  </a:lnTo>
                  <a:lnTo>
                    <a:pt x="2126" y="479"/>
                  </a:lnTo>
                  <a:lnTo>
                    <a:pt x="2130" y="479"/>
                  </a:lnTo>
                  <a:lnTo>
                    <a:pt x="2134" y="479"/>
                  </a:lnTo>
                  <a:lnTo>
                    <a:pt x="2137" y="479"/>
                  </a:lnTo>
                  <a:lnTo>
                    <a:pt x="2141" y="479"/>
                  </a:lnTo>
                  <a:lnTo>
                    <a:pt x="2145" y="479"/>
                  </a:lnTo>
                  <a:lnTo>
                    <a:pt x="2149" y="479"/>
                  </a:lnTo>
                  <a:lnTo>
                    <a:pt x="2153" y="479"/>
                  </a:lnTo>
                  <a:lnTo>
                    <a:pt x="2156" y="479"/>
                  </a:lnTo>
                  <a:lnTo>
                    <a:pt x="2160" y="479"/>
                  </a:lnTo>
                  <a:lnTo>
                    <a:pt x="2164" y="479"/>
                  </a:lnTo>
                  <a:lnTo>
                    <a:pt x="2168" y="479"/>
                  </a:lnTo>
                  <a:lnTo>
                    <a:pt x="2172" y="479"/>
                  </a:lnTo>
                  <a:lnTo>
                    <a:pt x="2175" y="479"/>
                  </a:lnTo>
                  <a:lnTo>
                    <a:pt x="2179" y="479"/>
                  </a:lnTo>
                  <a:lnTo>
                    <a:pt x="2183" y="479"/>
                  </a:lnTo>
                  <a:lnTo>
                    <a:pt x="2187" y="479"/>
                  </a:lnTo>
                  <a:lnTo>
                    <a:pt x="2191" y="479"/>
                  </a:lnTo>
                  <a:lnTo>
                    <a:pt x="2194" y="479"/>
                  </a:lnTo>
                  <a:lnTo>
                    <a:pt x="2198" y="479"/>
                  </a:lnTo>
                  <a:lnTo>
                    <a:pt x="2202" y="479"/>
                  </a:lnTo>
                  <a:lnTo>
                    <a:pt x="2206" y="479"/>
                  </a:lnTo>
                  <a:lnTo>
                    <a:pt x="2210" y="479"/>
                  </a:lnTo>
                  <a:lnTo>
                    <a:pt x="2213" y="479"/>
                  </a:lnTo>
                  <a:lnTo>
                    <a:pt x="2217" y="479"/>
                  </a:lnTo>
                  <a:lnTo>
                    <a:pt x="2221" y="479"/>
                  </a:lnTo>
                  <a:lnTo>
                    <a:pt x="2225" y="479"/>
                  </a:lnTo>
                  <a:lnTo>
                    <a:pt x="2229" y="479"/>
                  </a:lnTo>
                  <a:lnTo>
                    <a:pt x="2232" y="479"/>
                  </a:lnTo>
                  <a:lnTo>
                    <a:pt x="2236" y="479"/>
                  </a:lnTo>
                  <a:lnTo>
                    <a:pt x="2240" y="479"/>
                  </a:lnTo>
                  <a:lnTo>
                    <a:pt x="2244" y="479"/>
                  </a:lnTo>
                  <a:lnTo>
                    <a:pt x="2248" y="479"/>
                  </a:lnTo>
                  <a:lnTo>
                    <a:pt x="2251" y="479"/>
                  </a:lnTo>
                  <a:lnTo>
                    <a:pt x="2255" y="479"/>
                  </a:lnTo>
                  <a:lnTo>
                    <a:pt x="2259" y="479"/>
                  </a:lnTo>
                  <a:lnTo>
                    <a:pt x="2263" y="479"/>
                  </a:lnTo>
                  <a:lnTo>
                    <a:pt x="2267" y="479"/>
                  </a:lnTo>
                  <a:lnTo>
                    <a:pt x="2270" y="479"/>
                  </a:lnTo>
                  <a:lnTo>
                    <a:pt x="2274" y="479"/>
                  </a:lnTo>
                  <a:lnTo>
                    <a:pt x="2278" y="479"/>
                  </a:lnTo>
                  <a:lnTo>
                    <a:pt x="2282" y="479"/>
                  </a:lnTo>
                  <a:lnTo>
                    <a:pt x="2286" y="479"/>
                  </a:lnTo>
                  <a:lnTo>
                    <a:pt x="2290" y="479"/>
                  </a:lnTo>
                  <a:lnTo>
                    <a:pt x="2293" y="479"/>
                  </a:lnTo>
                  <a:lnTo>
                    <a:pt x="2297" y="479"/>
                  </a:lnTo>
                  <a:lnTo>
                    <a:pt x="2301" y="479"/>
                  </a:lnTo>
                  <a:lnTo>
                    <a:pt x="2305" y="479"/>
                  </a:lnTo>
                  <a:lnTo>
                    <a:pt x="2309" y="479"/>
                  </a:lnTo>
                  <a:lnTo>
                    <a:pt x="2312" y="479"/>
                  </a:lnTo>
                  <a:lnTo>
                    <a:pt x="2316" y="479"/>
                  </a:lnTo>
                  <a:lnTo>
                    <a:pt x="2320" y="479"/>
                  </a:lnTo>
                  <a:lnTo>
                    <a:pt x="2324" y="479"/>
                  </a:lnTo>
                  <a:lnTo>
                    <a:pt x="2328" y="479"/>
                  </a:lnTo>
                  <a:lnTo>
                    <a:pt x="2331" y="479"/>
                  </a:lnTo>
                  <a:lnTo>
                    <a:pt x="2335" y="479"/>
                  </a:lnTo>
                  <a:lnTo>
                    <a:pt x="2339" y="479"/>
                  </a:lnTo>
                  <a:lnTo>
                    <a:pt x="2343" y="479"/>
                  </a:lnTo>
                  <a:lnTo>
                    <a:pt x="2347" y="479"/>
                  </a:lnTo>
                  <a:lnTo>
                    <a:pt x="2350" y="479"/>
                  </a:lnTo>
                  <a:lnTo>
                    <a:pt x="2354" y="479"/>
                  </a:lnTo>
                  <a:lnTo>
                    <a:pt x="2358" y="479"/>
                  </a:lnTo>
                  <a:lnTo>
                    <a:pt x="2362" y="479"/>
                  </a:lnTo>
                  <a:lnTo>
                    <a:pt x="2366" y="479"/>
                  </a:lnTo>
                  <a:lnTo>
                    <a:pt x="2369" y="479"/>
                  </a:lnTo>
                  <a:lnTo>
                    <a:pt x="2373" y="479"/>
                  </a:lnTo>
                  <a:lnTo>
                    <a:pt x="2377" y="479"/>
                  </a:lnTo>
                  <a:lnTo>
                    <a:pt x="2381" y="479"/>
                  </a:lnTo>
                  <a:lnTo>
                    <a:pt x="2385" y="479"/>
                  </a:lnTo>
                  <a:lnTo>
                    <a:pt x="2388" y="479"/>
                  </a:lnTo>
                  <a:lnTo>
                    <a:pt x="2392" y="479"/>
                  </a:lnTo>
                  <a:lnTo>
                    <a:pt x="2396" y="479"/>
                  </a:lnTo>
                  <a:lnTo>
                    <a:pt x="2400" y="479"/>
                  </a:lnTo>
                  <a:lnTo>
                    <a:pt x="2404" y="479"/>
                  </a:lnTo>
                  <a:lnTo>
                    <a:pt x="2407" y="479"/>
                  </a:lnTo>
                  <a:lnTo>
                    <a:pt x="2411" y="479"/>
                  </a:lnTo>
                  <a:lnTo>
                    <a:pt x="2415" y="479"/>
                  </a:lnTo>
                  <a:lnTo>
                    <a:pt x="2419" y="479"/>
                  </a:lnTo>
                  <a:lnTo>
                    <a:pt x="2423" y="479"/>
                  </a:lnTo>
                  <a:lnTo>
                    <a:pt x="2426" y="479"/>
                  </a:lnTo>
                  <a:lnTo>
                    <a:pt x="2430" y="479"/>
                  </a:lnTo>
                  <a:lnTo>
                    <a:pt x="2434" y="479"/>
                  </a:lnTo>
                  <a:lnTo>
                    <a:pt x="2438" y="479"/>
                  </a:lnTo>
                  <a:lnTo>
                    <a:pt x="2442" y="479"/>
                  </a:lnTo>
                  <a:lnTo>
                    <a:pt x="2445" y="479"/>
                  </a:lnTo>
                  <a:lnTo>
                    <a:pt x="2449" y="479"/>
                  </a:lnTo>
                  <a:lnTo>
                    <a:pt x="2453" y="479"/>
                  </a:lnTo>
                  <a:lnTo>
                    <a:pt x="2457" y="479"/>
                  </a:lnTo>
                  <a:lnTo>
                    <a:pt x="2461" y="479"/>
                  </a:lnTo>
                  <a:lnTo>
                    <a:pt x="2464" y="479"/>
                  </a:lnTo>
                  <a:lnTo>
                    <a:pt x="2468" y="479"/>
                  </a:lnTo>
                  <a:lnTo>
                    <a:pt x="2472" y="479"/>
                  </a:lnTo>
                  <a:lnTo>
                    <a:pt x="2476" y="479"/>
                  </a:lnTo>
                  <a:lnTo>
                    <a:pt x="2480" y="479"/>
                  </a:lnTo>
                  <a:lnTo>
                    <a:pt x="2483" y="479"/>
                  </a:lnTo>
                  <a:lnTo>
                    <a:pt x="2487" y="479"/>
                  </a:lnTo>
                  <a:lnTo>
                    <a:pt x="2491" y="479"/>
                  </a:lnTo>
                  <a:lnTo>
                    <a:pt x="2495" y="479"/>
                  </a:lnTo>
                  <a:lnTo>
                    <a:pt x="2499" y="479"/>
                  </a:lnTo>
                  <a:lnTo>
                    <a:pt x="2502" y="479"/>
                  </a:lnTo>
                  <a:lnTo>
                    <a:pt x="2506" y="479"/>
                  </a:lnTo>
                  <a:lnTo>
                    <a:pt x="2510" y="479"/>
                  </a:lnTo>
                  <a:lnTo>
                    <a:pt x="2514" y="479"/>
                  </a:lnTo>
                  <a:lnTo>
                    <a:pt x="2518" y="479"/>
                  </a:lnTo>
                  <a:lnTo>
                    <a:pt x="2522" y="479"/>
                  </a:lnTo>
                  <a:lnTo>
                    <a:pt x="2525" y="479"/>
                  </a:lnTo>
                  <a:lnTo>
                    <a:pt x="2529" y="479"/>
                  </a:lnTo>
                  <a:lnTo>
                    <a:pt x="2533" y="479"/>
                  </a:lnTo>
                  <a:lnTo>
                    <a:pt x="2537" y="479"/>
                  </a:lnTo>
                  <a:lnTo>
                    <a:pt x="2541" y="479"/>
                  </a:lnTo>
                  <a:lnTo>
                    <a:pt x="2544" y="479"/>
                  </a:lnTo>
                  <a:lnTo>
                    <a:pt x="2548" y="479"/>
                  </a:lnTo>
                  <a:lnTo>
                    <a:pt x="2552" y="479"/>
                  </a:lnTo>
                  <a:lnTo>
                    <a:pt x="2556" y="479"/>
                  </a:lnTo>
                  <a:lnTo>
                    <a:pt x="2560" y="479"/>
                  </a:lnTo>
                  <a:lnTo>
                    <a:pt x="2563" y="479"/>
                  </a:lnTo>
                  <a:lnTo>
                    <a:pt x="2567" y="479"/>
                  </a:lnTo>
                  <a:lnTo>
                    <a:pt x="2571" y="479"/>
                  </a:lnTo>
                  <a:lnTo>
                    <a:pt x="2575" y="479"/>
                  </a:lnTo>
                  <a:lnTo>
                    <a:pt x="2579" y="479"/>
                  </a:lnTo>
                  <a:lnTo>
                    <a:pt x="2582" y="479"/>
                  </a:lnTo>
                  <a:lnTo>
                    <a:pt x="2586" y="479"/>
                  </a:lnTo>
                  <a:lnTo>
                    <a:pt x="2590" y="479"/>
                  </a:lnTo>
                  <a:lnTo>
                    <a:pt x="2594" y="479"/>
                  </a:lnTo>
                  <a:lnTo>
                    <a:pt x="2598" y="479"/>
                  </a:lnTo>
                  <a:lnTo>
                    <a:pt x="2601" y="479"/>
                  </a:lnTo>
                  <a:lnTo>
                    <a:pt x="2605" y="479"/>
                  </a:lnTo>
                  <a:lnTo>
                    <a:pt x="2609" y="479"/>
                  </a:lnTo>
                  <a:lnTo>
                    <a:pt x="2613" y="479"/>
                  </a:lnTo>
                  <a:lnTo>
                    <a:pt x="2617" y="479"/>
                  </a:lnTo>
                  <a:lnTo>
                    <a:pt x="2620" y="479"/>
                  </a:lnTo>
                  <a:lnTo>
                    <a:pt x="2624" y="479"/>
                  </a:lnTo>
                  <a:lnTo>
                    <a:pt x="2628" y="479"/>
                  </a:lnTo>
                  <a:lnTo>
                    <a:pt x="2632" y="479"/>
                  </a:lnTo>
                  <a:lnTo>
                    <a:pt x="2636" y="479"/>
                  </a:lnTo>
                  <a:lnTo>
                    <a:pt x="2639" y="479"/>
                  </a:lnTo>
                  <a:lnTo>
                    <a:pt x="2643" y="479"/>
                  </a:lnTo>
                  <a:lnTo>
                    <a:pt x="2647" y="479"/>
                  </a:lnTo>
                  <a:lnTo>
                    <a:pt x="2651" y="479"/>
                  </a:lnTo>
                  <a:lnTo>
                    <a:pt x="2655" y="479"/>
                  </a:lnTo>
                  <a:lnTo>
                    <a:pt x="2658" y="479"/>
                  </a:lnTo>
                  <a:lnTo>
                    <a:pt x="2662" y="479"/>
                  </a:lnTo>
                  <a:lnTo>
                    <a:pt x="2666" y="479"/>
                  </a:lnTo>
                  <a:lnTo>
                    <a:pt x="2670" y="479"/>
                  </a:lnTo>
                  <a:lnTo>
                    <a:pt x="2674" y="479"/>
                  </a:lnTo>
                  <a:lnTo>
                    <a:pt x="2677" y="479"/>
                  </a:lnTo>
                  <a:lnTo>
                    <a:pt x="2681" y="479"/>
                  </a:lnTo>
                  <a:lnTo>
                    <a:pt x="2685" y="479"/>
                  </a:lnTo>
                  <a:lnTo>
                    <a:pt x="2689" y="479"/>
                  </a:lnTo>
                  <a:lnTo>
                    <a:pt x="2693" y="479"/>
                  </a:lnTo>
                  <a:lnTo>
                    <a:pt x="2696" y="479"/>
                  </a:lnTo>
                  <a:lnTo>
                    <a:pt x="2696" y="475"/>
                  </a:lnTo>
                  <a:lnTo>
                    <a:pt x="2696" y="479"/>
                  </a:lnTo>
                  <a:lnTo>
                    <a:pt x="2696" y="475"/>
                  </a:lnTo>
                  <a:lnTo>
                    <a:pt x="2700" y="479"/>
                  </a:lnTo>
                  <a:lnTo>
                    <a:pt x="2704" y="479"/>
                  </a:lnTo>
                  <a:lnTo>
                    <a:pt x="2708" y="479"/>
                  </a:lnTo>
                  <a:lnTo>
                    <a:pt x="2712" y="479"/>
                  </a:lnTo>
                  <a:lnTo>
                    <a:pt x="2715" y="479"/>
                  </a:lnTo>
                  <a:lnTo>
                    <a:pt x="2719" y="479"/>
                  </a:lnTo>
                  <a:lnTo>
                    <a:pt x="2723" y="479"/>
                  </a:lnTo>
                  <a:lnTo>
                    <a:pt x="2727" y="479"/>
                  </a:lnTo>
                  <a:lnTo>
                    <a:pt x="2731" y="479"/>
                  </a:lnTo>
                  <a:lnTo>
                    <a:pt x="2734" y="479"/>
                  </a:lnTo>
                  <a:lnTo>
                    <a:pt x="2738" y="479"/>
                  </a:lnTo>
                  <a:lnTo>
                    <a:pt x="2742" y="479"/>
                  </a:lnTo>
                  <a:lnTo>
                    <a:pt x="2746" y="479"/>
                  </a:lnTo>
                  <a:lnTo>
                    <a:pt x="2750" y="479"/>
                  </a:lnTo>
                  <a:lnTo>
                    <a:pt x="2753" y="479"/>
                  </a:lnTo>
                  <a:lnTo>
                    <a:pt x="2757" y="479"/>
                  </a:lnTo>
                  <a:lnTo>
                    <a:pt x="2761" y="479"/>
                  </a:lnTo>
                  <a:lnTo>
                    <a:pt x="2765" y="479"/>
                  </a:lnTo>
                  <a:lnTo>
                    <a:pt x="2769" y="479"/>
                  </a:lnTo>
                  <a:lnTo>
                    <a:pt x="2773" y="479"/>
                  </a:lnTo>
                  <a:lnTo>
                    <a:pt x="2776" y="479"/>
                  </a:lnTo>
                  <a:lnTo>
                    <a:pt x="2780" y="479"/>
                  </a:lnTo>
                  <a:lnTo>
                    <a:pt x="2784" y="479"/>
                  </a:lnTo>
                  <a:lnTo>
                    <a:pt x="2788" y="479"/>
                  </a:lnTo>
                  <a:lnTo>
                    <a:pt x="2792" y="479"/>
                  </a:lnTo>
                  <a:lnTo>
                    <a:pt x="2795" y="479"/>
                  </a:lnTo>
                  <a:lnTo>
                    <a:pt x="2799" y="479"/>
                  </a:lnTo>
                  <a:lnTo>
                    <a:pt x="2803" y="479"/>
                  </a:lnTo>
                  <a:lnTo>
                    <a:pt x="2807" y="479"/>
                  </a:lnTo>
                  <a:lnTo>
                    <a:pt x="2811" y="479"/>
                  </a:lnTo>
                  <a:lnTo>
                    <a:pt x="2814" y="479"/>
                  </a:lnTo>
                  <a:lnTo>
                    <a:pt x="2818" y="479"/>
                  </a:lnTo>
                  <a:lnTo>
                    <a:pt x="2822" y="479"/>
                  </a:lnTo>
                  <a:lnTo>
                    <a:pt x="2826" y="479"/>
                  </a:lnTo>
                  <a:lnTo>
                    <a:pt x="2830" y="479"/>
                  </a:lnTo>
                  <a:lnTo>
                    <a:pt x="2833" y="479"/>
                  </a:lnTo>
                  <a:lnTo>
                    <a:pt x="2837" y="479"/>
                  </a:lnTo>
                  <a:lnTo>
                    <a:pt x="2841" y="479"/>
                  </a:lnTo>
                  <a:lnTo>
                    <a:pt x="2845" y="479"/>
                  </a:lnTo>
                  <a:lnTo>
                    <a:pt x="2849" y="479"/>
                  </a:lnTo>
                  <a:lnTo>
                    <a:pt x="2852" y="479"/>
                  </a:lnTo>
                  <a:lnTo>
                    <a:pt x="2856" y="479"/>
                  </a:lnTo>
                  <a:lnTo>
                    <a:pt x="2860" y="479"/>
                  </a:lnTo>
                  <a:lnTo>
                    <a:pt x="2864" y="479"/>
                  </a:lnTo>
                  <a:lnTo>
                    <a:pt x="2868" y="479"/>
                  </a:lnTo>
                  <a:lnTo>
                    <a:pt x="2871" y="479"/>
                  </a:lnTo>
                  <a:lnTo>
                    <a:pt x="2875" y="479"/>
                  </a:lnTo>
                  <a:lnTo>
                    <a:pt x="2879" y="479"/>
                  </a:lnTo>
                  <a:lnTo>
                    <a:pt x="2883" y="479"/>
                  </a:lnTo>
                  <a:lnTo>
                    <a:pt x="2887" y="479"/>
                  </a:lnTo>
                  <a:lnTo>
                    <a:pt x="2890" y="479"/>
                  </a:lnTo>
                  <a:lnTo>
                    <a:pt x="2894" y="479"/>
                  </a:lnTo>
                  <a:lnTo>
                    <a:pt x="2898" y="479"/>
                  </a:lnTo>
                  <a:lnTo>
                    <a:pt x="2902" y="479"/>
                  </a:lnTo>
                </a:path>
              </a:pathLst>
            </a:custGeom>
            <a:noFill/>
            <a:ln w="0">
              <a:solidFill>
                <a:srgbClr val="008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3" name="Freeform 215"/>
            <p:cNvSpPr>
              <a:spLocks/>
            </p:cNvSpPr>
            <p:nvPr/>
          </p:nvSpPr>
          <p:spPr bwMode="auto">
            <a:xfrm>
              <a:off x="3454401" y="5568950"/>
              <a:ext cx="4606925" cy="760413"/>
            </a:xfrm>
            <a:custGeom>
              <a:avLst/>
              <a:gdLst>
                <a:gd name="T0" fmla="*/ 46 w 2902"/>
                <a:gd name="T1" fmla="*/ 479 h 479"/>
                <a:gd name="T2" fmla="*/ 95 w 2902"/>
                <a:gd name="T3" fmla="*/ 479 h 479"/>
                <a:gd name="T4" fmla="*/ 145 w 2902"/>
                <a:gd name="T5" fmla="*/ 479 h 479"/>
                <a:gd name="T6" fmla="*/ 171 w 2902"/>
                <a:gd name="T7" fmla="*/ 137 h 479"/>
                <a:gd name="T8" fmla="*/ 202 w 2902"/>
                <a:gd name="T9" fmla="*/ 471 h 479"/>
                <a:gd name="T10" fmla="*/ 236 w 2902"/>
                <a:gd name="T11" fmla="*/ 479 h 479"/>
                <a:gd name="T12" fmla="*/ 266 w 2902"/>
                <a:gd name="T13" fmla="*/ 479 h 479"/>
                <a:gd name="T14" fmla="*/ 304 w 2902"/>
                <a:gd name="T15" fmla="*/ 479 h 479"/>
                <a:gd name="T16" fmla="*/ 350 w 2902"/>
                <a:gd name="T17" fmla="*/ 479 h 479"/>
                <a:gd name="T18" fmla="*/ 399 w 2902"/>
                <a:gd name="T19" fmla="*/ 479 h 479"/>
                <a:gd name="T20" fmla="*/ 449 w 2902"/>
                <a:gd name="T21" fmla="*/ 479 h 479"/>
                <a:gd name="T22" fmla="*/ 498 w 2902"/>
                <a:gd name="T23" fmla="*/ 479 h 479"/>
                <a:gd name="T24" fmla="*/ 548 w 2902"/>
                <a:gd name="T25" fmla="*/ 479 h 479"/>
                <a:gd name="T26" fmla="*/ 597 w 2902"/>
                <a:gd name="T27" fmla="*/ 479 h 479"/>
                <a:gd name="T28" fmla="*/ 647 w 2902"/>
                <a:gd name="T29" fmla="*/ 479 h 479"/>
                <a:gd name="T30" fmla="*/ 696 w 2902"/>
                <a:gd name="T31" fmla="*/ 479 h 479"/>
                <a:gd name="T32" fmla="*/ 745 w 2902"/>
                <a:gd name="T33" fmla="*/ 479 h 479"/>
                <a:gd name="T34" fmla="*/ 795 w 2902"/>
                <a:gd name="T35" fmla="*/ 479 h 479"/>
                <a:gd name="T36" fmla="*/ 844 w 2902"/>
                <a:gd name="T37" fmla="*/ 479 h 479"/>
                <a:gd name="T38" fmla="*/ 894 w 2902"/>
                <a:gd name="T39" fmla="*/ 479 h 479"/>
                <a:gd name="T40" fmla="*/ 943 w 2902"/>
                <a:gd name="T41" fmla="*/ 479 h 479"/>
                <a:gd name="T42" fmla="*/ 993 w 2902"/>
                <a:gd name="T43" fmla="*/ 479 h 479"/>
                <a:gd name="T44" fmla="*/ 1042 w 2902"/>
                <a:gd name="T45" fmla="*/ 479 h 479"/>
                <a:gd name="T46" fmla="*/ 1091 w 2902"/>
                <a:gd name="T47" fmla="*/ 479 h 479"/>
                <a:gd name="T48" fmla="*/ 1141 w 2902"/>
                <a:gd name="T49" fmla="*/ 479 h 479"/>
                <a:gd name="T50" fmla="*/ 1190 w 2902"/>
                <a:gd name="T51" fmla="*/ 479 h 479"/>
                <a:gd name="T52" fmla="*/ 1240 w 2902"/>
                <a:gd name="T53" fmla="*/ 479 h 479"/>
                <a:gd name="T54" fmla="*/ 1289 w 2902"/>
                <a:gd name="T55" fmla="*/ 479 h 479"/>
                <a:gd name="T56" fmla="*/ 1339 w 2902"/>
                <a:gd name="T57" fmla="*/ 479 h 479"/>
                <a:gd name="T58" fmla="*/ 1388 w 2902"/>
                <a:gd name="T59" fmla="*/ 479 h 479"/>
                <a:gd name="T60" fmla="*/ 1438 w 2902"/>
                <a:gd name="T61" fmla="*/ 479 h 479"/>
                <a:gd name="T62" fmla="*/ 1487 w 2902"/>
                <a:gd name="T63" fmla="*/ 479 h 479"/>
                <a:gd name="T64" fmla="*/ 1536 w 2902"/>
                <a:gd name="T65" fmla="*/ 479 h 479"/>
                <a:gd name="T66" fmla="*/ 1586 w 2902"/>
                <a:gd name="T67" fmla="*/ 479 h 479"/>
                <a:gd name="T68" fmla="*/ 1635 w 2902"/>
                <a:gd name="T69" fmla="*/ 479 h 479"/>
                <a:gd name="T70" fmla="*/ 1685 w 2902"/>
                <a:gd name="T71" fmla="*/ 479 h 479"/>
                <a:gd name="T72" fmla="*/ 1734 w 2902"/>
                <a:gd name="T73" fmla="*/ 479 h 479"/>
                <a:gd name="T74" fmla="*/ 1784 w 2902"/>
                <a:gd name="T75" fmla="*/ 479 h 479"/>
                <a:gd name="T76" fmla="*/ 1833 w 2902"/>
                <a:gd name="T77" fmla="*/ 479 h 479"/>
                <a:gd name="T78" fmla="*/ 1883 w 2902"/>
                <a:gd name="T79" fmla="*/ 479 h 479"/>
                <a:gd name="T80" fmla="*/ 1932 w 2902"/>
                <a:gd name="T81" fmla="*/ 479 h 479"/>
                <a:gd name="T82" fmla="*/ 1981 w 2902"/>
                <a:gd name="T83" fmla="*/ 479 h 479"/>
                <a:gd name="T84" fmla="*/ 2031 w 2902"/>
                <a:gd name="T85" fmla="*/ 479 h 479"/>
                <a:gd name="T86" fmla="*/ 2080 w 2902"/>
                <a:gd name="T87" fmla="*/ 479 h 479"/>
                <a:gd name="T88" fmla="*/ 2130 w 2902"/>
                <a:gd name="T89" fmla="*/ 479 h 479"/>
                <a:gd name="T90" fmla="*/ 2179 w 2902"/>
                <a:gd name="T91" fmla="*/ 479 h 479"/>
                <a:gd name="T92" fmla="*/ 2229 w 2902"/>
                <a:gd name="T93" fmla="*/ 479 h 479"/>
                <a:gd name="T94" fmla="*/ 2278 w 2902"/>
                <a:gd name="T95" fmla="*/ 479 h 479"/>
                <a:gd name="T96" fmla="*/ 2328 w 2902"/>
                <a:gd name="T97" fmla="*/ 479 h 479"/>
                <a:gd name="T98" fmla="*/ 2377 w 2902"/>
                <a:gd name="T99" fmla="*/ 479 h 479"/>
                <a:gd name="T100" fmla="*/ 2426 w 2902"/>
                <a:gd name="T101" fmla="*/ 479 h 479"/>
                <a:gd name="T102" fmla="*/ 2476 w 2902"/>
                <a:gd name="T103" fmla="*/ 479 h 479"/>
                <a:gd name="T104" fmla="*/ 2525 w 2902"/>
                <a:gd name="T105" fmla="*/ 479 h 479"/>
                <a:gd name="T106" fmla="*/ 2575 w 2902"/>
                <a:gd name="T107" fmla="*/ 479 h 479"/>
                <a:gd name="T108" fmla="*/ 2624 w 2902"/>
                <a:gd name="T109" fmla="*/ 479 h 479"/>
                <a:gd name="T110" fmla="*/ 2674 w 2902"/>
                <a:gd name="T111" fmla="*/ 479 h 479"/>
                <a:gd name="T112" fmla="*/ 2723 w 2902"/>
                <a:gd name="T113" fmla="*/ 479 h 479"/>
                <a:gd name="T114" fmla="*/ 2773 w 2902"/>
                <a:gd name="T115" fmla="*/ 479 h 479"/>
                <a:gd name="T116" fmla="*/ 2822 w 2902"/>
                <a:gd name="T117" fmla="*/ 479 h 479"/>
                <a:gd name="T118" fmla="*/ 2871 w 2902"/>
                <a:gd name="T119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02" h="479">
                  <a:moveTo>
                    <a:pt x="0" y="479"/>
                  </a:moveTo>
                  <a:lnTo>
                    <a:pt x="4" y="479"/>
                  </a:lnTo>
                  <a:lnTo>
                    <a:pt x="8" y="479"/>
                  </a:lnTo>
                  <a:lnTo>
                    <a:pt x="11" y="479"/>
                  </a:lnTo>
                  <a:lnTo>
                    <a:pt x="15" y="479"/>
                  </a:lnTo>
                  <a:lnTo>
                    <a:pt x="19" y="479"/>
                  </a:lnTo>
                  <a:lnTo>
                    <a:pt x="23" y="479"/>
                  </a:lnTo>
                  <a:lnTo>
                    <a:pt x="27" y="479"/>
                  </a:lnTo>
                  <a:lnTo>
                    <a:pt x="30" y="479"/>
                  </a:lnTo>
                  <a:lnTo>
                    <a:pt x="34" y="479"/>
                  </a:lnTo>
                  <a:lnTo>
                    <a:pt x="38" y="479"/>
                  </a:lnTo>
                  <a:lnTo>
                    <a:pt x="42" y="479"/>
                  </a:lnTo>
                  <a:lnTo>
                    <a:pt x="46" y="479"/>
                  </a:lnTo>
                  <a:lnTo>
                    <a:pt x="49" y="479"/>
                  </a:lnTo>
                  <a:lnTo>
                    <a:pt x="53" y="479"/>
                  </a:lnTo>
                  <a:lnTo>
                    <a:pt x="57" y="479"/>
                  </a:lnTo>
                  <a:lnTo>
                    <a:pt x="61" y="479"/>
                  </a:lnTo>
                  <a:lnTo>
                    <a:pt x="65" y="479"/>
                  </a:lnTo>
                  <a:lnTo>
                    <a:pt x="68" y="479"/>
                  </a:lnTo>
                  <a:lnTo>
                    <a:pt x="72" y="479"/>
                  </a:lnTo>
                  <a:lnTo>
                    <a:pt x="76" y="479"/>
                  </a:lnTo>
                  <a:lnTo>
                    <a:pt x="80" y="479"/>
                  </a:lnTo>
                  <a:lnTo>
                    <a:pt x="84" y="479"/>
                  </a:lnTo>
                  <a:lnTo>
                    <a:pt x="87" y="479"/>
                  </a:lnTo>
                  <a:lnTo>
                    <a:pt x="91" y="479"/>
                  </a:lnTo>
                  <a:lnTo>
                    <a:pt x="95" y="479"/>
                  </a:lnTo>
                  <a:lnTo>
                    <a:pt x="99" y="479"/>
                  </a:lnTo>
                  <a:lnTo>
                    <a:pt x="103" y="479"/>
                  </a:lnTo>
                  <a:lnTo>
                    <a:pt x="106" y="479"/>
                  </a:lnTo>
                  <a:lnTo>
                    <a:pt x="110" y="479"/>
                  </a:lnTo>
                  <a:lnTo>
                    <a:pt x="114" y="479"/>
                  </a:lnTo>
                  <a:lnTo>
                    <a:pt x="118" y="479"/>
                  </a:lnTo>
                  <a:lnTo>
                    <a:pt x="122" y="479"/>
                  </a:lnTo>
                  <a:lnTo>
                    <a:pt x="125" y="479"/>
                  </a:lnTo>
                  <a:lnTo>
                    <a:pt x="129" y="479"/>
                  </a:lnTo>
                  <a:lnTo>
                    <a:pt x="133" y="479"/>
                  </a:lnTo>
                  <a:lnTo>
                    <a:pt x="137" y="479"/>
                  </a:lnTo>
                  <a:lnTo>
                    <a:pt x="141" y="479"/>
                  </a:lnTo>
                  <a:lnTo>
                    <a:pt x="145" y="479"/>
                  </a:lnTo>
                  <a:lnTo>
                    <a:pt x="148" y="479"/>
                  </a:lnTo>
                  <a:lnTo>
                    <a:pt x="152" y="479"/>
                  </a:lnTo>
                  <a:lnTo>
                    <a:pt x="156" y="479"/>
                  </a:lnTo>
                  <a:lnTo>
                    <a:pt x="160" y="479"/>
                  </a:lnTo>
                  <a:lnTo>
                    <a:pt x="164" y="456"/>
                  </a:lnTo>
                  <a:lnTo>
                    <a:pt x="164" y="293"/>
                  </a:lnTo>
                  <a:lnTo>
                    <a:pt x="164" y="456"/>
                  </a:lnTo>
                  <a:lnTo>
                    <a:pt x="164" y="293"/>
                  </a:lnTo>
                  <a:lnTo>
                    <a:pt x="167" y="53"/>
                  </a:lnTo>
                  <a:lnTo>
                    <a:pt x="167" y="0"/>
                  </a:lnTo>
                  <a:lnTo>
                    <a:pt x="167" y="53"/>
                  </a:lnTo>
                  <a:lnTo>
                    <a:pt x="167" y="0"/>
                  </a:lnTo>
                  <a:lnTo>
                    <a:pt x="171" y="137"/>
                  </a:lnTo>
                  <a:lnTo>
                    <a:pt x="171" y="270"/>
                  </a:lnTo>
                  <a:lnTo>
                    <a:pt x="175" y="361"/>
                  </a:lnTo>
                  <a:lnTo>
                    <a:pt x="175" y="422"/>
                  </a:lnTo>
                  <a:lnTo>
                    <a:pt x="179" y="437"/>
                  </a:lnTo>
                  <a:lnTo>
                    <a:pt x="179" y="456"/>
                  </a:lnTo>
                  <a:lnTo>
                    <a:pt x="183" y="456"/>
                  </a:lnTo>
                  <a:lnTo>
                    <a:pt x="183" y="468"/>
                  </a:lnTo>
                  <a:lnTo>
                    <a:pt x="186" y="464"/>
                  </a:lnTo>
                  <a:lnTo>
                    <a:pt x="190" y="468"/>
                  </a:lnTo>
                  <a:lnTo>
                    <a:pt x="194" y="468"/>
                  </a:lnTo>
                  <a:lnTo>
                    <a:pt x="194" y="471"/>
                  </a:lnTo>
                  <a:lnTo>
                    <a:pt x="198" y="471"/>
                  </a:lnTo>
                  <a:lnTo>
                    <a:pt x="202" y="471"/>
                  </a:lnTo>
                  <a:lnTo>
                    <a:pt x="205" y="475"/>
                  </a:lnTo>
                  <a:lnTo>
                    <a:pt x="209" y="475"/>
                  </a:lnTo>
                  <a:lnTo>
                    <a:pt x="213" y="475"/>
                  </a:lnTo>
                  <a:lnTo>
                    <a:pt x="217" y="475"/>
                  </a:lnTo>
                  <a:lnTo>
                    <a:pt x="221" y="475"/>
                  </a:lnTo>
                  <a:lnTo>
                    <a:pt x="224" y="479"/>
                  </a:lnTo>
                  <a:lnTo>
                    <a:pt x="224" y="475"/>
                  </a:lnTo>
                  <a:lnTo>
                    <a:pt x="224" y="479"/>
                  </a:lnTo>
                  <a:lnTo>
                    <a:pt x="224" y="475"/>
                  </a:lnTo>
                  <a:lnTo>
                    <a:pt x="228" y="475"/>
                  </a:lnTo>
                  <a:lnTo>
                    <a:pt x="232" y="475"/>
                  </a:lnTo>
                  <a:lnTo>
                    <a:pt x="236" y="475"/>
                  </a:lnTo>
                  <a:lnTo>
                    <a:pt x="236" y="479"/>
                  </a:lnTo>
                  <a:lnTo>
                    <a:pt x="240" y="479"/>
                  </a:lnTo>
                  <a:lnTo>
                    <a:pt x="243" y="475"/>
                  </a:lnTo>
                  <a:lnTo>
                    <a:pt x="243" y="479"/>
                  </a:lnTo>
                  <a:lnTo>
                    <a:pt x="247" y="479"/>
                  </a:lnTo>
                  <a:lnTo>
                    <a:pt x="251" y="479"/>
                  </a:lnTo>
                  <a:lnTo>
                    <a:pt x="255" y="479"/>
                  </a:lnTo>
                  <a:lnTo>
                    <a:pt x="259" y="479"/>
                  </a:lnTo>
                  <a:lnTo>
                    <a:pt x="259" y="475"/>
                  </a:lnTo>
                  <a:lnTo>
                    <a:pt x="259" y="479"/>
                  </a:lnTo>
                  <a:lnTo>
                    <a:pt x="259" y="475"/>
                  </a:lnTo>
                  <a:lnTo>
                    <a:pt x="262" y="475"/>
                  </a:lnTo>
                  <a:lnTo>
                    <a:pt x="262" y="479"/>
                  </a:lnTo>
                  <a:lnTo>
                    <a:pt x="266" y="479"/>
                  </a:lnTo>
                  <a:lnTo>
                    <a:pt x="270" y="479"/>
                  </a:lnTo>
                  <a:lnTo>
                    <a:pt x="274" y="479"/>
                  </a:lnTo>
                  <a:lnTo>
                    <a:pt x="278" y="479"/>
                  </a:lnTo>
                  <a:lnTo>
                    <a:pt x="281" y="479"/>
                  </a:lnTo>
                  <a:lnTo>
                    <a:pt x="285" y="479"/>
                  </a:lnTo>
                  <a:lnTo>
                    <a:pt x="289" y="479"/>
                  </a:lnTo>
                  <a:lnTo>
                    <a:pt x="293" y="479"/>
                  </a:lnTo>
                  <a:lnTo>
                    <a:pt x="297" y="479"/>
                  </a:lnTo>
                  <a:lnTo>
                    <a:pt x="300" y="475"/>
                  </a:lnTo>
                  <a:lnTo>
                    <a:pt x="300" y="479"/>
                  </a:lnTo>
                  <a:lnTo>
                    <a:pt x="304" y="479"/>
                  </a:lnTo>
                  <a:lnTo>
                    <a:pt x="304" y="475"/>
                  </a:lnTo>
                  <a:lnTo>
                    <a:pt x="304" y="479"/>
                  </a:lnTo>
                  <a:lnTo>
                    <a:pt x="304" y="475"/>
                  </a:lnTo>
                  <a:lnTo>
                    <a:pt x="308" y="479"/>
                  </a:lnTo>
                  <a:lnTo>
                    <a:pt x="312" y="479"/>
                  </a:lnTo>
                  <a:lnTo>
                    <a:pt x="316" y="479"/>
                  </a:lnTo>
                  <a:lnTo>
                    <a:pt x="319" y="479"/>
                  </a:lnTo>
                  <a:lnTo>
                    <a:pt x="323" y="479"/>
                  </a:lnTo>
                  <a:lnTo>
                    <a:pt x="327" y="479"/>
                  </a:lnTo>
                  <a:lnTo>
                    <a:pt x="331" y="479"/>
                  </a:lnTo>
                  <a:lnTo>
                    <a:pt x="335" y="479"/>
                  </a:lnTo>
                  <a:lnTo>
                    <a:pt x="338" y="479"/>
                  </a:lnTo>
                  <a:lnTo>
                    <a:pt x="342" y="479"/>
                  </a:lnTo>
                  <a:lnTo>
                    <a:pt x="346" y="479"/>
                  </a:lnTo>
                  <a:lnTo>
                    <a:pt x="350" y="479"/>
                  </a:lnTo>
                  <a:lnTo>
                    <a:pt x="354" y="479"/>
                  </a:lnTo>
                  <a:lnTo>
                    <a:pt x="357" y="479"/>
                  </a:lnTo>
                  <a:lnTo>
                    <a:pt x="361" y="479"/>
                  </a:lnTo>
                  <a:lnTo>
                    <a:pt x="365" y="479"/>
                  </a:lnTo>
                  <a:lnTo>
                    <a:pt x="369" y="479"/>
                  </a:lnTo>
                  <a:lnTo>
                    <a:pt x="373" y="479"/>
                  </a:lnTo>
                  <a:lnTo>
                    <a:pt x="376" y="479"/>
                  </a:lnTo>
                  <a:lnTo>
                    <a:pt x="380" y="479"/>
                  </a:lnTo>
                  <a:lnTo>
                    <a:pt x="384" y="479"/>
                  </a:lnTo>
                  <a:lnTo>
                    <a:pt x="388" y="479"/>
                  </a:lnTo>
                  <a:lnTo>
                    <a:pt x="392" y="479"/>
                  </a:lnTo>
                  <a:lnTo>
                    <a:pt x="396" y="479"/>
                  </a:lnTo>
                  <a:lnTo>
                    <a:pt x="399" y="479"/>
                  </a:lnTo>
                  <a:lnTo>
                    <a:pt x="403" y="479"/>
                  </a:lnTo>
                  <a:lnTo>
                    <a:pt x="407" y="479"/>
                  </a:lnTo>
                  <a:lnTo>
                    <a:pt x="411" y="479"/>
                  </a:lnTo>
                  <a:lnTo>
                    <a:pt x="415" y="479"/>
                  </a:lnTo>
                  <a:lnTo>
                    <a:pt x="418" y="479"/>
                  </a:lnTo>
                  <a:lnTo>
                    <a:pt x="422" y="479"/>
                  </a:lnTo>
                  <a:lnTo>
                    <a:pt x="426" y="479"/>
                  </a:lnTo>
                  <a:lnTo>
                    <a:pt x="430" y="479"/>
                  </a:lnTo>
                  <a:lnTo>
                    <a:pt x="434" y="479"/>
                  </a:lnTo>
                  <a:lnTo>
                    <a:pt x="437" y="479"/>
                  </a:lnTo>
                  <a:lnTo>
                    <a:pt x="441" y="479"/>
                  </a:lnTo>
                  <a:lnTo>
                    <a:pt x="445" y="479"/>
                  </a:lnTo>
                  <a:lnTo>
                    <a:pt x="449" y="479"/>
                  </a:lnTo>
                  <a:lnTo>
                    <a:pt x="453" y="479"/>
                  </a:lnTo>
                  <a:lnTo>
                    <a:pt x="456" y="479"/>
                  </a:lnTo>
                  <a:lnTo>
                    <a:pt x="460" y="479"/>
                  </a:lnTo>
                  <a:lnTo>
                    <a:pt x="464" y="479"/>
                  </a:lnTo>
                  <a:lnTo>
                    <a:pt x="468" y="479"/>
                  </a:lnTo>
                  <a:lnTo>
                    <a:pt x="472" y="479"/>
                  </a:lnTo>
                  <a:lnTo>
                    <a:pt x="475" y="479"/>
                  </a:lnTo>
                  <a:lnTo>
                    <a:pt x="479" y="479"/>
                  </a:lnTo>
                  <a:lnTo>
                    <a:pt x="483" y="479"/>
                  </a:lnTo>
                  <a:lnTo>
                    <a:pt x="487" y="479"/>
                  </a:lnTo>
                  <a:lnTo>
                    <a:pt x="491" y="479"/>
                  </a:lnTo>
                  <a:lnTo>
                    <a:pt x="494" y="479"/>
                  </a:lnTo>
                  <a:lnTo>
                    <a:pt x="498" y="479"/>
                  </a:lnTo>
                  <a:lnTo>
                    <a:pt x="502" y="479"/>
                  </a:lnTo>
                  <a:lnTo>
                    <a:pt x="506" y="479"/>
                  </a:lnTo>
                  <a:lnTo>
                    <a:pt x="510" y="479"/>
                  </a:lnTo>
                  <a:lnTo>
                    <a:pt x="513" y="479"/>
                  </a:lnTo>
                  <a:lnTo>
                    <a:pt x="517" y="479"/>
                  </a:lnTo>
                  <a:lnTo>
                    <a:pt x="521" y="479"/>
                  </a:lnTo>
                  <a:lnTo>
                    <a:pt x="525" y="479"/>
                  </a:lnTo>
                  <a:lnTo>
                    <a:pt x="529" y="479"/>
                  </a:lnTo>
                  <a:lnTo>
                    <a:pt x="532" y="479"/>
                  </a:lnTo>
                  <a:lnTo>
                    <a:pt x="536" y="479"/>
                  </a:lnTo>
                  <a:lnTo>
                    <a:pt x="540" y="479"/>
                  </a:lnTo>
                  <a:lnTo>
                    <a:pt x="544" y="479"/>
                  </a:lnTo>
                  <a:lnTo>
                    <a:pt x="548" y="479"/>
                  </a:lnTo>
                  <a:lnTo>
                    <a:pt x="551" y="479"/>
                  </a:lnTo>
                  <a:lnTo>
                    <a:pt x="555" y="479"/>
                  </a:lnTo>
                  <a:lnTo>
                    <a:pt x="559" y="479"/>
                  </a:lnTo>
                  <a:lnTo>
                    <a:pt x="563" y="479"/>
                  </a:lnTo>
                  <a:lnTo>
                    <a:pt x="567" y="479"/>
                  </a:lnTo>
                  <a:lnTo>
                    <a:pt x="570" y="479"/>
                  </a:lnTo>
                  <a:lnTo>
                    <a:pt x="574" y="479"/>
                  </a:lnTo>
                  <a:lnTo>
                    <a:pt x="578" y="479"/>
                  </a:lnTo>
                  <a:lnTo>
                    <a:pt x="582" y="479"/>
                  </a:lnTo>
                  <a:lnTo>
                    <a:pt x="586" y="479"/>
                  </a:lnTo>
                  <a:lnTo>
                    <a:pt x="589" y="479"/>
                  </a:lnTo>
                  <a:lnTo>
                    <a:pt x="593" y="479"/>
                  </a:lnTo>
                  <a:lnTo>
                    <a:pt x="597" y="479"/>
                  </a:lnTo>
                  <a:lnTo>
                    <a:pt x="601" y="479"/>
                  </a:lnTo>
                  <a:lnTo>
                    <a:pt x="605" y="479"/>
                  </a:lnTo>
                  <a:lnTo>
                    <a:pt x="608" y="479"/>
                  </a:lnTo>
                  <a:lnTo>
                    <a:pt x="612" y="479"/>
                  </a:lnTo>
                  <a:lnTo>
                    <a:pt x="616" y="479"/>
                  </a:lnTo>
                  <a:lnTo>
                    <a:pt x="620" y="479"/>
                  </a:lnTo>
                  <a:lnTo>
                    <a:pt x="624" y="479"/>
                  </a:lnTo>
                  <a:lnTo>
                    <a:pt x="628" y="479"/>
                  </a:lnTo>
                  <a:lnTo>
                    <a:pt x="631" y="479"/>
                  </a:lnTo>
                  <a:lnTo>
                    <a:pt x="635" y="479"/>
                  </a:lnTo>
                  <a:lnTo>
                    <a:pt x="639" y="479"/>
                  </a:lnTo>
                  <a:lnTo>
                    <a:pt x="643" y="479"/>
                  </a:lnTo>
                  <a:lnTo>
                    <a:pt x="647" y="479"/>
                  </a:lnTo>
                  <a:lnTo>
                    <a:pt x="650" y="479"/>
                  </a:lnTo>
                  <a:lnTo>
                    <a:pt x="654" y="479"/>
                  </a:lnTo>
                  <a:lnTo>
                    <a:pt x="658" y="479"/>
                  </a:lnTo>
                  <a:lnTo>
                    <a:pt x="662" y="479"/>
                  </a:lnTo>
                  <a:lnTo>
                    <a:pt x="666" y="479"/>
                  </a:lnTo>
                  <a:lnTo>
                    <a:pt x="669" y="479"/>
                  </a:lnTo>
                  <a:lnTo>
                    <a:pt x="673" y="479"/>
                  </a:lnTo>
                  <a:lnTo>
                    <a:pt x="677" y="479"/>
                  </a:lnTo>
                  <a:lnTo>
                    <a:pt x="681" y="479"/>
                  </a:lnTo>
                  <a:lnTo>
                    <a:pt x="685" y="479"/>
                  </a:lnTo>
                  <a:lnTo>
                    <a:pt x="688" y="479"/>
                  </a:lnTo>
                  <a:lnTo>
                    <a:pt x="692" y="479"/>
                  </a:lnTo>
                  <a:lnTo>
                    <a:pt x="696" y="479"/>
                  </a:lnTo>
                  <a:lnTo>
                    <a:pt x="700" y="479"/>
                  </a:lnTo>
                  <a:lnTo>
                    <a:pt x="704" y="479"/>
                  </a:lnTo>
                  <a:lnTo>
                    <a:pt x="707" y="479"/>
                  </a:lnTo>
                  <a:lnTo>
                    <a:pt x="711" y="479"/>
                  </a:lnTo>
                  <a:lnTo>
                    <a:pt x="715" y="479"/>
                  </a:lnTo>
                  <a:lnTo>
                    <a:pt x="719" y="479"/>
                  </a:lnTo>
                  <a:lnTo>
                    <a:pt x="723" y="479"/>
                  </a:lnTo>
                  <a:lnTo>
                    <a:pt x="726" y="479"/>
                  </a:lnTo>
                  <a:lnTo>
                    <a:pt x="730" y="479"/>
                  </a:lnTo>
                  <a:lnTo>
                    <a:pt x="734" y="479"/>
                  </a:lnTo>
                  <a:lnTo>
                    <a:pt x="738" y="479"/>
                  </a:lnTo>
                  <a:lnTo>
                    <a:pt x="742" y="479"/>
                  </a:lnTo>
                  <a:lnTo>
                    <a:pt x="745" y="479"/>
                  </a:lnTo>
                  <a:lnTo>
                    <a:pt x="749" y="479"/>
                  </a:lnTo>
                  <a:lnTo>
                    <a:pt x="753" y="479"/>
                  </a:lnTo>
                  <a:lnTo>
                    <a:pt x="757" y="479"/>
                  </a:lnTo>
                  <a:lnTo>
                    <a:pt x="761" y="479"/>
                  </a:lnTo>
                  <a:lnTo>
                    <a:pt x="764" y="479"/>
                  </a:lnTo>
                  <a:lnTo>
                    <a:pt x="768" y="479"/>
                  </a:lnTo>
                  <a:lnTo>
                    <a:pt x="772" y="479"/>
                  </a:lnTo>
                  <a:lnTo>
                    <a:pt x="776" y="479"/>
                  </a:lnTo>
                  <a:lnTo>
                    <a:pt x="780" y="479"/>
                  </a:lnTo>
                  <a:lnTo>
                    <a:pt x="783" y="479"/>
                  </a:lnTo>
                  <a:lnTo>
                    <a:pt x="787" y="479"/>
                  </a:lnTo>
                  <a:lnTo>
                    <a:pt x="791" y="479"/>
                  </a:lnTo>
                  <a:lnTo>
                    <a:pt x="795" y="479"/>
                  </a:lnTo>
                  <a:lnTo>
                    <a:pt x="799" y="479"/>
                  </a:lnTo>
                  <a:lnTo>
                    <a:pt x="802" y="479"/>
                  </a:lnTo>
                  <a:lnTo>
                    <a:pt x="806" y="479"/>
                  </a:lnTo>
                  <a:lnTo>
                    <a:pt x="810" y="479"/>
                  </a:lnTo>
                  <a:lnTo>
                    <a:pt x="814" y="479"/>
                  </a:lnTo>
                  <a:lnTo>
                    <a:pt x="818" y="479"/>
                  </a:lnTo>
                  <a:lnTo>
                    <a:pt x="821" y="479"/>
                  </a:lnTo>
                  <a:lnTo>
                    <a:pt x="825" y="479"/>
                  </a:lnTo>
                  <a:lnTo>
                    <a:pt x="829" y="479"/>
                  </a:lnTo>
                  <a:lnTo>
                    <a:pt x="833" y="479"/>
                  </a:lnTo>
                  <a:lnTo>
                    <a:pt x="837" y="479"/>
                  </a:lnTo>
                  <a:lnTo>
                    <a:pt x="840" y="479"/>
                  </a:lnTo>
                  <a:lnTo>
                    <a:pt x="844" y="479"/>
                  </a:lnTo>
                  <a:lnTo>
                    <a:pt x="848" y="479"/>
                  </a:lnTo>
                  <a:lnTo>
                    <a:pt x="852" y="479"/>
                  </a:lnTo>
                  <a:lnTo>
                    <a:pt x="856" y="479"/>
                  </a:lnTo>
                  <a:lnTo>
                    <a:pt x="860" y="479"/>
                  </a:lnTo>
                  <a:lnTo>
                    <a:pt x="863" y="479"/>
                  </a:lnTo>
                  <a:lnTo>
                    <a:pt x="867" y="479"/>
                  </a:lnTo>
                  <a:lnTo>
                    <a:pt x="871" y="479"/>
                  </a:lnTo>
                  <a:lnTo>
                    <a:pt x="875" y="479"/>
                  </a:lnTo>
                  <a:lnTo>
                    <a:pt x="879" y="479"/>
                  </a:lnTo>
                  <a:lnTo>
                    <a:pt x="882" y="479"/>
                  </a:lnTo>
                  <a:lnTo>
                    <a:pt x="886" y="479"/>
                  </a:lnTo>
                  <a:lnTo>
                    <a:pt x="890" y="479"/>
                  </a:lnTo>
                  <a:lnTo>
                    <a:pt x="894" y="479"/>
                  </a:lnTo>
                  <a:lnTo>
                    <a:pt x="898" y="479"/>
                  </a:lnTo>
                  <a:lnTo>
                    <a:pt x="901" y="479"/>
                  </a:lnTo>
                  <a:lnTo>
                    <a:pt x="905" y="479"/>
                  </a:lnTo>
                  <a:lnTo>
                    <a:pt x="909" y="479"/>
                  </a:lnTo>
                  <a:lnTo>
                    <a:pt x="913" y="479"/>
                  </a:lnTo>
                  <a:lnTo>
                    <a:pt x="917" y="479"/>
                  </a:lnTo>
                  <a:lnTo>
                    <a:pt x="920" y="479"/>
                  </a:lnTo>
                  <a:lnTo>
                    <a:pt x="924" y="479"/>
                  </a:lnTo>
                  <a:lnTo>
                    <a:pt x="928" y="479"/>
                  </a:lnTo>
                  <a:lnTo>
                    <a:pt x="932" y="479"/>
                  </a:lnTo>
                  <a:lnTo>
                    <a:pt x="936" y="479"/>
                  </a:lnTo>
                  <a:lnTo>
                    <a:pt x="939" y="479"/>
                  </a:lnTo>
                  <a:lnTo>
                    <a:pt x="943" y="479"/>
                  </a:lnTo>
                  <a:lnTo>
                    <a:pt x="947" y="479"/>
                  </a:lnTo>
                  <a:lnTo>
                    <a:pt x="951" y="479"/>
                  </a:lnTo>
                  <a:lnTo>
                    <a:pt x="955" y="479"/>
                  </a:lnTo>
                  <a:lnTo>
                    <a:pt x="958" y="479"/>
                  </a:lnTo>
                  <a:lnTo>
                    <a:pt x="962" y="479"/>
                  </a:lnTo>
                  <a:lnTo>
                    <a:pt x="966" y="479"/>
                  </a:lnTo>
                  <a:lnTo>
                    <a:pt x="970" y="479"/>
                  </a:lnTo>
                  <a:lnTo>
                    <a:pt x="974" y="479"/>
                  </a:lnTo>
                  <a:lnTo>
                    <a:pt x="977" y="479"/>
                  </a:lnTo>
                  <a:lnTo>
                    <a:pt x="981" y="479"/>
                  </a:lnTo>
                  <a:lnTo>
                    <a:pt x="985" y="479"/>
                  </a:lnTo>
                  <a:lnTo>
                    <a:pt x="989" y="479"/>
                  </a:lnTo>
                  <a:lnTo>
                    <a:pt x="993" y="479"/>
                  </a:lnTo>
                  <a:lnTo>
                    <a:pt x="996" y="479"/>
                  </a:lnTo>
                  <a:lnTo>
                    <a:pt x="1000" y="479"/>
                  </a:lnTo>
                  <a:lnTo>
                    <a:pt x="1004" y="479"/>
                  </a:lnTo>
                  <a:lnTo>
                    <a:pt x="1008" y="479"/>
                  </a:lnTo>
                  <a:lnTo>
                    <a:pt x="1012" y="479"/>
                  </a:lnTo>
                  <a:lnTo>
                    <a:pt x="1015" y="479"/>
                  </a:lnTo>
                  <a:lnTo>
                    <a:pt x="1019" y="479"/>
                  </a:lnTo>
                  <a:lnTo>
                    <a:pt x="1023" y="479"/>
                  </a:lnTo>
                  <a:lnTo>
                    <a:pt x="1027" y="479"/>
                  </a:lnTo>
                  <a:lnTo>
                    <a:pt x="1031" y="479"/>
                  </a:lnTo>
                  <a:lnTo>
                    <a:pt x="1034" y="479"/>
                  </a:lnTo>
                  <a:lnTo>
                    <a:pt x="1038" y="479"/>
                  </a:lnTo>
                  <a:lnTo>
                    <a:pt x="1042" y="479"/>
                  </a:lnTo>
                  <a:lnTo>
                    <a:pt x="1046" y="479"/>
                  </a:lnTo>
                  <a:lnTo>
                    <a:pt x="1050" y="479"/>
                  </a:lnTo>
                  <a:lnTo>
                    <a:pt x="1053" y="479"/>
                  </a:lnTo>
                  <a:lnTo>
                    <a:pt x="1057" y="479"/>
                  </a:lnTo>
                  <a:lnTo>
                    <a:pt x="1061" y="479"/>
                  </a:lnTo>
                  <a:lnTo>
                    <a:pt x="1065" y="479"/>
                  </a:lnTo>
                  <a:lnTo>
                    <a:pt x="1069" y="479"/>
                  </a:lnTo>
                  <a:lnTo>
                    <a:pt x="1072" y="479"/>
                  </a:lnTo>
                  <a:lnTo>
                    <a:pt x="1076" y="479"/>
                  </a:lnTo>
                  <a:lnTo>
                    <a:pt x="1080" y="479"/>
                  </a:lnTo>
                  <a:lnTo>
                    <a:pt x="1084" y="479"/>
                  </a:lnTo>
                  <a:lnTo>
                    <a:pt x="1088" y="479"/>
                  </a:lnTo>
                  <a:lnTo>
                    <a:pt x="1091" y="479"/>
                  </a:lnTo>
                  <a:lnTo>
                    <a:pt x="1095" y="479"/>
                  </a:lnTo>
                  <a:lnTo>
                    <a:pt x="1099" y="479"/>
                  </a:lnTo>
                  <a:lnTo>
                    <a:pt x="1103" y="479"/>
                  </a:lnTo>
                  <a:lnTo>
                    <a:pt x="1107" y="479"/>
                  </a:lnTo>
                  <a:lnTo>
                    <a:pt x="1111" y="479"/>
                  </a:lnTo>
                  <a:lnTo>
                    <a:pt x="1114" y="479"/>
                  </a:lnTo>
                  <a:lnTo>
                    <a:pt x="1118" y="479"/>
                  </a:lnTo>
                  <a:lnTo>
                    <a:pt x="1122" y="479"/>
                  </a:lnTo>
                  <a:lnTo>
                    <a:pt x="1126" y="479"/>
                  </a:lnTo>
                  <a:lnTo>
                    <a:pt x="1130" y="479"/>
                  </a:lnTo>
                  <a:lnTo>
                    <a:pt x="1133" y="479"/>
                  </a:lnTo>
                  <a:lnTo>
                    <a:pt x="1137" y="479"/>
                  </a:lnTo>
                  <a:lnTo>
                    <a:pt x="1141" y="479"/>
                  </a:lnTo>
                  <a:lnTo>
                    <a:pt x="1145" y="479"/>
                  </a:lnTo>
                  <a:lnTo>
                    <a:pt x="1149" y="479"/>
                  </a:lnTo>
                  <a:lnTo>
                    <a:pt x="1152" y="479"/>
                  </a:lnTo>
                  <a:lnTo>
                    <a:pt x="1156" y="479"/>
                  </a:lnTo>
                  <a:lnTo>
                    <a:pt x="1160" y="479"/>
                  </a:lnTo>
                  <a:lnTo>
                    <a:pt x="1164" y="479"/>
                  </a:lnTo>
                  <a:lnTo>
                    <a:pt x="1168" y="479"/>
                  </a:lnTo>
                  <a:lnTo>
                    <a:pt x="1171" y="479"/>
                  </a:lnTo>
                  <a:lnTo>
                    <a:pt x="1175" y="479"/>
                  </a:lnTo>
                  <a:lnTo>
                    <a:pt x="1179" y="479"/>
                  </a:lnTo>
                  <a:lnTo>
                    <a:pt x="1183" y="479"/>
                  </a:lnTo>
                  <a:lnTo>
                    <a:pt x="1187" y="479"/>
                  </a:lnTo>
                  <a:lnTo>
                    <a:pt x="1190" y="479"/>
                  </a:lnTo>
                  <a:lnTo>
                    <a:pt x="1194" y="479"/>
                  </a:lnTo>
                  <a:lnTo>
                    <a:pt x="1198" y="479"/>
                  </a:lnTo>
                  <a:lnTo>
                    <a:pt x="1202" y="479"/>
                  </a:lnTo>
                  <a:lnTo>
                    <a:pt x="1206" y="479"/>
                  </a:lnTo>
                  <a:lnTo>
                    <a:pt x="1209" y="479"/>
                  </a:lnTo>
                  <a:lnTo>
                    <a:pt x="1213" y="479"/>
                  </a:lnTo>
                  <a:lnTo>
                    <a:pt x="1217" y="479"/>
                  </a:lnTo>
                  <a:lnTo>
                    <a:pt x="1221" y="479"/>
                  </a:lnTo>
                  <a:lnTo>
                    <a:pt x="1225" y="479"/>
                  </a:lnTo>
                  <a:lnTo>
                    <a:pt x="1228" y="479"/>
                  </a:lnTo>
                  <a:lnTo>
                    <a:pt x="1232" y="479"/>
                  </a:lnTo>
                  <a:lnTo>
                    <a:pt x="1236" y="479"/>
                  </a:lnTo>
                  <a:lnTo>
                    <a:pt x="1240" y="479"/>
                  </a:lnTo>
                  <a:lnTo>
                    <a:pt x="1244" y="479"/>
                  </a:lnTo>
                  <a:lnTo>
                    <a:pt x="1247" y="479"/>
                  </a:lnTo>
                  <a:lnTo>
                    <a:pt x="1251" y="479"/>
                  </a:lnTo>
                  <a:lnTo>
                    <a:pt x="1255" y="479"/>
                  </a:lnTo>
                  <a:lnTo>
                    <a:pt x="1259" y="479"/>
                  </a:lnTo>
                  <a:lnTo>
                    <a:pt x="1263" y="479"/>
                  </a:lnTo>
                  <a:lnTo>
                    <a:pt x="1266" y="479"/>
                  </a:lnTo>
                  <a:lnTo>
                    <a:pt x="1270" y="479"/>
                  </a:lnTo>
                  <a:lnTo>
                    <a:pt x="1274" y="479"/>
                  </a:lnTo>
                  <a:lnTo>
                    <a:pt x="1278" y="479"/>
                  </a:lnTo>
                  <a:lnTo>
                    <a:pt x="1282" y="479"/>
                  </a:lnTo>
                  <a:lnTo>
                    <a:pt x="1285" y="479"/>
                  </a:lnTo>
                  <a:lnTo>
                    <a:pt x="1289" y="479"/>
                  </a:lnTo>
                  <a:lnTo>
                    <a:pt x="1293" y="479"/>
                  </a:lnTo>
                  <a:lnTo>
                    <a:pt x="1297" y="479"/>
                  </a:lnTo>
                  <a:lnTo>
                    <a:pt x="1301" y="479"/>
                  </a:lnTo>
                  <a:lnTo>
                    <a:pt x="1304" y="479"/>
                  </a:lnTo>
                  <a:lnTo>
                    <a:pt x="1308" y="479"/>
                  </a:lnTo>
                  <a:lnTo>
                    <a:pt x="1312" y="479"/>
                  </a:lnTo>
                  <a:lnTo>
                    <a:pt x="1316" y="479"/>
                  </a:lnTo>
                  <a:lnTo>
                    <a:pt x="1320" y="479"/>
                  </a:lnTo>
                  <a:lnTo>
                    <a:pt x="1323" y="479"/>
                  </a:lnTo>
                  <a:lnTo>
                    <a:pt x="1327" y="479"/>
                  </a:lnTo>
                  <a:lnTo>
                    <a:pt x="1331" y="479"/>
                  </a:lnTo>
                  <a:lnTo>
                    <a:pt x="1335" y="479"/>
                  </a:lnTo>
                  <a:lnTo>
                    <a:pt x="1339" y="479"/>
                  </a:lnTo>
                  <a:lnTo>
                    <a:pt x="1343" y="479"/>
                  </a:lnTo>
                  <a:lnTo>
                    <a:pt x="1346" y="479"/>
                  </a:lnTo>
                  <a:lnTo>
                    <a:pt x="1350" y="479"/>
                  </a:lnTo>
                  <a:lnTo>
                    <a:pt x="1354" y="479"/>
                  </a:lnTo>
                  <a:lnTo>
                    <a:pt x="1358" y="479"/>
                  </a:lnTo>
                  <a:lnTo>
                    <a:pt x="1362" y="479"/>
                  </a:lnTo>
                  <a:lnTo>
                    <a:pt x="1365" y="479"/>
                  </a:lnTo>
                  <a:lnTo>
                    <a:pt x="1369" y="479"/>
                  </a:lnTo>
                  <a:lnTo>
                    <a:pt x="1373" y="479"/>
                  </a:lnTo>
                  <a:lnTo>
                    <a:pt x="1377" y="479"/>
                  </a:lnTo>
                  <a:lnTo>
                    <a:pt x="1381" y="479"/>
                  </a:lnTo>
                  <a:lnTo>
                    <a:pt x="1384" y="479"/>
                  </a:lnTo>
                  <a:lnTo>
                    <a:pt x="1388" y="479"/>
                  </a:lnTo>
                  <a:lnTo>
                    <a:pt x="1392" y="479"/>
                  </a:lnTo>
                  <a:lnTo>
                    <a:pt x="1396" y="479"/>
                  </a:lnTo>
                  <a:lnTo>
                    <a:pt x="1400" y="479"/>
                  </a:lnTo>
                  <a:lnTo>
                    <a:pt x="1403" y="479"/>
                  </a:lnTo>
                  <a:lnTo>
                    <a:pt x="1407" y="479"/>
                  </a:lnTo>
                  <a:lnTo>
                    <a:pt x="1411" y="479"/>
                  </a:lnTo>
                  <a:lnTo>
                    <a:pt x="1415" y="479"/>
                  </a:lnTo>
                  <a:lnTo>
                    <a:pt x="1419" y="479"/>
                  </a:lnTo>
                  <a:lnTo>
                    <a:pt x="1422" y="479"/>
                  </a:lnTo>
                  <a:lnTo>
                    <a:pt x="1426" y="479"/>
                  </a:lnTo>
                  <a:lnTo>
                    <a:pt x="1430" y="479"/>
                  </a:lnTo>
                  <a:lnTo>
                    <a:pt x="1434" y="479"/>
                  </a:lnTo>
                  <a:lnTo>
                    <a:pt x="1438" y="479"/>
                  </a:lnTo>
                  <a:lnTo>
                    <a:pt x="1441" y="479"/>
                  </a:lnTo>
                  <a:lnTo>
                    <a:pt x="1445" y="479"/>
                  </a:lnTo>
                  <a:lnTo>
                    <a:pt x="1449" y="479"/>
                  </a:lnTo>
                  <a:lnTo>
                    <a:pt x="1453" y="479"/>
                  </a:lnTo>
                  <a:lnTo>
                    <a:pt x="1457" y="479"/>
                  </a:lnTo>
                  <a:lnTo>
                    <a:pt x="1460" y="479"/>
                  </a:lnTo>
                  <a:lnTo>
                    <a:pt x="1464" y="479"/>
                  </a:lnTo>
                  <a:lnTo>
                    <a:pt x="1468" y="479"/>
                  </a:lnTo>
                  <a:lnTo>
                    <a:pt x="1472" y="479"/>
                  </a:lnTo>
                  <a:lnTo>
                    <a:pt x="1476" y="479"/>
                  </a:lnTo>
                  <a:lnTo>
                    <a:pt x="1479" y="479"/>
                  </a:lnTo>
                  <a:lnTo>
                    <a:pt x="1483" y="479"/>
                  </a:lnTo>
                  <a:lnTo>
                    <a:pt x="1487" y="479"/>
                  </a:lnTo>
                  <a:lnTo>
                    <a:pt x="1491" y="479"/>
                  </a:lnTo>
                  <a:lnTo>
                    <a:pt x="1495" y="479"/>
                  </a:lnTo>
                  <a:lnTo>
                    <a:pt x="1498" y="479"/>
                  </a:lnTo>
                  <a:lnTo>
                    <a:pt x="1502" y="479"/>
                  </a:lnTo>
                  <a:lnTo>
                    <a:pt x="1506" y="479"/>
                  </a:lnTo>
                  <a:lnTo>
                    <a:pt x="1510" y="479"/>
                  </a:lnTo>
                  <a:lnTo>
                    <a:pt x="1514" y="479"/>
                  </a:lnTo>
                  <a:lnTo>
                    <a:pt x="1517" y="479"/>
                  </a:lnTo>
                  <a:lnTo>
                    <a:pt x="1521" y="479"/>
                  </a:lnTo>
                  <a:lnTo>
                    <a:pt x="1525" y="479"/>
                  </a:lnTo>
                  <a:lnTo>
                    <a:pt x="1529" y="479"/>
                  </a:lnTo>
                  <a:lnTo>
                    <a:pt x="1533" y="479"/>
                  </a:lnTo>
                  <a:lnTo>
                    <a:pt x="1536" y="479"/>
                  </a:lnTo>
                  <a:lnTo>
                    <a:pt x="1540" y="479"/>
                  </a:lnTo>
                  <a:lnTo>
                    <a:pt x="1544" y="479"/>
                  </a:lnTo>
                  <a:lnTo>
                    <a:pt x="1548" y="479"/>
                  </a:lnTo>
                  <a:lnTo>
                    <a:pt x="1552" y="479"/>
                  </a:lnTo>
                  <a:lnTo>
                    <a:pt x="1555" y="479"/>
                  </a:lnTo>
                  <a:lnTo>
                    <a:pt x="1559" y="479"/>
                  </a:lnTo>
                  <a:lnTo>
                    <a:pt x="1563" y="479"/>
                  </a:lnTo>
                  <a:lnTo>
                    <a:pt x="1567" y="479"/>
                  </a:lnTo>
                  <a:lnTo>
                    <a:pt x="1571" y="479"/>
                  </a:lnTo>
                  <a:lnTo>
                    <a:pt x="1575" y="479"/>
                  </a:lnTo>
                  <a:lnTo>
                    <a:pt x="1578" y="479"/>
                  </a:lnTo>
                  <a:lnTo>
                    <a:pt x="1582" y="479"/>
                  </a:lnTo>
                  <a:lnTo>
                    <a:pt x="1586" y="479"/>
                  </a:lnTo>
                  <a:lnTo>
                    <a:pt x="1590" y="479"/>
                  </a:lnTo>
                  <a:lnTo>
                    <a:pt x="1594" y="479"/>
                  </a:lnTo>
                  <a:lnTo>
                    <a:pt x="1597" y="479"/>
                  </a:lnTo>
                  <a:lnTo>
                    <a:pt x="1601" y="479"/>
                  </a:lnTo>
                  <a:lnTo>
                    <a:pt x="1605" y="479"/>
                  </a:lnTo>
                  <a:lnTo>
                    <a:pt x="1609" y="479"/>
                  </a:lnTo>
                  <a:lnTo>
                    <a:pt x="1613" y="479"/>
                  </a:lnTo>
                  <a:lnTo>
                    <a:pt x="1616" y="479"/>
                  </a:lnTo>
                  <a:lnTo>
                    <a:pt x="1620" y="479"/>
                  </a:lnTo>
                  <a:lnTo>
                    <a:pt x="1624" y="479"/>
                  </a:lnTo>
                  <a:lnTo>
                    <a:pt x="1628" y="479"/>
                  </a:lnTo>
                  <a:lnTo>
                    <a:pt x="1632" y="479"/>
                  </a:lnTo>
                  <a:lnTo>
                    <a:pt x="1635" y="479"/>
                  </a:lnTo>
                  <a:lnTo>
                    <a:pt x="1639" y="479"/>
                  </a:lnTo>
                  <a:lnTo>
                    <a:pt x="1643" y="479"/>
                  </a:lnTo>
                  <a:lnTo>
                    <a:pt x="1647" y="479"/>
                  </a:lnTo>
                  <a:lnTo>
                    <a:pt x="1651" y="479"/>
                  </a:lnTo>
                  <a:lnTo>
                    <a:pt x="1654" y="479"/>
                  </a:lnTo>
                  <a:lnTo>
                    <a:pt x="1658" y="479"/>
                  </a:lnTo>
                  <a:lnTo>
                    <a:pt x="1662" y="479"/>
                  </a:lnTo>
                  <a:lnTo>
                    <a:pt x="1666" y="479"/>
                  </a:lnTo>
                  <a:lnTo>
                    <a:pt x="1670" y="479"/>
                  </a:lnTo>
                  <a:lnTo>
                    <a:pt x="1673" y="479"/>
                  </a:lnTo>
                  <a:lnTo>
                    <a:pt x="1677" y="479"/>
                  </a:lnTo>
                  <a:lnTo>
                    <a:pt x="1681" y="479"/>
                  </a:lnTo>
                  <a:lnTo>
                    <a:pt x="1685" y="479"/>
                  </a:lnTo>
                  <a:lnTo>
                    <a:pt x="1689" y="479"/>
                  </a:lnTo>
                  <a:lnTo>
                    <a:pt x="1692" y="479"/>
                  </a:lnTo>
                  <a:lnTo>
                    <a:pt x="1696" y="479"/>
                  </a:lnTo>
                  <a:lnTo>
                    <a:pt x="1700" y="479"/>
                  </a:lnTo>
                  <a:lnTo>
                    <a:pt x="1704" y="479"/>
                  </a:lnTo>
                  <a:lnTo>
                    <a:pt x="1708" y="479"/>
                  </a:lnTo>
                  <a:lnTo>
                    <a:pt x="1711" y="479"/>
                  </a:lnTo>
                  <a:lnTo>
                    <a:pt x="1715" y="479"/>
                  </a:lnTo>
                  <a:lnTo>
                    <a:pt x="1719" y="479"/>
                  </a:lnTo>
                  <a:lnTo>
                    <a:pt x="1723" y="479"/>
                  </a:lnTo>
                  <a:lnTo>
                    <a:pt x="1727" y="479"/>
                  </a:lnTo>
                  <a:lnTo>
                    <a:pt x="1730" y="479"/>
                  </a:lnTo>
                  <a:lnTo>
                    <a:pt x="1734" y="479"/>
                  </a:lnTo>
                  <a:lnTo>
                    <a:pt x="1738" y="479"/>
                  </a:lnTo>
                  <a:lnTo>
                    <a:pt x="1742" y="479"/>
                  </a:lnTo>
                  <a:lnTo>
                    <a:pt x="1746" y="479"/>
                  </a:lnTo>
                  <a:lnTo>
                    <a:pt x="1749" y="479"/>
                  </a:lnTo>
                  <a:lnTo>
                    <a:pt x="1753" y="479"/>
                  </a:lnTo>
                  <a:lnTo>
                    <a:pt x="1757" y="479"/>
                  </a:lnTo>
                  <a:lnTo>
                    <a:pt x="1761" y="479"/>
                  </a:lnTo>
                  <a:lnTo>
                    <a:pt x="1765" y="479"/>
                  </a:lnTo>
                  <a:lnTo>
                    <a:pt x="1768" y="479"/>
                  </a:lnTo>
                  <a:lnTo>
                    <a:pt x="1772" y="479"/>
                  </a:lnTo>
                  <a:lnTo>
                    <a:pt x="1776" y="479"/>
                  </a:lnTo>
                  <a:lnTo>
                    <a:pt x="1780" y="479"/>
                  </a:lnTo>
                  <a:lnTo>
                    <a:pt x="1784" y="479"/>
                  </a:lnTo>
                  <a:lnTo>
                    <a:pt x="1787" y="479"/>
                  </a:lnTo>
                  <a:lnTo>
                    <a:pt x="1791" y="479"/>
                  </a:lnTo>
                  <a:lnTo>
                    <a:pt x="1795" y="479"/>
                  </a:lnTo>
                  <a:lnTo>
                    <a:pt x="1799" y="479"/>
                  </a:lnTo>
                  <a:lnTo>
                    <a:pt x="1803" y="479"/>
                  </a:lnTo>
                  <a:lnTo>
                    <a:pt x="1807" y="479"/>
                  </a:lnTo>
                  <a:lnTo>
                    <a:pt x="1810" y="479"/>
                  </a:lnTo>
                  <a:lnTo>
                    <a:pt x="1814" y="479"/>
                  </a:lnTo>
                  <a:lnTo>
                    <a:pt x="1818" y="479"/>
                  </a:lnTo>
                  <a:lnTo>
                    <a:pt x="1822" y="479"/>
                  </a:lnTo>
                  <a:lnTo>
                    <a:pt x="1826" y="479"/>
                  </a:lnTo>
                  <a:lnTo>
                    <a:pt x="1829" y="479"/>
                  </a:lnTo>
                  <a:lnTo>
                    <a:pt x="1833" y="479"/>
                  </a:lnTo>
                  <a:lnTo>
                    <a:pt x="1837" y="479"/>
                  </a:lnTo>
                  <a:lnTo>
                    <a:pt x="1841" y="479"/>
                  </a:lnTo>
                  <a:lnTo>
                    <a:pt x="1845" y="479"/>
                  </a:lnTo>
                  <a:lnTo>
                    <a:pt x="1848" y="479"/>
                  </a:lnTo>
                  <a:lnTo>
                    <a:pt x="1852" y="479"/>
                  </a:lnTo>
                  <a:lnTo>
                    <a:pt x="1856" y="479"/>
                  </a:lnTo>
                  <a:lnTo>
                    <a:pt x="1860" y="479"/>
                  </a:lnTo>
                  <a:lnTo>
                    <a:pt x="1864" y="479"/>
                  </a:lnTo>
                  <a:lnTo>
                    <a:pt x="1867" y="479"/>
                  </a:lnTo>
                  <a:lnTo>
                    <a:pt x="1871" y="479"/>
                  </a:lnTo>
                  <a:lnTo>
                    <a:pt x="1875" y="479"/>
                  </a:lnTo>
                  <a:lnTo>
                    <a:pt x="1879" y="479"/>
                  </a:lnTo>
                  <a:lnTo>
                    <a:pt x="1883" y="479"/>
                  </a:lnTo>
                  <a:lnTo>
                    <a:pt x="1886" y="479"/>
                  </a:lnTo>
                  <a:lnTo>
                    <a:pt x="1890" y="479"/>
                  </a:lnTo>
                  <a:lnTo>
                    <a:pt x="1894" y="479"/>
                  </a:lnTo>
                  <a:lnTo>
                    <a:pt x="1898" y="479"/>
                  </a:lnTo>
                  <a:lnTo>
                    <a:pt x="1902" y="479"/>
                  </a:lnTo>
                  <a:lnTo>
                    <a:pt x="1905" y="479"/>
                  </a:lnTo>
                  <a:lnTo>
                    <a:pt x="1909" y="479"/>
                  </a:lnTo>
                  <a:lnTo>
                    <a:pt x="1913" y="479"/>
                  </a:lnTo>
                  <a:lnTo>
                    <a:pt x="1917" y="479"/>
                  </a:lnTo>
                  <a:lnTo>
                    <a:pt x="1921" y="479"/>
                  </a:lnTo>
                  <a:lnTo>
                    <a:pt x="1924" y="479"/>
                  </a:lnTo>
                  <a:lnTo>
                    <a:pt x="1928" y="479"/>
                  </a:lnTo>
                  <a:lnTo>
                    <a:pt x="1932" y="479"/>
                  </a:lnTo>
                  <a:lnTo>
                    <a:pt x="1936" y="479"/>
                  </a:lnTo>
                  <a:lnTo>
                    <a:pt x="1940" y="479"/>
                  </a:lnTo>
                  <a:lnTo>
                    <a:pt x="1943" y="479"/>
                  </a:lnTo>
                  <a:lnTo>
                    <a:pt x="1947" y="479"/>
                  </a:lnTo>
                  <a:lnTo>
                    <a:pt x="1951" y="479"/>
                  </a:lnTo>
                  <a:lnTo>
                    <a:pt x="1955" y="479"/>
                  </a:lnTo>
                  <a:lnTo>
                    <a:pt x="1959" y="479"/>
                  </a:lnTo>
                  <a:lnTo>
                    <a:pt x="1962" y="479"/>
                  </a:lnTo>
                  <a:lnTo>
                    <a:pt x="1966" y="479"/>
                  </a:lnTo>
                  <a:lnTo>
                    <a:pt x="1970" y="479"/>
                  </a:lnTo>
                  <a:lnTo>
                    <a:pt x="1974" y="479"/>
                  </a:lnTo>
                  <a:lnTo>
                    <a:pt x="1978" y="479"/>
                  </a:lnTo>
                  <a:lnTo>
                    <a:pt x="1981" y="479"/>
                  </a:lnTo>
                  <a:lnTo>
                    <a:pt x="1985" y="479"/>
                  </a:lnTo>
                  <a:lnTo>
                    <a:pt x="1989" y="479"/>
                  </a:lnTo>
                  <a:lnTo>
                    <a:pt x="1993" y="479"/>
                  </a:lnTo>
                  <a:lnTo>
                    <a:pt x="1997" y="479"/>
                  </a:lnTo>
                  <a:lnTo>
                    <a:pt x="2000" y="479"/>
                  </a:lnTo>
                  <a:lnTo>
                    <a:pt x="2004" y="479"/>
                  </a:lnTo>
                  <a:lnTo>
                    <a:pt x="2008" y="479"/>
                  </a:lnTo>
                  <a:lnTo>
                    <a:pt x="2012" y="479"/>
                  </a:lnTo>
                  <a:lnTo>
                    <a:pt x="2016" y="479"/>
                  </a:lnTo>
                  <a:lnTo>
                    <a:pt x="2019" y="479"/>
                  </a:lnTo>
                  <a:lnTo>
                    <a:pt x="2023" y="479"/>
                  </a:lnTo>
                  <a:lnTo>
                    <a:pt x="2027" y="479"/>
                  </a:lnTo>
                  <a:lnTo>
                    <a:pt x="2031" y="479"/>
                  </a:lnTo>
                  <a:lnTo>
                    <a:pt x="2035" y="479"/>
                  </a:lnTo>
                  <a:lnTo>
                    <a:pt x="2038" y="479"/>
                  </a:lnTo>
                  <a:lnTo>
                    <a:pt x="2042" y="479"/>
                  </a:lnTo>
                  <a:lnTo>
                    <a:pt x="2046" y="479"/>
                  </a:lnTo>
                  <a:lnTo>
                    <a:pt x="2050" y="479"/>
                  </a:lnTo>
                  <a:lnTo>
                    <a:pt x="2054" y="479"/>
                  </a:lnTo>
                  <a:lnTo>
                    <a:pt x="2058" y="479"/>
                  </a:lnTo>
                  <a:lnTo>
                    <a:pt x="2061" y="479"/>
                  </a:lnTo>
                  <a:lnTo>
                    <a:pt x="2065" y="479"/>
                  </a:lnTo>
                  <a:lnTo>
                    <a:pt x="2069" y="479"/>
                  </a:lnTo>
                  <a:lnTo>
                    <a:pt x="2073" y="479"/>
                  </a:lnTo>
                  <a:lnTo>
                    <a:pt x="2077" y="479"/>
                  </a:lnTo>
                  <a:lnTo>
                    <a:pt x="2080" y="479"/>
                  </a:lnTo>
                  <a:lnTo>
                    <a:pt x="2084" y="479"/>
                  </a:lnTo>
                  <a:lnTo>
                    <a:pt x="2088" y="479"/>
                  </a:lnTo>
                  <a:lnTo>
                    <a:pt x="2092" y="479"/>
                  </a:lnTo>
                  <a:lnTo>
                    <a:pt x="2096" y="479"/>
                  </a:lnTo>
                  <a:lnTo>
                    <a:pt x="2099" y="479"/>
                  </a:lnTo>
                  <a:lnTo>
                    <a:pt x="2103" y="479"/>
                  </a:lnTo>
                  <a:lnTo>
                    <a:pt x="2107" y="479"/>
                  </a:lnTo>
                  <a:lnTo>
                    <a:pt x="2111" y="479"/>
                  </a:lnTo>
                  <a:lnTo>
                    <a:pt x="2115" y="479"/>
                  </a:lnTo>
                  <a:lnTo>
                    <a:pt x="2118" y="479"/>
                  </a:lnTo>
                  <a:lnTo>
                    <a:pt x="2122" y="479"/>
                  </a:lnTo>
                  <a:lnTo>
                    <a:pt x="2126" y="479"/>
                  </a:lnTo>
                  <a:lnTo>
                    <a:pt x="2130" y="479"/>
                  </a:lnTo>
                  <a:lnTo>
                    <a:pt x="2134" y="479"/>
                  </a:lnTo>
                  <a:lnTo>
                    <a:pt x="2137" y="479"/>
                  </a:lnTo>
                  <a:lnTo>
                    <a:pt x="2141" y="479"/>
                  </a:lnTo>
                  <a:lnTo>
                    <a:pt x="2145" y="479"/>
                  </a:lnTo>
                  <a:lnTo>
                    <a:pt x="2149" y="479"/>
                  </a:lnTo>
                  <a:lnTo>
                    <a:pt x="2153" y="479"/>
                  </a:lnTo>
                  <a:lnTo>
                    <a:pt x="2156" y="479"/>
                  </a:lnTo>
                  <a:lnTo>
                    <a:pt x="2160" y="479"/>
                  </a:lnTo>
                  <a:lnTo>
                    <a:pt x="2164" y="479"/>
                  </a:lnTo>
                  <a:lnTo>
                    <a:pt x="2168" y="479"/>
                  </a:lnTo>
                  <a:lnTo>
                    <a:pt x="2172" y="479"/>
                  </a:lnTo>
                  <a:lnTo>
                    <a:pt x="2175" y="479"/>
                  </a:lnTo>
                  <a:lnTo>
                    <a:pt x="2179" y="479"/>
                  </a:lnTo>
                  <a:lnTo>
                    <a:pt x="2183" y="479"/>
                  </a:lnTo>
                  <a:lnTo>
                    <a:pt x="2187" y="479"/>
                  </a:lnTo>
                  <a:lnTo>
                    <a:pt x="2191" y="479"/>
                  </a:lnTo>
                  <a:lnTo>
                    <a:pt x="2194" y="479"/>
                  </a:lnTo>
                  <a:lnTo>
                    <a:pt x="2198" y="479"/>
                  </a:lnTo>
                  <a:lnTo>
                    <a:pt x="2202" y="479"/>
                  </a:lnTo>
                  <a:lnTo>
                    <a:pt x="2206" y="479"/>
                  </a:lnTo>
                  <a:lnTo>
                    <a:pt x="2210" y="479"/>
                  </a:lnTo>
                  <a:lnTo>
                    <a:pt x="2213" y="479"/>
                  </a:lnTo>
                  <a:lnTo>
                    <a:pt x="2217" y="479"/>
                  </a:lnTo>
                  <a:lnTo>
                    <a:pt x="2221" y="479"/>
                  </a:lnTo>
                  <a:lnTo>
                    <a:pt x="2225" y="479"/>
                  </a:lnTo>
                  <a:lnTo>
                    <a:pt x="2229" y="479"/>
                  </a:lnTo>
                  <a:lnTo>
                    <a:pt x="2232" y="479"/>
                  </a:lnTo>
                  <a:lnTo>
                    <a:pt x="2236" y="479"/>
                  </a:lnTo>
                  <a:lnTo>
                    <a:pt x="2240" y="479"/>
                  </a:lnTo>
                  <a:lnTo>
                    <a:pt x="2244" y="479"/>
                  </a:lnTo>
                  <a:lnTo>
                    <a:pt x="2248" y="479"/>
                  </a:lnTo>
                  <a:lnTo>
                    <a:pt x="2251" y="479"/>
                  </a:lnTo>
                  <a:lnTo>
                    <a:pt x="2255" y="479"/>
                  </a:lnTo>
                  <a:lnTo>
                    <a:pt x="2259" y="479"/>
                  </a:lnTo>
                  <a:lnTo>
                    <a:pt x="2263" y="479"/>
                  </a:lnTo>
                  <a:lnTo>
                    <a:pt x="2267" y="479"/>
                  </a:lnTo>
                  <a:lnTo>
                    <a:pt x="2270" y="479"/>
                  </a:lnTo>
                  <a:lnTo>
                    <a:pt x="2274" y="479"/>
                  </a:lnTo>
                  <a:lnTo>
                    <a:pt x="2278" y="479"/>
                  </a:lnTo>
                  <a:lnTo>
                    <a:pt x="2282" y="479"/>
                  </a:lnTo>
                  <a:lnTo>
                    <a:pt x="2286" y="479"/>
                  </a:lnTo>
                  <a:lnTo>
                    <a:pt x="2290" y="479"/>
                  </a:lnTo>
                  <a:lnTo>
                    <a:pt x="2293" y="479"/>
                  </a:lnTo>
                  <a:lnTo>
                    <a:pt x="2297" y="479"/>
                  </a:lnTo>
                  <a:lnTo>
                    <a:pt x="2301" y="479"/>
                  </a:lnTo>
                  <a:lnTo>
                    <a:pt x="2305" y="479"/>
                  </a:lnTo>
                  <a:lnTo>
                    <a:pt x="2309" y="479"/>
                  </a:lnTo>
                  <a:lnTo>
                    <a:pt x="2312" y="479"/>
                  </a:lnTo>
                  <a:lnTo>
                    <a:pt x="2316" y="479"/>
                  </a:lnTo>
                  <a:lnTo>
                    <a:pt x="2320" y="479"/>
                  </a:lnTo>
                  <a:lnTo>
                    <a:pt x="2324" y="479"/>
                  </a:lnTo>
                  <a:lnTo>
                    <a:pt x="2328" y="479"/>
                  </a:lnTo>
                  <a:lnTo>
                    <a:pt x="2331" y="479"/>
                  </a:lnTo>
                  <a:lnTo>
                    <a:pt x="2335" y="479"/>
                  </a:lnTo>
                  <a:lnTo>
                    <a:pt x="2339" y="479"/>
                  </a:lnTo>
                  <a:lnTo>
                    <a:pt x="2343" y="479"/>
                  </a:lnTo>
                  <a:lnTo>
                    <a:pt x="2347" y="479"/>
                  </a:lnTo>
                  <a:lnTo>
                    <a:pt x="2350" y="479"/>
                  </a:lnTo>
                  <a:lnTo>
                    <a:pt x="2354" y="479"/>
                  </a:lnTo>
                  <a:lnTo>
                    <a:pt x="2358" y="479"/>
                  </a:lnTo>
                  <a:lnTo>
                    <a:pt x="2362" y="479"/>
                  </a:lnTo>
                  <a:lnTo>
                    <a:pt x="2366" y="479"/>
                  </a:lnTo>
                  <a:lnTo>
                    <a:pt x="2369" y="479"/>
                  </a:lnTo>
                  <a:lnTo>
                    <a:pt x="2373" y="479"/>
                  </a:lnTo>
                  <a:lnTo>
                    <a:pt x="2377" y="479"/>
                  </a:lnTo>
                  <a:lnTo>
                    <a:pt x="2381" y="479"/>
                  </a:lnTo>
                  <a:lnTo>
                    <a:pt x="2385" y="479"/>
                  </a:lnTo>
                  <a:lnTo>
                    <a:pt x="2388" y="479"/>
                  </a:lnTo>
                  <a:lnTo>
                    <a:pt x="2392" y="479"/>
                  </a:lnTo>
                  <a:lnTo>
                    <a:pt x="2396" y="479"/>
                  </a:lnTo>
                  <a:lnTo>
                    <a:pt x="2400" y="479"/>
                  </a:lnTo>
                  <a:lnTo>
                    <a:pt x="2404" y="479"/>
                  </a:lnTo>
                  <a:lnTo>
                    <a:pt x="2407" y="479"/>
                  </a:lnTo>
                  <a:lnTo>
                    <a:pt x="2411" y="479"/>
                  </a:lnTo>
                  <a:lnTo>
                    <a:pt x="2415" y="479"/>
                  </a:lnTo>
                  <a:lnTo>
                    <a:pt x="2419" y="479"/>
                  </a:lnTo>
                  <a:lnTo>
                    <a:pt x="2423" y="479"/>
                  </a:lnTo>
                  <a:lnTo>
                    <a:pt x="2426" y="479"/>
                  </a:lnTo>
                  <a:lnTo>
                    <a:pt x="2430" y="479"/>
                  </a:lnTo>
                  <a:lnTo>
                    <a:pt x="2434" y="479"/>
                  </a:lnTo>
                  <a:lnTo>
                    <a:pt x="2438" y="479"/>
                  </a:lnTo>
                  <a:lnTo>
                    <a:pt x="2442" y="479"/>
                  </a:lnTo>
                  <a:lnTo>
                    <a:pt x="2445" y="479"/>
                  </a:lnTo>
                  <a:lnTo>
                    <a:pt x="2449" y="479"/>
                  </a:lnTo>
                  <a:lnTo>
                    <a:pt x="2453" y="479"/>
                  </a:lnTo>
                  <a:lnTo>
                    <a:pt x="2457" y="479"/>
                  </a:lnTo>
                  <a:lnTo>
                    <a:pt x="2461" y="479"/>
                  </a:lnTo>
                  <a:lnTo>
                    <a:pt x="2464" y="479"/>
                  </a:lnTo>
                  <a:lnTo>
                    <a:pt x="2468" y="479"/>
                  </a:lnTo>
                  <a:lnTo>
                    <a:pt x="2472" y="479"/>
                  </a:lnTo>
                  <a:lnTo>
                    <a:pt x="2476" y="479"/>
                  </a:lnTo>
                  <a:lnTo>
                    <a:pt x="2480" y="479"/>
                  </a:lnTo>
                  <a:lnTo>
                    <a:pt x="2483" y="479"/>
                  </a:lnTo>
                  <a:lnTo>
                    <a:pt x="2487" y="479"/>
                  </a:lnTo>
                  <a:lnTo>
                    <a:pt x="2491" y="479"/>
                  </a:lnTo>
                  <a:lnTo>
                    <a:pt x="2495" y="479"/>
                  </a:lnTo>
                  <a:lnTo>
                    <a:pt x="2499" y="479"/>
                  </a:lnTo>
                  <a:lnTo>
                    <a:pt x="2502" y="479"/>
                  </a:lnTo>
                  <a:lnTo>
                    <a:pt x="2506" y="479"/>
                  </a:lnTo>
                  <a:lnTo>
                    <a:pt x="2510" y="479"/>
                  </a:lnTo>
                  <a:lnTo>
                    <a:pt x="2514" y="479"/>
                  </a:lnTo>
                  <a:lnTo>
                    <a:pt x="2518" y="479"/>
                  </a:lnTo>
                  <a:lnTo>
                    <a:pt x="2522" y="479"/>
                  </a:lnTo>
                  <a:lnTo>
                    <a:pt x="2525" y="479"/>
                  </a:lnTo>
                  <a:lnTo>
                    <a:pt x="2529" y="479"/>
                  </a:lnTo>
                  <a:lnTo>
                    <a:pt x="2533" y="479"/>
                  </a:lnTo>
                  <a:lnTo>
                    <a:pt x="2537" y="479"/>
                  </a:lnTo>
                  <a:lnTo>
                    <a:pt x="2541" y="479"/>
                  </a:lnTo>
                  <a:lnTo>
                    <a:pt x="2544" y="479"/>
                  </a:lnTo>
                  <a:lnTo>
                    <a:pt x="2548" y="479"/>
                  </a:lnTo>
                  <a:lnTo>
                    <a:pt x="2552" y="479"/>
                  </a:lnTo>
                  <a:lnTo>
                    <a:pt x="2556" y="479"/>
                  </a:lnTo>
                  <a:lnTo>
                    <a:pt x="2560" y="479"/>
                  </a:lnTo>
                  <a:lnTo>
                    <a:pt x="2563" y="479"/>
                  </a:lnTo>
                  <a:lnTo>
                    <a:pt x="2567" y="479"/>
                  </a:lnTo>
                  <a:lnTo>
                    <a:pt x="2571" y="479"/>
                  </a:lnTo>
                  <a:lnTo>
                    <a:pt x="2575" y="479"/>
                  </a:lnTo>
                  <a:lnTo>
                    <a:pt x="2579" y="479"/>
                  </a:lnTo>
                  <a:lnTo>
                    <a:pt x="2582" y="479"/>
                  </a:lnTo>
                  <a:lnTo>
                    <a:pt x="2586" y="479"/>
                  </a:lnTo>
                  <a:lnTo>
                    <a:pt x="2590" y="479"/>
                  </a:lnTo>
                  <a:lnTo>
                    <a:pt x="2594" y="479"/>
                  </a:lnTo>
                  <a:lnTo>
                    <a:pt x="2598" y="479"/>
                  </a:lnTo>
                  <a:lnTo>
                    <a:pt x="2601" y="479"/>
                  </a:lnTo>
                  <a:lnTo>
                    <a:pt x="2605" y="479"/>
                  </a:lnTo>
                  <a:lnTo>
                    <a:pt x="2609" y="479"/>
                  </a:lnTo>
                  <a:lnTo>
                    <a:pt x="2613" y="479"/>
                  </a:lnTo>
                  <a:lnTo>
                    <a:pt x="2617" y="479"/>
                  </a:lnTo>
                  <a:lnTo>
                    <a:pt x="2620" y="479"/>
                  </a:lnTo>
                  <a:lnTo>
                    <a:pt x="2624" y="479"/>
                  </a:lnTo>
                  <a:lnTo>
                    <a:pt x="2628" y="479"/>
                  </a:lnTo>
                  <a:lnTo>
                    <a:pt x="2632" y="479"/>
                  </a:lnTo>
                  <a:lnTo>
                    <a:pt x="2636" y="479"/>
                  </a:lnTo>
                  <a:lnTo>
                    <a:pt x="2639" y="479"/>
                  </a:lnTo>
                  <a:lnTo>
                    <a:pt x="2643" y="479"/>
                  </a:lnTo>
                  <a:lnTo>
                    <a:pt x="2647" y="479"/>
                  </a:lnTo>
                  <a:lnTo>
                    <a:pt x="2651" y="479"/>
                  </a:lnTo>
                  <a:lnTo>
                    <a:pt x="2655" y="479"/>
                  </a:lnTo>
                  <a:lnTo>
                    <a:pt x="2658" y="479"/>
                  </a:lnTo>
                  <a:lnTo>
                    <a:pt x="2662" y="479"/>
                  </a:lnTo>
                  <a:lnTo>
                    <a:pt x="2666" y="479"/>
                  </a:lnTo>
                  <a:lnTo>
                    <a:pt x="2670" y="479"/>
                  </a:lnTo>
                  <a:lnTo>
                    <a:pt x="2674" y="479"/>
                  </a:lnTo>
                  <a:lnTo>
                    <a:pt x="2677" y="479"/>
                  </a:lnTo>
                  <a:lnTo>
                    <a:pt x="2681" y="479"/>
                  </a:lnTo>
                  <a:lnTo>
                    <a:pt x="2685" y="479"/>
                  </a:lnTo>
                  <a:lnTo>
                    <a:pt x="2689" y="479"/>
                  </a:lnTo>
                  <a:lnTo>
                    <a:pt x="2693" y="479"/>
                  </a:lnTo>
                  <a:lnTo>
                    <a:pt x="2696" y="479"/>
                  </a:lnTo>
                  <a:lnTo>
                    <a:pt x="2700" y="479"/>
                  </a:lnTo>
                  <a:lnTo>
                    <a:pt x="2704" y="479"/>
                  </a:lnTo>
                  <a:lnTo>
                    <a:pt x="2708" y="479"/>
                  </a:lnTo>
                  <a:lnTo>
                    <a:pt x="2712" y="479"/>
                  </a:lnTo>
                  <a:lnTo>
                    <a:pt x="2715" y="479"/>
                  </a:lnTo>
                  <a:lnTo>
                    <a:pt x="2719" y="479"/>
                  </a:lnTo>
                  <a:lnTo>
                    <a:pt x="2723" y="479"/>
                  </a:lnTo>
                  <a:lnTo>
                    <a:pt x="2727" y="479"/>
                  </a:lnTo>
                  <a:lnTo>
                    <a:pt x="2731" y="479"/>
                  </a:lnTo>
                  <a:lnTo>
                    <a:pt x="2734" y="479"/>
                  </a:lnTo>
                  <a:lnTo>
                    <a:pt x="2738" y="479"/>
                  </a:lnTo>
                  <a:lnTo>
                    <a:pt x="2742" y="479"/>
                  </a:lnTo>
                  <a:lnTo>
                    <a:pt x="2746" y="479"/>
                  </a:lnTo>
                  <a:lnTo>
                    <a:pt x="2750" y="479"/>
                  </a:lnTo>
                  <a:lnTo>
                    <a:pt x="2753" y="479"/>
                  </a:lnTo>
                  <a:lnTo>
                    <a:pt x="2757" y="479"/>
                  </a:lnTo>
                  <a:lnTo>
                    <a:pt x="2761" y="479"/>
                  </a:lnTo>
                  <a:lnTo>
                    <a:pt x="2765" y="479"/>
                  </a:lnTo>
                  <a:lnTo>
                    <a:pt x="2769" y="479"/>
                  </a:lnTo>
                  <a:lnTo>
                    <a:pt x="2773" y="479"/>
                  </a:lnTo>
                  <a:lnTo>
                    <a:pt x="2776" y="479"/>
                  </a:lnTo>
                  <a:lnTo>
                    <a:pt x="2780" y="479"/>
                  </a:lnTo>
                  <a:lnTo>
                    <a:pt x="2784" y="479"/>
                  </a:lnTo>
                  <a:lnTo>
                    <a:pt x="2788" y="479"/>
                  </a:lnTo>
                  <a:lnTo>
                    <a:pt x="2792" y="479"/>
                  </a:lnTo>
                  <a:lnTo>
                    <a:pt x="2795" y="479"/>
                  </a:lnTo>
                  <a:lnTo>
                    <a:pt x="2799" y="479"/>
                  </a:lnTo>
                  <a:lnTo>
                    <a:pt x="2803" y="479"/>
                  </a:lnTo>
                  <a:lnTo>
                    <a:pt x="2807" y="479"/>
                  </a:lnTo>
                  <a:lnTo>
                    <a:pt x="2811" y="479"/>
                  </a:lnTo>
                  <a:lnTo>
                    <a:pt x="2814" y="479"/>
                  </a:lnTo>
                  <a:lnTo>
                    <a:pt x="2818" y="479"/>
                  </a:lnTo>
                  <a:lnTo>
                    <a:pt x="2822" y="479"/>
                  </a:lnTo>
                  <a:lnTo>
                    <a:pt x="2826" y="479"/>
                  </a:lnTo>
                  <a:lnTo>
                    <a:pt x="2830" y="479"/>
                  </a:lnTo>
                  <a:lnTo>
                    <a:pt x="2833" y="479"/>
                  </a:lnTo>
                  <a:lnTo>
                    <a:pt x="2837" y="479"/>
                  </a:lnTo>
                  <a:lnTo>
                    <a:pt x="2841" y="479"/>
                  </a:lnTo>
                  <a:lnTo>
                    <a:pt x="2845" y="479"/>
                  </a:lnTo>
                  <a:lnTo>
                    <a:pt x="2849" y="479"/>
                  </a:lnTo>
                  <a:lnTo>
                    <a:pt x="2852" y="479"/>
                  </a:lnTo>
                  <a:lnTo>
                    <a:pt x="2856" y="479"/>
                  </a:lnTo>
                  <a:lnTo>
                    <a:pt x="2860" y="479"/>
                  </a:lnTo>
                  <a:lnTo>
                    <a:pt x="2864" y="479"/>
                  </a:lnTo>
                  <a:lnTo>
                    <a:pt x="2868" y="479"/>
                  </a:lnTo>
                  <a:lnTo>
                    <a:pt x="2871" y="479"/>
                  </a:lnTo>
                  <a:lnTo>
                    <a:pt x="2875" y="479"/>
                  </a:lnTo>
                  <a:lnTo>
                    <a:pt x="2879" y="479"/>
                  </a:lnTo>
                  <a:lnTo>
                    <a:pt x="2883" y="479"/>
                  </a:lnTo>
                  <a:lnTo>
                    <a:pt x="2887" y="479"/>
                  </a:lnTo>
                  <a:lnTo>
                    <a:pt x="2890" y="479"/>
                  </a:lnTo>
                  <a:lnTo>
                    <a:pt x="2894" y="479"/>
                  </a:lnTo>
                  <a:lnTo>
                    <a:pt x="2898" y="479"/>
                  </a:lnTo>
                  <a:lnTo>
                    <a:pt x="2902" y="479"/>
                  </a:lnTo>
                </a:path>
              </a:pathLst>
            </a:custGeom>
            <a:noFill/>
            <a:ln w="0">
              <a:solidFill>
                <a:srgbClr val="0000C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4" name="Freeform 216"/>
            <p:cNvSpPr>
              <a:spLocks/>
            </p:cNvSpPr>
            <p:nvPr/>
          </p:nvSpPr>
          <p:spPr bwMode="auto">
            <a:xfrm>
              <a:off x="3454401" y="5568950"/>
              <a:ext cx="4606925" cy="760413"/>
            </a:xfrm>
            <a:custGeom>
              <a:avLst/>
              <a:gdLst>
                <a:gd name="T0" fmla="*/ 49 w 2902"/>
                <a:gd name="T1" fmla="*/ 479 h 479"/>
                <a:gd name="T2" fmla="*/ 91 w 2902"/>
                <a:gd name="T3" fmla="*/ 479 h 479"/>
                <a:gd name="T4" fmla="*/ 141 w 2902"/>
                <a:gd name="T5" fmla="*/ 479 h 479"/>
                <a:gd name="T6" fmla="*/ 194 w 2902"/>
                <a:gd name="T7" fmla="*/ 479 h 479"/>
                <a:gd name="T8" fmla="*/ 247 w 2902"/>
                <a:gd name="T9" fmla="*/ 479 h 479"/>
                <a:gd name="T10" fmla="*/ 270 w 2902"/>
                <a:gd name="T11" fmla="*/ 449 h 479"/>
                <a:gd name="T12" fmla="*/ 289 w 2902"/>
                <a:gd name="T13" fmla="*/ 354 h 479"/>
                <a:gd name="T14" fmla="*/ 308 w 2902"/>
                <a:gd name="T15" fmla="*/ 388 h 479"/>
                <a:gd name="T16" fmla="*/ 331 w 2902"/>
                <a:gd name="T17" fmla="*/ 468 h 479"/>
                <a:gd name="T18" fmla="*/ 361 w 2902"/>
                <a:gd name="T19" fmla="*/ 471 h 479"/>
                <a:gd name="T20" fmla="*/ 388 w 2902"/>
                <a:gd name="T21" fmla="*/ 475 h 479"/>
                <a:gd name="T22" fmla="*/ 422 w 2902"/>
                <a:gd name="T23" fmla="*/ 479 h 479"/>
                <a:gd name="T24" fmla="*/ 475 w 2902"/>
                <a:gd name="T25" fmla="*/ 479 h 479"/>
                <a:gd name="T26" fmla="*/ 517 w 2902"/>
                <a:gd name="T27" fmla="*/ 479 h 479"/>
                <a:gd name="T28" fmla="*/ 570 w 2902"/>
                <a:gd name="T29" fmla="*/ 479 h 479"/>
                <a:gd name="T30" fmla="*/ 620 w 2902"/>
                <a:gd name="T31" fmla="*/ 479 h 479"/>
                <a:gd name="T32" fmla="*/ 662 w 2902"/>
                <a:gd name="T33" fmla="*/ 479 h 479"/>
                <a:gd name="T34" fmla="*/ 715 w 2902"/>
                <a:gd name="T35" fmla="*/ 479 h 479"/>
                <a:gd name="T36" fmla="*/ 745 w 2902"/>
                <a:gd name="T37" fmla="*/ 479 h 479"/>
                <a:gd name="T38" fmla="*/ 795 w 2902"/>
                <a:gd name="T39" fmla="*/ 479 h 479"/>
                <a:gd name="T40" fmla="*/ 848 w 2902"/>
                <a:gd name="T41" fmla="*/ 479 h 479"/>
                <a:gd name="T42" fmla="*/ 886 w 2902"/>
                <a:gd name="T43" fmla="*/ 479 h 479"/>
                <a:gd name="T44" fmla="*/ 939 w 2902"/>
                <a:gd name="T45" fmla="*/ 479 h 479"/>
                <a:gd name="T46" fmla="*/ 993 w 2902"/>
                <a:gd name="T47" fmla="*/ 479 h 479"/>
                <a:gd name="T48" fmla="*/ 1046 w 2902"/>
                <a:gd name="T49" fmla="*/ 479 h 479"/>
                <a:gd name="T50" fmla="*/ 1099 w 2902"/>
                <a:gd name="T51" fmla="*/ 479 h 479"/>
                <a:gd name="T52" fmla="*/ 1152 w 2902"/>
                <a:gd name="T53" fmla="*/ 479 h 479"/>
                <a:gd name="T54" fmla="*/ 1194 w 2902"/>
                <a:gd name="T55" fmla="*/ 479 h 479"/>
                <a:gd name="T56" fmla="*/ 1247 w 2902"/>
                <a:gd name="T57" fmla="*/ 479 h 479"/>
                <a:gd name="T58" fmla="*/ 1297 w 2902"/>
                <a:gd name="T59" fmla="*/ 479 h 479"/>
                <a:gd name="T60" fmla="*/ 1346 w 2902"/>
                <a:gd name="T61" fmla="*/ 479 h 479"/>
                <a:gd name="T62" fmla="*/ 1400 w 2902"/>
                <a:gd name="T63" fmla="*/ 479 h 479"/>
                <a:gd name="T64" fmla="*/ 1449 w 2902"/>
                <a:gd name="T65" fmla="*/ 479 h 479"/>
                <a:gd name="T66" fmla="*/ 1502 w 2902"/>
                <a:gd name="T67" fmla="*/ 479 h 479"/>
                <a:gd name="T68" fmla="*/ 1555 w 2902"/>
                <a:gd name="T69" fmla="*/ 479 h 479"/>
                <a:gd name="T70" fmla="*/ 1609 w 2902"/>
                <a:gd name="T71" fmla="*/ 479 h 479"/>
                <a:gd name="T72" fmla="*/ 1651 w 2902"/>
                <a:gd name="T73" fmla="*/ 479 h 479"/>
                <a:gd name="T74" fmla="*/ 1704 w 2902"/>
                <a:gd name="T75" fmla="*/ 479 h 479"/>
                <a:gd name="T76" fmla="*/ 1757 w 2902"/>
                <a:gd name="T77" fmla="*/ 479 h 479"/>
                <a:gd name="T78" fmla="*/ 1810 w 2902"/>
                <a:gd name="T79" fmla="*/ 479 h 479"/>
                <a:gd name="T80" fmla="*/ 1864 w 2902"/>
                <a:gd name="T81" fmla="*/ 479 h 479"/>
                <a:gd name="T82" fmla="*/ 1917 w 2902"/>
                <a:gd name="T83" fmla="*/ 479 h 479"/>
                <a:gd name="T84" fmla="*/ 1970 w 2902"/>
                <a:gd name="T85" fmla="*/ 479 h 479"/>
                <a:gd name="T86" fmla="*/ 2023 w 2902"/>
                <a:gd name="T87" fmla="*/ 479 h 479"/>
                <a:gd name="T88" fmla="*/ 2077 w 2902"/>
                <a:gd name="T89" fmla="*/ 479 h 479"/>
                <a:gd name="T90" fmla="*/ 2130 w 2902"/>
                <a:gd name="T91" fmla="*/ 479 h 479"/>
                <a:gd name="T92" fmla="*/ 2183 w 2902"/>
                <a:gd name="T93" fmla="*/ 479 h 479"/>
                <a:gd name="T94" fmla="*/ 2236 w 2902"/>
                <a:gd name="T95" fmla="*/ 479 h 479"/>
                <a:gd name="T96" fmla="*/ 2290 w 2902"/>
                <a:gd name="T97" fmla="*/ 479 h 479"/>
                <a:gd name="T98" fmla="*/ 2343 w 2902"/>
                <a:gd name="T99" fmla="*/ 479 h 479"/>
                <a:gd name="T100" fmla="*/ 2396 w 2902"/>
                <a:gd name="T101" fmla="*/ 479 h 479"/>
                <a:gd name="T102" fmla="*/ 2449 w 2902"/>
                <a:gd name="T103" fmla="*/ 479 h 479"/>
                <a:gd name="T104" fmla="*/ 2502 w 2902"/>
                <a:gd name="T105" fmla="*/ 479 h 479"/>
                <a:gd name="T106" fmla="*/ 2556 w 2902"/>
                <a:gd name="T107" fmla="*/ 479 h 479"/>
                <a:gd name="T108" fmla="*/ 2609 w 2902"/>
                <a:gd name="T109" fmla="*/ 479 h 479"/>
                <a:gd name="T110" fmla="*/ 2651 w 2902"/>
                <a:gd name="T111" fmla="*/ 475 h 479"/>
                <a:gd name="T112" fmla="*/ 2704 w 2902"/>
                <a:gd name="T113" fmla="*/ 479 h 479"/>
                <a:gd name="T114" fmla="*/ 2757 w 2902"/>
                <a:gd name="T115" fmla="*/ 479 h 479"/>
                <a:gd name="T116" fmla="*/ 2811 w 2902"/>
                <a:gd name="T117" fmla="*/ 479 h 479"/>
                <a:gd name="T118" fmla="*/ 2864 w 2902"/>
                <a:gd name="T119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02" h="479">
                  <a:moveTo>
                    <a:pt x="0" y="479"/>
                  </a:moveTo>
                  <a:lnTo>
                    <a:pt x="4" y="479"/>
                  </a:lnTo>
                  <a:lnTo>
                    <a:pt x="8" y="479"/>
                  </a:lnTo>
                  <a:lnTo>
                    <a:pt x="11" y="479"/>
                  </a:lnTo>
                  <a:lnTo>
                    <a:pt x="15" y="479"/>
                  </a:lnTo>
                  <a:lnTo>
                    <a:pt x="19" y="479"/>
                  </a:lnTo>
                  <a:lnTo>
                    <a:pt x="23" y="479"/>
                  </a:lnTo>
                  <a:lnTo>
                    <a:pt x="27" y="479"/>
                  </a:lnTo>
                  <a:lnTo>
                    <a:pt x="30" y="479"/>
                  </a:lnTo>
                  <a:lnTo>
                    <a:pt x="34" y="479"/>
                  </a:lnTo>
                  <a:lnTo>
                    <a:pt x="38" y="479"/>
                  </a:lnTo>
                  <a:lnTo>
                    <a:pt x="42" y="479"/>
                  </a:lnTo>
                  <a:lnTo>
                    <a:pt x="46" y="479"/>
                  </a:lnTo>
                  <a:lnTo>
                    <a:pt x="49" y="479"/>
                  </a:lnTo>
                  <a:lnTo>
                    <a:pt x="53" y="479"/>
                  </a:lnTo>
                  <a:lnTo>
                    <a:pt x="57" y="479"/>
                  </a:lnTo>
                  <a:lnTo>
                    <a:pt x="61" y="479"/>
                  </a:lnTo>
                  <a:lnTo>
                    <a:pt x="65" y="479"/>
                  </a:lnTo>
                  <a:lnTo>
                    <a:pt x="68" y="479"/>
                  </a:lnTo>
                  <a:lnTo>
                    <a:pt x="72" y="479"/>
                  </a:lnTo>
                  <a:lnTo>
                    <a:pt x="72" y="475"/>
                  </a:lnTo>
                  <a:lnTo>
                    <a:pt x="72" y="479"/>
                  </a:lnTo>
                  <a:lnTo>
                    <a:pt x="72" y="475"/>
                  </a:lnTo>
                  <a:lnTo>
                    <a:pt x="76" y="479"/>
                  </a:lnTo>
                  <a:lnTo>
                    <a:pt x="80" y="479"/>
                  </a:lnTo>
                  <a:lnTo>
                    <a:pt x="84" y="479"/>
                  </a:lnTo>
                  <a:lnTo>
                    <a:pt x="87" y="479"/>
                  </a:lnTo>
                  <a:lnTo>
                    <a:pt x="91" y="479"/>
                  </a:lnTo>
                  <a:lnTo>
                    <a:pt x="95" y="479"/>
                  </a:lnTo>
                  <a:lnTo>
                    <a:pt x="99" y="479"/>
                  </a:lnTo>
                  <a:lnTo>
                    <a:pt x="103" y="479"/>
                  </a:lnTo>
                  <a:lnTo>
                    <a:pt x="106" y="479"/>
                  </a:lnTo>
                  <a:lnTo>
                    <a:pt x="110" y="479"/>
                  </a:lnTo>
                  <a:lnTo>
                    <a:pt x="114" y="479"/>
                  </a:lnTo>
                  <a:lnTo>
                    <a:pt x="118" y="475"/>
                  </a:lnTo>
                  <a:lnTo>
                    <a:pt x="118" y="479"/>
                  </a:lnTo>
                  <a:lnTo>
                    <a:pt x="122" y="479"/>
                  </a:lnTo>
                  <a:lnTo>
                    <a:pt x="125" y="479"/>
                  </a:lnTo>
                  <a:lnTo>
                    <a:pt x="129" y="479"/>
                  </a:lnTo>
                  <a:lnTo>
                    <a:pt x="133" y="479"/>
                  </a:lnTo>
                  <a:lnTo>
                    <a:pt x="137" y="479"/>
                  </a:lnTo>
                  <a:lnTo>
                    <a:pt x="141" y="479"/>
                  </a:lnTo>
                  <a:lnTo>
                    <a:pt x="145" y="479"/>
                  </a:lnTo>
                  <a:lnTo>
                    <a:pt x="148" y="479"/>
                  </a:lnTo>
                  <a:lnTo>
                    <a:pt x="152" y="479"/>
                  </a:lnTo>
                  <a:lnTo>
                    <a:pt x="156" y="479"/>
                  </a:lnTo>
                  <a:lnTo>
                    <a:pt x="160" y="479"/>
                  </a:lnTo>
                  <a:lnTo>
                    <a:pt x="164" y="479"/>
                  </a:lnTo>
                  <a:lnTo>
                    <a:pt x="167" y="479"/>
                  </a:lnTo>
                  <a:lnTo>
                    <a:pt x="171" y="479"/>
                  </a:lnTo>
                  <a:lnTo>
                    <a:pt x="175" y="479"/>
                  </a:lnTo>
                  <a:lnTo>
                    <a:pt x="179" y="479"/>
                  </a:lnTo>
                  <a:lnTo>
                    <a:pt x="183" y="479"/>
                  </a:lnTo>
                  <a:lnTo>
                    <a:pt x="186" y="479"/>
                  </a:lnTo>
                  <a:lnTo>
                    <a:pt x="190" y="479"/>
                  </a:lnTo>
                  <a:lnTo>
                    <a:pt x="194" y="479"/>
                  </a:lnTo>
                  <a:lnTo>
                    <a:pt x="198" y="479"/>
                  </a:lnTo>
                  <a:lnTo>
                    <a:pt x="202" y="479"/>
                  </a:lnTo>
                  <a:lnTo>
                    <a:pt x="205" y="479"/>
                  </a:lnTo>
                  <a:lnTo>
                    <a:pt x="209" y="479"/>
                  </a:lnTo>
                  <a:lnTo>
                    <a:pt x="213" y="479"/>
                  </a:lnTo>
                  <a:lnTo>
                    <a:pt x="217" y="479"/>
                  </a:lnTo>
                  <a:lnTo>
                    <a:pt x="221" y="479"/>
                  </a:lnTo>
                  <a:lnTo>
                    <a:pt x="224" y="479"/>
                  </a:lnTo>
                  <a:lnTo>
                    <a:pt x="228" y="479"/>
                  </a:lnTo>
                  <a:lnTo>
                    <a:pt x="232" y="479"/>
                  </a:lnTo>
                  <a:lnTo>
                    <a:pt x="236" y="479"/>
                  </a:lnTo>
                  <a:lnTo>
                    <a:pt x="240" y="479"/>
                  </a:lnTo>
                  <a:lnTo>
                    <a:pt x="243" y="479"/>
                  </a:lnTo>
                  <a:lnTo>
                    <a:pt x="247" y="479"/>
                  </a:lnTo>
                  <a:lnTo>
                    <a:pt x="251" y="479"/>
                  </a:lnTo>
                  <a:lnTo>
                    <a:pt x="255" y="479"/>
                  </a:lnTo>
                  <a:lnTo>
                    <a:pt x="255" y="475"/>
                  </a:lnTo>
                  <a:lnTo>
                    <a:pt x="255" y="479"/>
                  </a:lnTo>
                  <a:lnTo>
                    <a:pt x="255" y="475"/>
                  </a:lnTo>
                  <a:lnTo>
                    <a:pt x="259" y="479"/>
                  </a:lnTo>
                  <a:lnTo>
                    <a:pt x="262" y="479"/>
                  </a:lnTo>
                  <a:lnTo>
                    <a:pt x="266" y="464"/>
                  </a:lnTo>
                  <a:lnTo>
                    <a:pt x="266" y="452"/>
                  </a:lnTo>
                  <a:lnTo>
                    <a:pt x="266" y="464"/>
                  </a:lnTo>
                  <a:lnTo>
                    <a:pt x="266" y="452"/>
                  </a:lnTo>
                  <a:lnTo>
                    <a:pt x="270" y="449"/>
                  </a:lnTo>
                  <a:lnTo>
                    <a:pt x="270" y="441"/>
                  </a:lnTo>
                  <a:lnTo>
                    <a:pt x="270" y="449"/>
                  </a:lnTo>
                  <a:lnTo>
                    <a:pt x="270" y="441"/>
                  </a:lnTo>
                  <a:lnTo>
                    <a:pt x="274" y="437"/>
                  </a:lnTo>
                  <a:lnTo>
                    <a:pt x="274" y="452"/>
                  </a:lnTo>
                  <a:lnTo>
                    <a:pt x="278" y="460"/>
                  </a:lnTo>
                  <a:lnTo>
                    <a:pt x="278" y="456"/>
                  </a:lnTo>
                  <a:lnTo>
                    <a:pt x="278" y="460"/>
                  </a:lnTo>
                  <a:lnTo>
                    <a:pt x="278" y="456"/>
                  </a:lnTo>
                  <a:lnTo>
                    <a:pt x="281" y="460"/>
                  </a:lnTo>
                  <a:lnTo>
                    <a:pt x="281" y="468"/>
                  </a:lnTo>
                  <a:lnTo>
                    <a:pt x="285" y="468"/>
                  </a:lnTo>
                  <a:lnTo>
                    <a:pt x="285" y="437"/>
                  </a:lnTo>
                  <a:lnTo>
                    <a:pt x="285" y="468"/>
                  </a:lnTo>
                  <a:lnTo>
                    <a:pt x="285" y="437"/>
                  </a:lnTo>
                  <a:lnTo>
                    <a:pt x="289" y="354"/>
                  </a:lnTo>
                  <a:lnTo>
                    <a:pt x="289" y="209"/>
                  </a:lnTo>
                  <a:lnTo>
                    <a:pt x="289" y="354"/>
                  </a:lnTo>
                  <a:lnTo>
                    <a:pt x="289" y="209"/>
                  </a:lnTo>
                  <a:lnTo>
                    <a:pt x="293" y="87"/>
                  </a:lnTo>
                  <a:lnTo>
                    <a:pt x="293" y="4"/>
                  </a:lnTo>
                  <a:lnTo>
                    <a:pt x="293" y="87"/>
                  </a:lnTo>
                  <a:lnTo>
                    <a:pt x="293" y="4"/>
                  </a:lnTo>
                  <a:lnTo>
                    <a:pt x="297" y="0"/>
                  </a:lnTo>
                  <a:lnTo>
                    <a:pt x="297" y="49"/>
                  </a:lnTo>
                  <a:lnTo>
                    <a:pt x="300" y="163"/>
                  </a:lnTo>
                  <a:lnTo>
                    <a:pt x="300" y="266"/>
                  </a:lnTo>
                  <a:lnTo>
                    <a:pt x="304" y="323"/>
                  </a:lnTo>
                  <a:lnTo>
                    <a:pt x="304" y="354"/>
                  </a:lnTo>
                  <a:lnTo>
                    <a:pt x="308" y="388"/>
                  </a:lnTo>
                  <a:lnTo>
                    <a:pt x="308" y="414"/>
                  </a:lnTo>
                  <a:lnTo>
                    <a:pt x="312" y="430"/>
                  </a:lnTo>
                  <a:lnTo>
                    <a:pt x="316" y="437"/>
                  </a:lnTo>
                  <a:lnTo>
                    <a:pt x="316" y="441"/>
                  </a:lnTo>
                  <a:lnTo>
                    <a:pt x="319" y="452"/>
                  </a:lnTo>
                  <a:lnTo>
                    <a:pt x="319" y="449"/>
                  </a:lnTo>
                  <a:lnTo>
                    <a:pt x="319" y="452"/>
                  </a:lnTo>
                  <a:lnTo>
                    <a:pt x="319" y="449"/>
                  </a:lnTo>
                  <a:lnTo>
                    <a:pt x="323" y="456"/>
                  </a:lnTo>
                  <a:lnTo>
                    <a:pt x="327" y="456"/>
                  </a:lnTo>
                  <a:lnTo>
                    <a:pt x="327" y="464"/>
                  </a:lnTo>
                  <a:lnTo>
                    <a:pt x="331" y="468"/>
                  </a:lnTo>
                  <a:lnTo>
                    <a:pt x="331" y="464"/>
                  </a:lnTo>
                  <a:lnTo>
                    <a:pt x="331" y="468"/>
                  </a:lnTo>
                  <a:lnTo>
                    <a:pt x="331" y="464"/>
                  </a:lnTo>
                  <a:lnTo>
                    <a:pt x="335" y="464"/>
                  </a:lnTo>
                  <a:lnTo>
                    <a:pt x="338" y="468"/>
                  </a:lnTo>
                  <a:lnTo>
                    <a:pt x="338" y="471"/>
                  </a:lnTo>
                  <a:lnTo>
                    <a:pt x="342" y="468"/>
                  </a:lnTo>
                  <a:lnTo>
                    <a:pt x="342" y="471"/>
                  </a:lnTo>
                  <a:lnTo>
                    <a:pt x="346" y="475"/>
                  </a:lnTo>
                  <a:lnTo>
                    <a:pt x="346" y="479"/>
                  </a:lnTo>
                  <a:lnTo>
                    <a:pt x="350" y="471"/>
                  </a:lnTo>
                  <a:lnTo>
                    <a:pt x="354" y="471"/>
                  </a:lnTo>
                  <a:lnTo>
                    <a:pt x="354" y="475"/>
                  </a:lnTo>
                  <a:lnTo>
                    <a:pt x="357" y="475"/>
                  </a:lnTo>
                  <a:lnTo>
                    <a:pt x="357" y="479"/>
                  </a:lnTo>
                  <a:lnTo>
                    <a:pt x="361" y="471"/>
                  </a:lnTo>
                  <a:lnTo>
                    <a:pt x="365" y="475"/>
                  </a:lnTo>
                  <a:lnTo>
                    <a:pt x="369" y="475"/>
                  </a:lnTo>
                  <a:lnTo>
                    <a:pt x="373" y="479"/>
                  </a:lnTo>
                  <a:lnTo>
                    <a:pt x="376" y="479"/>
                  </a:lnTo>
                  <a:lnTo>
                    <a:pt x="376" y="475"/>
                  </a:lnTo>
                  <a:lnTo>
                    <a:pt x="376" y="479"/>
                  </a:lnTo>
                  <a:lnTo>
                    <a:pt x="376" y="475"/>
                  </a:lnTo>
                  <a:lnTo>
                    <a:pt x="380" y="479"/>
                  </a:lnTo>
                  <a:lnTo>
                    <a:pt x="380" y="475"/>
                  </a:lnTo>
                  <a:lnTo>
                    <a:pt x="380" y="479"/>
                  </a:lnTo>
                  <a:lnTo>
                    <a:pt x="380" y="475"/>
                  </a:lnTo>
                  <a:lnTo>
                    <a:pt x="384" y="475"/>
                  </a:lnTo>
                  <a:lnTo>
                    <a:pt x="388" y="479"/>
                  </a:lnTo>
                  <a:lnTo>
                    <a:pt x="388" y="475"/>
                  </a:lnTo>
                  <a:lnTo>
                    <a:pt x="388" y="479"/>
                  </a:lnTo>
                  <a:lnTo>
                    <a:pt x="388" y="475"/>
                  </a:lnTo>
                  <a:lnTo>
                    <a:pt x="392" y="479"/>
                  </a:lnTo>
                  <a:lnTo>
                    <a:pt x="392" y="475"/>
                  </a:lnTo>
                  <a:lnTo>
                    <a:pt x="392" y="479"/>
                  </a:lnTo>
                  <a:lnTo>
                    <a:pt x="392" y="475"/>
                  </a:lnTo>
                  <a:lnTo>
                    <a:pt x="396" y="479"/>
                  </a:lnTo>
                  <a:lnTo>
                    <a:pt x="399" y="479"/>
                  </a:lnTo>
                  <a:lnTo>
                    <a:pt x="403" y="479"/>
                  </a:lnTo>
                  <a:lnTo>
                    <a:pt x="407" y="479"/>
                  </a:lnTo>
                  <a:lnTo>
                    <a:pt x="411" y="479"/>
                  </a:lnTo>
                  <a:lnTo>
                    <a:pt x="415" y="479"/>
                  </a:lnTo>
                  <a:lnTo>
                    <a:pt x="418" y="479"/>
                  </a:lnTo>
                  <a:lnTo>
                    <a:pt x="422" y="479"/>
                  </a:lnTo>
                  <a:lnTo>
                    <a:pt x="426" y="479"/>
                  </a:lnTo>
                  <a:lnTo>
                    <a:pt x="430" y="479"/>
                  </a:lnTo>
                  <a:lnTo>
                    <a:pt x="434" y="479"/>
                  </a:lnTo>
                  <a:lnTo>
                    <a:pt x="437" y="479"/>
                  </a:lnTo>
                  <a:lnTo>
                    <a:pt x="441" y="479"/>
                  </a:lnTo>
                  <a:lnTo>
                    <a:pt x="445" y="479"/>
                  </a:lnTo>
                  <a:lnTo>
                    <a:pt x="449" y="479"/>
                  </a:lnTo>
                  <a:lnTo>
                    <a:pt x="453" y="479"/>
                  </a:lnTo>
                  <a:lnTo>
                    <a:pt x="456" y="479"/>
                  </a:lnTo>
                  <a:lnTo>
                    <a:pt x="460" y="479"/>
                  </a:lnTo>
                  <a:lnTo>
                    <a:pt x="464" y="479"/>
                  </a:lnTo>
                  <a:lnTo>
                    <a:pt x="468" y="479"/>
                  </a:lnTo>
                  <a:lnTo>
                    <a:pt x="472" y="479"/>
                  </a:lnTo>
                  <a:lnTo>
                    <a:pt x="475" y="479"/>
                  </a:lnTo>
                  <a:lnTo>
                    <a:pt x="479" y="479"/>
                  </a:lnTo>
                  <a:lnTo>
                    <a:pt x="483" y="479"/>
                  </a:lnTo>
                  <a:lnTo>
                    <a:pt x="487" y="479"/>
                  </a:lnTo>
                  <a:lnTo>
                    <a:pt x="491" y="479"/>
                  </a:lnTo>
                  <a:lnTo>
                    <a:pt x="494" y="479"/>
                  </a:lnTo>
                  <a:lnTo>
                    <a:pt x="498" y="479"/>
                  </a:lnTo>
                  <a:lnTo>
                    <a:pt x="498" y="475"/>
                  </a:lnTo>
                  <a:lnTo>
                    <a:pt x="498" y="479"/>
                  </a:lnTo>
                  <a:lnTo>
                    <a:pt x="498" y="475"/>
                  </a:lnTo>
                  <a:lnTo>
                    <a:pt x="502" y="479"/>
                  </a:lnTo>
                  <a:lnTo>
                    <a:pt x="506" y="479"/>
                  </a:lnTo>
                  <a:lnTo>
                    <a:pt x="510" y="479"/>
                  </a:lnTo>
                  <a:lnTo>
                    <a:pt x="513" y="479"/>
                  </a:lnTo>
                  <a:lnTo>
                    <a:pt x="517" y="479"/>
                  </a:lnTo>
                  <a:lnTo>
                    <a:pt x="521" y="479"/>
                  </a:lnTo>
                  <a:lnTo>
                    <a:pt x="525" y="479"/>
                  </a:lnTo>
                  <a:lnTo>
                    <a:pt x="529" y="479"/>
                  </a:lnTo>
                  <a:lnTo>
                    <a:pt x="532" y="479"/>
                  </a:lnTo>
                  <a:lnTo>
                    <a:pt x="536" y="479"/>
                  </a:lnTo>
                  <a:lnTo>
                    <a:pt x="540" y="479"/>
                  </a:lnTo>
                  <a:lnTo>
                    <a:pt x="544" y="479"/>
                  </a:lnTo>
                  <a:lnTo>
                    <a:pt x="548" y="479"/>
                  </a:lnTo>
                  <a:lnTo>
                    <a:pt x="551" y="479"/>
                  </a:lnTo>
                  <a:lnTo>
                    <a:pt x="555" y="479"/>
                  </a:lnTo>
                  <a:lnTo>
                    <a:pt x="559" y="479"/>
                  </a:lnTo>
                  <a:lnTo>
                    <a:pt x="563" y="479"/>
                  </a:lnTo>
                  <a:lnTo>
                    <a:pt x="567" y="479"/>
                  </a:lnTo>
                  <a:lnTo>
                    <a:pt x="570" y="479"/>
                  </a:lnTo>
                  <a:lnTo>
                    <a:pt x="574" y="479"/>
                  </a:lnTo>
                  <a:lnTo>
                    <a:pt x="578" y="479"/>
                  </a:lnTo>
                  <a:lnTo>
                    <a:pt x="582" y="479"/>
                  </a:lnTo>
                  <a:lnTo>
                    <a:pt x="586" y="479"/>
                  </a:lnTo>
                  <a:lnTo>
                    <a:pt x="589" y="475"/>
                  </a:lnTo>
                  <a:lnTo>
                    <a:pt x="589" y="479"/>
                  </a:lnTo>
                  <a:lnTo>
                    <a:pt x="593" y="479"/>
                  </a:lnTo>
                  <a:lnTo>
                    <a:pt x="597" y="479"/>
                  </a:lnTo>
                  <a:lnTo>
                    <a:pt x="601" y="479"/>
                  </a:lnTo>
                  <a:lnTo>
                    <a:pt x="605" y="479"/>
                  </a:lnTo>
                  <a:lnTo>
                    <a:pt x="608" y="479"/>
                  </a:lnTo>
                  <a:lnTo>
                    <a:pt x="612" y="479"/>
                  </a:lnTo>
                  <a:lnTo>
                    <a:pt x="616" y="479"/>
                  </a:lnTo>
                  <a:lnTo>
                    <a:pt x="620" y="479"/>
                  </a:lnTo>
                  <a:lnTo>
                    <a:pt x="624" y="479"/>
                  </a:lnTo>
                  <a:lnTo>
                    <a:pt x="628" y="479"/>
                  </a:lnTo>
                  <a:lnTo>
                    <a:pt x="631" y="479"/>
                  </a:lnTo>
                  <a:lnTo>
                    <a:pt x="635" y="479"/>
                  </a:lnTo>
                  <a:lnTo>
                    <a:pt x="639" y="479"/>
                  </a:lnTo>
                  <a:lnTo>
                    <a:pt x="639" y="475"/>
                  </a:lnTo>
                  <a:lnTo>
                    <a:pt x="639" y="479"/>
                  </a:lnTo>
                  <a:lnTo>
                    <a:pt x="639" y="475"/>
                  </a:lnTo>
                  <a:lnTo>
                    <a:pt x="643" y="479"/>
                  </a:lnTo>
                  <a:lnTo>
                    <a:pt x="647" y="479"/>
                  </a:lnTo>
                  <a:lnTo>
                    <a:pt x="650" y="479"/>
                  </a:lnTo>
                  <a:lnTo>
                    <a:pt x="654" y="479"/>
                  </a:lnTo>
                  <a:lnTo>
                    <a:pt x="658" y="479"/>
                  </a:lnTo>
                  <a:lnTo>
                    <a:pt x="662" y="479"/>
                  </a:lnTo>
                  <a:lnTo>
                    <a:pt x="666" y="479"/>
                  </a:lnTo>
                  <a:lnTo>
                    <a:pt x="669" y="479"/>
                  </a:lnTo>
                  <a:lnTo>
                    <a:pt x="673" y="479"/>
                  </a:lnTo>
                  <a:lnTo>
                    <a:pt x="677" y="479"/>
                  </a:lnTo>
                  <a:lnTo>
                    <a:pt x="681" y="479"/>
                  </a:lnTo>
                  <a:lnTo>
                    <a:pt x="685" y="479"/>
                  </a:lnTo>
                  <a:lnTo>
                    <a:pt x="688" y="479"/>
                  </a:lnTo>
                  <a:lnTo>
                    <a:pt x="692" y="479"/>
                  </a:lnTo>
                  <a:lnTo>
                    <a:pt x="696" y="479"/>
                  </a:lnTo>
                  <a:lnTo>
                    <a:pt x="700" y="479"/>
                  </a:lnTo>
                  <a:lnTo>
                    <a:pt x="704" y="479"/>
                  </a:lnTo>
                  <a:lnTo>
                    <a:pt x="707" y="479"/>
                  </a:lnTo>
                  <a:lnTo>
                    <a:pt x="711" y="479"/>
                  </a:lnTo>
                  <a:lnTo>
                    <a:pt x="715" y="479"/>
                  </a:lnTo>
                  <a:lnTo>
                    <a:pt x="715" y="475"/>
                  </a:lnTo>
                  <a:lnTo>
                    <a:pt x="715" y="479"/>
                  </a:lnTo>
                  <a:lnTo>
                    <a:pt x="715" y="475"/>
                  </a:lnTo>
                  <a:lnTo>
                    <a:pt x="719" y="479"/>
                  </a:lnTo>
                  <a:lnTo>
                    <a:pt x="723" y="479"/>
                  </a:lnTo>
                  <a:lnTo>
                    <a:pt x="726" y="479"/>
                  </a:lnTo>
                  <a:lnTo>
                    <a:pt x="730" y="479"/>
                  </a:lnTo>
                  <a:lnTo>
                    <a:pt x="734" y="479"/>
                  </a:lnTo>
                  <a:lnTo>
                    <a:pt x="738" y="479"/>
                  </a:lnTo>
                  <a:lnTo>
                    <a:pt x="742" y="475"/>
                  </a:lnTo>
                  <a:lnTo>
                    <a:pt x="742" y="479"/>
                  </a:lnTo>
                  <a:lnTo>
                    <a:pt x="745" y="479"/>
                  </a:lnTo>
                  <a:lnTo>
                    <a:pt x="745" y="475"/>
                  </a:lnTo>
                  <a:lnTo>
                    <a:pt x="745" y="479"/>
                  </a:lnTo>
                  <a:lnTo>
                    <a:pt x="745" y="475"/>
                  </a:lnTo>
                  <a:lnTo>
                    <a:pt x="749" y="479"/>
                  </a:lnTo>
                  <a:lnTo>
                    <a:pt x="753" y="479"/>
                  </a:lnTo>
                  <a:lnTo>
                    <a:pt x="757" y="479"/>
                  </a:lnTo>
                  <a:lnTo>
                    <a:pt x="761" y="479"/>
                  </a:lnTo>
                  <a:lnTo>
                    <a:pt x="764" y="479"/>
                  </a:lnTo>
                  <a:lnTo>
                    <a:pt x="768" y="479"/>
                  </a:lnTo>
                  <a:lnTo>
                    <a:pt x="772" y="479"/>
                  </a:lnTo>
                  <a:lnTo>
                    <a:pt x="776" y="479"/>
                  </a:lnTo>
                  <a:lnTo>
                    <a:pt x="780" y="479"/>
                  </a:lnTo>
                  <a:lnTo>
                    <a:pt x="783" y="479"/>
                  </a:lnTo>
                  <a:lnTo>
                    <a:pt x="787" y="479"/>
                  </a:lnTo>
                  <a:lnTo>
                    <a:pt x="791" y="479"/>
                  </a:lnTo>
                  <a:lnTo>
                    <a:pt x="795" y="479"/>
                  </a:lnTo>
                  <a:lnTo>
                    <a:pt x="799" y="479"/>
                  </a:lnTo>
                  <a:lnTo>
                    <a:pt x="802" y="479"/>
                  </a:lnTo>
                  <a:lnTo>
                    <a:pt x="806" y="479"/>
                  </a:lnTo>
                  <a:lnTo>
                    <a:pt x="810" y="479"/>
                  </a:lnTo>
                  <a:lnTo>
                    <a:pt x="814" y="479"/>
                  </a:lnTo>
                  <a:lnTo>
                    <a:pt x="818" y="479"/>
                  </a:lnTo>
                  <a:lnTo>
                    <a:pt x="821" y="479"/>
                  </a:lnTo>
                  <a:lnTo>
                    <a:pt x="825" y="479"/>
                  </a:lnTo>
                  <a:lnTo>
                    <a:pt x="829" y="479"/>
                  </a:lnTo>
                  <a:lnTo>
                    <a:pt x="833" y="479"/>
                  </a:lnTo>
                  <a:lnTo>
                    <a:pt x="837" y="479"/>
                  </a:lnTo>
                  <a:lnTo>
                    <a:pt x="840" y="479"/>
                  </a:lnTo>
                  <a:lnTo>
                    <a:pt x="844" y="479"/>
                  </a:lnTo>
                  <a:lnTo>
                    <a:pt x="848" y="479"/>
                  </a:lnTo>
                  <a:lnTo>
                    <a:pt x="848" y="475"/>
                  </a:lnTo>
                  <a:lnTo>
                    <a:pt x="848" y="479"/>
                  </a:lnTo>
                  <a:lnTo>
                    <a:pt x="848" y="475"/>
                  </a:lnTo>
                  <a:lnTo>
                    <a:pt x="852" y="479"/>
                  </a:lnTo>
                  <a:lnTo>
                    <a:pt x="856" y="479"/>
                  </a:lnTo>
                  <a:lnTo>
                    <a:pt x="860" y="479"/>
                  </a:lnTo>
                  <a:lnTo>
                    <a:pt x="863" y="479"/>
                  </a:lnTo>
                  <a:lnTo>
                    <a:pt x="867" y="479"/>
                  </a:lnTo>
                  <a:lnTo>
                    <a:pt x="871" y="479"/>
                  </a:lnTo>
                  <a:lnTo>
                    <a:pt x="875" y="479"/>
                  </a:lnTo>
                  <a:lnTo>
                    <a:pt x="879" y="479"/>
                  </a:lnTo>
                  <a:lnTo>
                    <a:pt x="882" y="475"/>
                  </a:lnTo>
                  <a:lnTo>
                    <a:pt x="882" y="479"/>
                  </a:lnTo>
                  <a:lnTo>
                    <a:pt x="886" y="479"/>
                  </a:lnTo>
                  <a:lnTo>
                    <a:pt x="890" y="479"/>
                  </a:lnTo>
                  <a:lnTo>
                    <a:pt x="894" y="479"/>
                  </a:lnTo>
                  <a:lnTo>
                    <a:pt x="898" y="479"/>
                  </a:lnTo>
                  <a:lnTo>
                    <a:pt x="901" y="479"/>
                  </a:lnTo>
                  <a:lnTo>
                    <a:pt x="905" y="479"/>
                  </a:lnTo>
                  <a:lnTo>
                    <a:pt x="909" y="479"/>
                  </a:lnTo>
                  <a:lnTo>
                    <a:pt x="913" y="479"/>
                  </a:lnTo>
                  <a:lnTo>
                    <a:pt x="917" y="479"/>
                  </a:lnTo>
                  <a:lnTo>
                    <a:pt x="920" y="479"/>
                  </a:lnTo>
                  <a:lnTo>
                    <a:pt x="924" y="479"/>
                  </a:lnTo>
                  <a:lnTo>
                    <a:pt x="928" y="479"/>
                  </a:lnTo>
                  <a:lnTo>
                    <a:pt x="932" y="479"/>
                  </a:lnTo>
                  <a:lnTo>
                    <a:pt x="936" y="479"/>
                  </a:lnTo>
                  <a:lnTo>
                    <a:pt x="939" y="479"/>
                  </a:lnTo>
                  <a:lnTo>
                    <a:pt x="943" y="479"/>
                  </a:lnTo>
                  <a:lnTo>
                    <a:pt x="947" y="479"/>
                  </a:lnTo>
                  <a:lnTo>
                    <a:pt x="951" y="479"/>
                  </a:lnTo>
                  <a:lnTo>
                    <a:pt x="955" y="479"/>
                  </a:lnTo>
                  <a:lnTo>
                    <a:pt x="958" y="479"/>
                  </a:lnTo>
                  <a:lnTo>
                    <a:pt x="962" y="479"/>
                  </a:lnTo>
                  <a:lnTo>
                    <a:pt x="966" y="479"/>
                  </a:lnTo>
                  <a:lnTo>
                    <a:pt x="970" y="479"/>
                  </a:lnTo>
                  <a:lnTo>
                    <a:pt x="974" y="479"/>
                  </a:lnTo>
                  <a:lnTo>
                    <a:pt x="977" y="479"/>
                  </a:lnTo>
                  <a:lnTo>
                    <a:pt x="981" y="479"/>
                  </a:lnTo>
                  <a:lnTo>
                    <a:pt x="985" y="479"/>
                  </a:lnTo>
                  <a:lnTo>
                    <a:pt x="989" y="479"/>
                  </a:lnTo>
                  <a:lnTo>
                    <a:pt x="993" y="479"/>
                  </a:lnTo>
                  <a:lnTo>
                    <a:pt x="996" y="479"/>
                  </a:lnTo>
                  <a:lnTo>
                    <a:pt x="1000" y="479"/>
                  </a:lnTo>
                  <a:lnTo>
                    <a:pt x="1004" y="479"/>
                  </a:lnTo>
                  <a:lnTo>
                    <a:pt x="1008" y="479"/>
                  </a:lnTo>
                  <a:lnTo>
                    <a:pt x="1012" y="479"/>
                  </a:lnTo>
                  <a:lnTo>
                    <a:pt x="1015" y="479"/>
                  </a:lnTo>
                  <a:lnTo>
                    <a:pt x="1019" y="479"/>
                  </a:lnTo>
                  <a:lnTo>
                    <a:pt x="1023" y="479"/>
                  </a:lnTo>
                  <a:lnTo>
                    <a:pt x="1027" y="479"/>
                  </a:lnTo>
                  <a:lnTo>
                    <a:pt x="1031" y="479"/>
                  </a:lnTo>
                  <a:lnTo>
                    <a:pt x="1034" y="479"/>
                  </a:lnTo>
                  <a:lnTo>
                    <a:pt x="1038" y="479"/>
                  </a:lnTo>
                  <a:lnTo>
                    <a:pt x="1042" y="479"/>
                  </a:lnTo>
                  <a:lnTo>
                    <a:pt x="1046" y="479"/>
                  </a:lnTo>
                  <a:lnTo>
                    <a:pt x="1050" y="479"/>
                  </a:lnTo>
                  <a:lnTo>
                    <a:pt x="1053" y="479"/>
                  </a:lnTo>
                  <a:lnTo>
                    <a:pt x="1057" y="479"/>
                  </a:lnTo>
                  <a:lnTo>
                    <a:pt x="1061" y="479"/>
                  </a:lnTo>
                  <a:lnTo>
                    <a:pt x="1065" y="479"/>
                  </a:lnTo>
                  <a:lnTo>
                    <a:pt x="1069" y="479"/>
                  </a:lnTo>
                  <a:lnTo>
                    <a:pt x="1072" y="479"/>
                  </a:lnTo>
                  <a:lnTo>
                    <a:pt x="1076" y="479"/>
                  </a:lnTo>
                  <a:lnTo>
                    <a:pt x="1080" y="479"/>
                  </a:lnTo>
                  <a:lnTo>
                    <a:pt x="1084" y="479"/>
                  </a:lnTo>
                  <a:lnTo>
                    <a:pt x="1088" y="479"/>
                  </a:lnTo>
                  <a:lnTo>
                    <a:pt x="1091" y="479"/>
                  </a:lnTo>
                  <a:lnTo>
                    <a:pt x="1095" y="479"/>
                  </a:lnTo>
                  <a:lnTo>
                    <a:pt x="1099" y="479"/>
                  </a:lnTo>
                  <a:lnTo>
                    <a:pt x="1103" y="479"/>
                  </a:lnTo>
                  <a:lnTo>
                    <a:pt x="1107" y="479"/>
                  </a:lnTo>
                  <a:lnTo>
                    <a:pt x="1111" y="479"/>
                  </a:lnTo>
                  <a:lnTo>
                    <a:pt x="1114" y="479"/>
                  </a:lnTo>
                  <a:lnTo>
                    <a:pt x="1118" y="479"/>
                  </a:lnTo>
                  <a:lnTo>
                    <a:pt x="1122" y="479"/>
                  </a:lnTo>
                  <a:lnTo>
                    <a:pt x="1126" y="479"/>
                  </a:lnTo>
                  <a:lnTo>
                    <a:pt x="1130" y="479"/>
                  </a:lnTo>
                  <a:lnTo>
                    <a:pt x="1133" y="479"/>
                  </a:lnTo>
                  <a:lnTo>
                    <a:pt x="1137" y="479"/>
                  </a:lnTo>
                  <a:lnTo>
                    <a:pt x="1141" y="479"/>
                  </a:lnTo>
                  <a:lnTo>
                    <a:pt x="1145" y="479"/>
                  </a:lnTo>
                  <a:lnTo>
                    <a:pt x="1149" y="479"/>
                  </a:lnTo>
                  <a:lnTo>
                    <a:pt x="1152" y="479"/>
                  </a:lnTo>
                  <a:lnTo>
                    <a:pt x="1156" y="479"/>
                  </a:lnTo>
                  <a:lnTo>
                    <a:pt x="1160" y="479"/>
                  </a:lnTo>
                  <a:lnTo>
                    <a:pt x="1160" y="475"/>
                  </a:lnTo>
                  <a:lnTo>
                    <a:pt x="1160" y="479"/>
                  </a:lnTo>
                  <a:lnTo>
                    <a:pt x="1160" y="475"/>
                  </a:lnTo>
                  <a:lnTo>
                    <a:pt x="1164" y="479"/>
                  </a:lnTo>
                  <a:lnTo>
                    <a:pt x="1168" y="479"/>
                  </a:lnTo>
                  <a:lnTo>
                    <a:pt x="1171" y="479"/>
                  </a:lnTo>
                  <a:lnTo>
                    <a:pt x="1175" y="479"/>
                  </a:lnTo>
                  <a:lnTo>
                    <a:pt x="1179" y="479"/>
                  </a:lnTo>
                  <a:lnTo>
                    <a:pt x="1183" y="479"/>
                  </a:lnTo>
                  <a:lnTo>
                    <a:pt x="1187" y="479"/>
                  </a:lnTo>
                  <a:lnTo>
                    <a:pt x="1190" y="479"/>
                  </a:lnTo>
                  <a:lnTo>
                    <a:pt x="1194" y="479"/>
                  </a:lnTo>
                  <a:lnTo>
                    <a:pt x="1198" y="479"/>
                  </a:lnTo>
                  <a:lnTo>
                    <a:pt x="1202" y="479"/>
                  </a:lnTo>
                  <a:lnTo>
                    <a:pt x="1206" y="479"/>
                  </a:lnTo>
                  <a:lnTo>
                    <a:pt x="1209" y="479"/>
                  </a:lnTo>
                  <a:lnTo>
                    <a:pt x="1213" y="479"/>
                  </a:lnTo>
                  <a:lnTo>
                    <a:pt x="1217" y="479"/>
                  </a:lnTo>
                  <a:lnTo>
                    <a:pt x="1221" y="479"/>
                  </a:lnTo>
                  <a:lnTo>
                    <a:pt x="1225" y="479"/>
                  </a:lnTo>
                  <a:lnTo>
                    <a:pt x="1228" y="479"/>
                  </a:lnTo>
                  <a:lnTo>
                    <a:pt x="1232" y="479"/>
                  </a:lnTo>
                  <a:lnTo>
                    <a:pt x="1236" y="479"/>
                  </a:lnTo>
                  <a:lnTo>
                    <a:pt x="1240" y="479"/>
                  </a:lnTo>
                  <a:lnTo>
                    <a:pt x="1244" y="479"/>
                  </a:lnTo>
                  <a:lnTo>
                    <a:pt x="1247" y="479"/>
                  </a:lnTo>
                  <a:lnTo>
                    <a:pt x="1251" y="475"/>
                  </a:lnTo>
                  <a:lnTo>
                    <a:pt x="1251" y="479"/>
                  </a:lnTo>
                  <a:lnTo>
                    <a:pt x="1255" y="479"/>
                  </a:lnTo>
                  <a:lnTo>
                    <a:pt x="1259" y="479"/>
                  </a:lnTo>
                  <a:lnTo>
                    <a:pt x="1263" y="479"/>
                  </a:lnTo>
                  <a:lnTo>
                    <a:pt x="1266" y="479"/>
                  </a:lnTo>
                  <a:lnTo>
                    <a:pt x="1270" y="479"/>
                  </a:lnTo>
                  <a:lnTo>
                    <a:pt x="1274" y="479"/>
                  </a:lnTo>
                  <a:lnTo>
                    <a:pt x="1278" y="479"/>
                  </a:lnTo>
                  <a:lnTo>
                    <a:pt x="1282" y="479"/>
                  </a:lnTo>
                  <a:lnTo>
                    <a:pt x="1285" y="479"/>
                  </a:lnTo>
                  <a:lnTo>
                    <a:pt x="1289" y="479"/>
                  </a:lnTo>
                  <a:lnTo>
                    <a:pt x="1293" y="479"/>
                  </a:lnTo>
                  <a:lnTo>
                    <a:pt x="1297" y="479"/>
                  </a:lnTo>
                  <a:lnTo>
                    <a:pt x="1301" y="479"/>
                  </a:lnTo>
                  <a:lnTo>
                    <a:pt x="1304" y="479"/>
                  </a:lnTo>
                  <a:lnTo>
                    <a:pt x="1308" y="475"/>
                  </a:lnTo>
                  <a:lnTo>
                    <a:pt x="1308" y="479"/>
                  </a:lnTo>
                  <a:lnTo>
                    <a:pt x="1312" y="479"/>
                  </a:lnTo>
                  <a:lnTo>
                    <a:pt x="1316" y="479"/>
                  </a:lnTo>
                  <a:lnTo>
                    <a:pt x="1320" y="479"/>
                  </a:lnTo>
                  <a:lnTo>
                    <a:pt x="1323" y="479"/>
                  </a:lnTo>
                  <a:lnTo>
                    <a:pt x="1327" y="479"/>
                  </a:lnTo>
                  <a:lnTo>
                    <a:pt x="1331" y="479"/>
                  </a:lnTo>
                  <a:lnTo>
                    <a:pt x="1335" y="479"/>
                  </a:lnTo>
                  <a:lnTo>
                    <a:pt x="1339" y="479"/>
                  </a:lnTo>
                  <a:lnTo>
                    <a:pt x="1343" y="479"/>
                  </a:lnTo>
                  <a:lnTo>
                    <a:pt x="1346" y="479"/>
                  </a:lnTo>
                  <a:lnTo>
                    <a:pt x="1350" y="479"/>
                  </a:lnTo>
                  <a:lnTo>
                    <a:pt x="1354" y="479"/>
                  </a:lnTo>
                  <a:lnTo>
                    <a:pt x="1358" y="479"/>
                  </a:lnTo>
                  <a:lnTo>
                    <a:pt x="1362" y="479"/>
                  </a:lnTo>
                  <a:lnTo>
                    <a:pt x="1365" y="479"/>
                  </a:lnTo>
                  <a:lnTo>
                    <a:pt x="1369" y="479"/>
                  </a:lnTo>
                  <a:lnTo>
                    <a:pt x="1373" y="479"/>
                  </a:lnTo>
                  <a:lnTo>
                    <a:pt x="1377" y="479"/>
                  </a:lnTo>
                  <a:lnTo>
                    <a:pt x="1381" y="479"/>
                  </a:lnTo>
                  <a:lnTo>
                    <a:pt x="1384" y="479"/>
                  </a:lnTo>
                  <a:lnTo>
                    <a:pt x="1388" y="479"/>
                  </a:lnTo>
                  <a:lnTo>
                    <a:pt x="1392" y="479"/>
                  </a:lnTo>
                  <a:lnTo>
                    <a:pt x="1396" y="479"/>
                  </a:lnTo>
                  <a:lnTo>
                    <a:pt x="1400" y="479"/>
                  </a:lnTo>
                  <a:lnTo>
                    <a:pt x="1403" y="479"/>
                  </a:lnTo>
                  <a:lnTo>
                    <a:pt x="1407" y="479"/>
                  </a:lnTo>
                  <a:lnTo>
                    <a:pt x="1411" y="475"/>
                  </a:lnTo>
                  <a:lnTo>
                    <a:pt x="1411" y="479"/>
                  </a:lnTo>
                  <a:lnTo>
                    <a:pt x="1415" y="479"/>
                  </a:lnTo>
                  <a:lnTo>
                    <a:pt x="1419" y="479"/>
                  </a:lnTo>
                  <a:lnTo>
                    <a:pt x="1422" y="479"/>
                  </a:lnTo>
                  <a:lnTo>
                    <a:pt x="1426" y="479"/>
                  </a:lnTo>
                  <a:lnTo>
                    <a:pt x="1430" y="479"/>
                  </a:lnTo>
                  <a:lnTo>
                    <a:pt x="1434" y="479"/>
                  </a:lnTo>
                  <a:lnTo>
                    <a:pt x="1438" y="479"/>
                  </a:lnTo>
                  <a:lnTo>
                    <a:pt x="1441" y="479"/>
                  </a:lnTo>
                  <a:lnTo>
                    <a:pt x="1445" y="479"/>
                  </a:lnTo>
                  <a:lnTo>
                    <a:pt x="1449" y="479"/>
                  </a:lnTo>
                  <a:lnTo>
                    <a:pt x="1453" y="479"/>
                  </a:lnTo>
                  <a:lnTo>
                    <a:pt x="1457" y="479"/>
                  </a:lnTo>
                  <a:lnTo>
                    <a:pt x="1460" y="479"/>
                  </a:lnTo>
                  <a:lnTo>
                    <a:pt x="1464" y="479"/>
                  </a:lnTo>
                  <a:lnTo>
                    <a:pt x="1468" y="479"/>
                  </a:lnTo>
                  <a:lnTo>
                    <a:pt x="1472" y="479"/>
                  </a:lnTo>
                  <a:lnTo>
                    <a:pt x="1476" y="479"/>
                  </a:lnTo>
                  <a:lnTo>
                    <a:pt x="1479" y="479"/>
                  </a:lnTo>
                  <a:lnTo>
                    <a:pt x="1483" y="479"/>
                  </a:lnTo>
                  <a:lnTo>
                    <a:pt x="1487" y="479"/>
                  </a:lnTo>
                  <a:lnTo>
                    <a:pt x="1491" y="479"/>
                  </a:lnTo>
                  <a:lnTo>
                    <a:pt x="1495" y="479"/>
                  </a:lnTo>
                  <a:lnTo>
                    <a:pt x="1498" y="479"/>
                  </a:lnTo>
                  <a:lnTo>
                    <a:pt x="1502" y="479"/>
                  </a:lnTo>
                  <a:lnTo>
                    <a:pt x="1506" y="479"/>
                  </a:lnTo>
                  <a:lnTo>
                    <a:pt x="1510" y="479"/>
                  </a:lnTo>
                  <a:lnTo>
                    <a:pt x="1514" y="479"/>
                  </a:lnTo>
                  <a:lnTo>
                    <a:pt x="1517" y="479"/>
                  </a:lnTo>
                  <a:lnTo>
                    <a:pt x="1521" y="479"/>
                  </a:lnTo>
                  <a:lnTo>
                    <a:pt x="1525" y="479"/>
                  </a:lnTo>
                  <a:lnTo>
                    <a:pt x="1529" y="479"/>
                  </a:lnTo>
                  <a:lnTo>
                    <a:pt x="1533" y="479"/>
                  </a:lnTo>
                  <a:lnTo>
                    <a:pt x="1536" y="479"/>
                  </a:lnTo>
                  <a:lnTo>
                    <a:pt x="1540" y="479"/>
                  </a:lnTo>
                  <a:lnTo>
                    <a:pt x="1544" y="479"/>
                  </a:lnTo>
                  <a:lnTo>
                    <a:pt x="1548" y="479"/>
                  </a:lnTo>
                  <a:lnTo>
                    <a:pt x="1552" y="479"/>
                  </a:lnTo>
                  <a:lnTo>
                    <a:pt x="1555" y="479"/>
                  </a:lnTo>
                  <a:lnTo>
                    <a:pt x="1559" y="479"/>
                  </a:lnTo>
                  <a:lnTo>
                    <a:pt x="1563" y="479"/>
                  </a:lnTo>
                  <a:lnTo>
                    <a:pt x="1567" y="479"/>
                  </a:lnTo>
                  <a:lnTo>
                    <a:pt x="1571" y="479"/>
                  </a:lnTo>
                  <a:lnTo>
                    <a:pt x="1575" y="479"/>
                  </a:lnTo>
                  <a:lnTo>
                    <a:pt x="1578" y="479"/>
                  </a:lnTo>
                  <a:lnTo>
                    <a:pt x="1582" y="479"/>
                  </a:lnTo>
                  <a:lnTo>
                    <a:pt x="1586" y="479"/>
                  </a:lnTo>
                  <a:lnTo>
                    <a:pt x="1590" y="479"/>
                  </a:lnTo>
                  <a:lnTo>
                    <a:pt x="1594" y="479"/>
                  </a:lnTo>
                  <a:lnTo>
                    <a:pt x="1597" y="479"/>
                  </a:lnTo>
                  <a:lnTo>
                    <a:pt x="1601" y="479"/>
                  </a:lnTo>
                  <a:lnTo>
                    <a:pt x="1605" y="479"/>
                  </a:lnTo>
                  <a:lnTo>
                    <a:pt x="1609" y="479"/>
                  </a:lnTo>
                  <a:lnTo>
                    <a:pt x="1613" y="479"/>
                  </a:lnTo>
                  <a:lnTo>
                    <a:pt x="1616" y="479"/>
                  </a:lnTo>
                  <a:lnTo>
                    <a:pt x="1620" y="479"/>
                  </a:lnTo>
                  <a:lnTo>
                    <a:pt x="1624" y="479"/>
                  </a:lnTo>
                  <a:lnTo>
                    <a:pt x="1628" y="479"/>
                  </a:lnTo>
                  <a:lnTo>
                    <a:pt x="1632" y="479"/>
                  </a:lnTo>
                  <a:lnTo>
                    <a:pt x="1635" y="479"/>
                  </a:lnTo>
                  <a:lnTo>
                    <a:pt x="1639" y="479"/>
                  </a:lnTo>
                  <a:lnTo>
                    <a:pt x="1643" y="479"/>
                  </a:lnTo>
                  <a:lnTo>
                    <a:pt x="1643" y="475"/>
                  </a:lnTo>
                  <a:lnTo>
                    <a:pt x="1643" y="479"/>
                  </a:lnTo>
                  <a:lnTo>
                    <a:pt x="1643" y="475"/>
                  </a:lnTo>
                  <a:lnTo>
                    <a:pt x="1647" y="479"/>
                  </a:lnTo>
                  <a:lnTo>
                    <a:pt x="1651" y="479"/>
                  </a:lnTo>
                  <a:lnTo>
                    <a:pt x="1654" y="479"/>
                  </a:lnTo>
                  <a:lnTo>
                    <a:pt x="1658" y="479"/>
                  </a:lnTo>
                  <a:lnTo>
                    <a:pt x="1662" y="479"/>
                  </a:lnTo>
                  <a:lnTo>
                    <a:pt x="1666" y="479"/>
                  </a:lnTo>
                  <a:lnTo>
                    <a:pt x="1670" y="479"/>
                  </a:lnTo>
                  <a:lnTo>
                    <a:pt x="1673" y="479"/>
                  </a:lnTo>
                  <a:lnTo>
                    <a:pt x="1677" y="479"/>
                  </a:lnTo>
                  <a:lnTo>
                    <a:pt x="1681" y="479"/>
                  </a:lnTo>
                  <a:lnTo>
                    <a:pt x="1685" y="479"/>
                  </a:lnTo>
                  <a:lnTo>
                    <a:pt x="1689" y="479"/>
                  </a:lnTo>
                  <a:lnTo>
                    <a:pt x="1692" y="479"/>
                  </a:lnTo>
                  <a:lnTo>
                    <a:pt x="1696" y="479"/>
                  </a:lnTo>
                  <a:lnTo>
                    <a:pt x="1700" y="479"/>
                  </a:lnTo>
                  <a:lnTo>
                    <a:pt x="1704" y="479"/>
                  </a:lnTo>
                  <a:lnTo>
                    <a:pt x="1708" y="479"/>
                  </a:lnTo>
                  <a:lnTo>
                    <a:pt x="1711" y="479"/>
                  </a:lnTo>
                  <a:lnTo>
                    <a:pt x="1715" y="479"/>
                  </a:lnTo>
                  <a:lnTo>
                    <a:pt x="1719" y="479"/>
                  </a:lnTo>
                  <a:lnTo>
                    <a:pt x="1723" y="479"/>
                  </a:lnTo>
                  <a:lnTo>
                    <a:pt x="1727" y="479"/>
                  </a:lnTo>
                  <a:lnTo>
                    <a:pt x="1730" y="479"/>
                  </a:lnTo>
                  <a:lnTo>
                    <a:pt x="1734" y="479"/>
                  </a:lnTo>
                  <a:lnTo>
                    <a:pt x="1738" y="479"/>
                  </a:lnTo>
                  <a:lnTo>
                    <a:pt x="1742" y="479"/>
                  </a:lnTo>
                  <a:lnTo>
                    <a:pt x="1746" y="479"/>
                  </a:lnTo>
                  <a:lnTo>
                    <a:pt x="1749" y="479"/>
                  </a:lnTo>
                  <a:lnTo>
                    <a:pt x="1753" y="479"/>
                  </a:lnTo>
                  <a:lnTo>
                    <a:pt x="1757" y="479"/>
                  </a:lnTo>
                  <a:lnTo>
                    <a:pt x="1761" y="479"/>
                  </a:lnTo>
                  <a:lnTo>
                    <a:pt x="1765" y="479"/>
                  </a:lnTo>
                  <a:lnTo>
                    <a:pt x="1768" y="479"/>
                  </a:lnTo>
                  <a:lnTo>
                    <a:pt x="1772" y="479"/>
                  </a:lnTo>
                  <a:lnTo>
                    <a:pt x="1776" y="479"/>
                  </a:lnTo>
                  <a:lnTo>
                    <a:pt x="1780" y="479"/>
                  </a:lnTo>
                  <a:lnTo>
                    <a:pt x="1784" y="479"/>
                  </a:lnTo>
                  <a:lnTo>
                    <a:pt x="1787" y="479"/>
                  </a:lnTo>
                  <a:lnTo>
                    <a:pt x="1791" y="479"/>
                  </a:lnTo>
                  <a:lnTo>
                    <a:pt x="1795" y="479"/>
                  </a:lnTo>
                  <a:lnTo>
                    <a:pt x="1799" y="479"/>
                  </a:lnTo>
                  <a:lnTo>
                    <a:pt x="1803" y="479"/>
                  </a:lnTo>
                  <a:lnTo>
                    <a:pt x="1807" y="479"/>
                  </a:lnTo>
                  <a:lnTo>
                    <a:pt x="1810" y="479"/>
                  </a:lnTo>
                  <a:lnTo>
                    <a:pt x="1814" y="479"/>
                  </a:lnTo>
                  <a:lnTo>
                    <a:pt x="1818" y="479"/>
                  </a:lnTo>
                  <a:lnTo>
                    <a:pt x="1822" y="479"/>
                  </a:lnTo>
                  <a:lnTo>
                    <a:pt x="1826" y="479"/>
                  </a:lnTo>
                  <a:lnTo>
                    <a:pt x="1829" y="479"/>
                  </a:lnTo>
                  <a:lnTo>
                    <a:pt x="1833" y="479"/>
                  </a:lnTo>
                  <a:lnTo>
                    <a:pt x="1837" y="479"/>
                  </a:lnTo>
                  <a:lnTo>
                    <a:pt x="1841" y="479"/>
                  </a:lnTo>
                  <a:lnTo>
                    <a:pt x="1845" y="479"/>
                  </a:lnTo>
                  <a:lnTo>
                    <a:pt x="1848" y="479"/>
                  </a:lnTo>
                  <a:lnTo>
                    <a:pt x="1852" y="479"/>
                  </a:lnTo>
                  <a:lnTo>
                    <a:pt x="1856" y="479"/>
                  </a:lnTo>
                  <a:lnTo>
                    <a:pt x="1860" y="479"/>
                  </a:lnTo>
                  <a:lnTo>
                    <a:pt x="1864" y="479"/>
                  </a:lnTo>
                  <a:lnTo>
                    <a:pt x="1867" y="479"/>
                  </a:lnTo>
                  <a:lnTo>
                    <a:pt x="1871" y="479"/>
                  </a:lnTo>
                  <a:lnTo>
                    <a:pt x="1875" y="479"/>
                  </a:lnTo>
                  <a:lnTo>
                    <a:pt x="1879" y="479"/>
                  </a:lnTo>
                  <a:lnTo>
                    <a:pt x="1883" y="479"/>
                  </a:lnTo>
                  <a:lnTo>
                    <a:pt x="1886" y="479"/>
                  </a:lnTo>
                  <a:lnTo>
                    <a:pt x="1890" y="479"/>
                  </a:lnTo>
                  <a:lnTo>
                    <a:pt x="1894" y="479"/>
                  </a:lnTo>
                  <a:lnTo>
                    <a:pt x="1898" y="479"/>
                  </a:lnTo>
                  <a:lnTo>
                    <a:pt x="1902" y="479"/>
                  </a:lnTo>
                  <a:lnTo>
                    <a:pt x="1905" y="479"/>
                  </a:lnTo>
                  <a:lnTo>
                    <a:pt x="1909" y="479"/>
                  </a:lnTo>
                  <a:lnTo>
                    <a:pt x="1913" y="479"/>
                  </a:lnTo>
                  <a:lnTo>
                    <a:pt x="1917" y="479"/>
                  </a:lnTo>
                  <a:lnTo>
                    <a:pt x="1921" y="479"/>
                  </a:lnTo>
                  <a:lnTo>
                    <a:pt x="1924" y="479"/>
                  </a:lnTo>
                  <a:lnTo>
                    <a:pt x="1928" y="479"/>
                  </a:lnTo>
                  <a:lnTo>
                    <a:pt x="1932" y="479"/>
                  </a:lnTo>
                  <a:lnTo>
                    <a:pt x="1936" y="479"/>
                  </a:lnTo>
                  <a:lnTo>
                    <a:pt x="1940" y="479"/>
                  </a:lnTo>
                  <a:lnTo>
                    <a:pt x="1943" y="479"/>
                  </a:lnTo>
                  <a:lnTo>
                    <a:pt x="1947" y="479"/>
                  </a:lnTo>
                  <a:lnTo>
                    <a:pt x="1951" y="479"/>
                  </a:lnTo>
                  <a:lnTo>
                    <a:pt x="1955" y="479"/>
                  </a:lnTo>
                  <a:lnTo>
                    <a:pt x="1959" y="479"/>
                  </a:lnTo>
                  <a:lnTo>
                    <a:pt x="1962" y="479"/>
                  </a:lnTo>
                  <a:lnTo>
                    <a:pt x="1966" y="479"/>
                  </a:lnTo>
                  <a:lnTo>
                    <a:pt x="1970" y="479"/>
                  </a:lnTo>
                  <a:lnTo>
                    <a:pt x="1974" y="479"/>
                  </a:lnTo>
                  <a:lnTo>
                    <a:pt x="1978" y="479"/>
                  </a:lnTo>
                  <a:lnTo>
                    <a:pt x="1981" y="479"/>
                  </a:lnTo>
                  <a:lnTo>
                    <a:pt x="1985" y="479"/>
                  </a:lnTo>
                  <a:lnTo>
                    <a:pt x="1989" y="479"/>
                  </a:lnTo>
                  <a:lnTo>
                    <a:pt x="1993" y="479"/>
                  </a:lnTo>
                  <a:lnTo>
                    <a:pt x="1997" y="479"/>
                  </a:lnTo>
                  <a:lnTo>
                    <a:pt x="2000" y="479"/>
                  </a:lnTo>
                  <a:lnTo>
                    <a:pt x="2004" y="479"/>
                  </a:lnTo>
                  <a:lnTo>
                    <a:pt x="2008" y="479"/>
                  </a:lnTo>
                  <a:lnTo>
                    <a:pt x="2012" y="479"/>
                  </a:lnTo>
                  <a:lnTo>
                    <a:pt x="2016" y="479"/>
                  </a:lnTo>
                  <a:lnTo>
                    <a:pt x="2019" y="479"/>
                  </a:lnTo>
                  <a:lnTo>
                    <a:pt x="2023" y="479"/>
                  </a:lnTo>
                  <a:lnTo>
                    <a:pt x="2027" y="479"/>
                  </a:lnTo>
                  <a:lnTo>
                    <a:pt x="2031" y="479"/>
                  </a:lnTo>
                  <a:lnTo>
                    <a:pt x="2035" y="479"/>
                  </a:lnTo>
                  <a:lnTo>
                    <a:pt x="2038" y="479"/>
                  </a:lnTo>
                  <a:lnTo>
                    <a:pt x="2042" y="479"/>
                  </a:lnTo>
                  <a:lnTo>
                    <a:pt x="2046" y="479"/>
                  </a:lnTo>
                  <a:lnTo>
                    <a:pt x="2050" y="479"/>
                  </a:lnTo>
                  <a:lnTo>
                    <a:pt x="2054" y="479"/>
                  </a:lnTo>
                  <a:lnTo>
                    <a:pt x="2058" y="479"/>
                  </a:lnTo>
                  <a:lnTo>
                    <a:pt x="2061" y="479"/>
                  </a:lnTo>
                  <a:lnTo>
                    <a:pt x="2065" y="479"/>
                  </a:lnTo>
                  <a:lnTo>
                    <a:pt x="2069" y="479"/>
                  </a:lnTo>
                  <a:lnTo>
                    <a:pt x="2073" y="479"/>
                  </a:lnTo>
                  <a:lnTo>
                    <a:pt x="2077" y="479"/>
                  </a:lnTo>
                  <a:lnTo>
                    <a:pt x="2080" y="479"/>
                  </a:lnTo>
                  <a:lnTo>
                    <a:pt x="2084" y="479"/>
                  </a:lnTo>
                  <a:lnTo>
                    <a:pt x="2088" y="479"/>
                  </a:lnTo>
                  <a:lnTo>
                    <a:pt x="2092" y="479"/>
                  </a:lnTo>
                  <a:lnTo>
                    <a:pt x="2096" y="479"/>
                  </a:lnTo>
                  <a:lnTo>
                    <a:pt x="2099" y="479"/>
                  </a:lnTo>
                  <a:lnTo>
                    <a:pt x="2103" y="479"/>
                  </a:lnTo>
                  <a:lnTo>
                    <a:pt x="2107" y="479"/>
                  </a:lnTo>
                  <a:lnTo>
                    <a:pt x="2111" y="479"/>
                  </a:lnTo>
                  <a:lnTo>
                    <a:pt x="2115" y="479"/>
                  </a:lnTo>
                  <a:lnTo>
                    <a:pt x="2118" y="479"/>
                  </a:lnTo>
                  <a:lnTo>
                    <a:pt x="2122" y="479"/>
                  </a:lnTo>
                  <a:lnTo>
                    <a:pt x="2126" y="479"/>
                  </a:lnTo>
                  <a:lnTo>
                    <a:pt x="2130" y="479"/>
                  </a:lnTo>
                  <a:lnTo>
                    <a:pt x="2134" y="479"/>
                  </a:lnTo>
                  <a:lnTo>
                    <a:pt x="2137" y="479"/>
                  </a:lnTo>
                  <a:lnTo>
                    <a:pt x="2141" y="479"/>
                  </a:lnTo>
                  <a:lnTo>
                    <a:pt x="2145" y="479"/>
                  </a:lnTo>
                  <a:lnTo>
                    <a:pt x="2149" y="479"/>
                  </a:lnTo>
                  <a:lnTo>
                    <a:pt x="2153" y="479"/>
                  </a:lnTo>
                  <a:lnTo>
                    <a:pt x="2156" y="479"/>
                  </a:lnTo>
                  <a:lnTo>
                    <a:pt x="2160" y="479"/>
                  </a:lnTo>
                  <a:lnTo>
                    <a:pt x="2164" y="479"/>
                  </a:lnTo>
                  <a:lnTo>
                    <a:pt x="2168" y="479"/>
                  </a:lnTo>
                  <a:lnTo>
                    <a:pt x="2172" y="479"/>
                  </a:lnTo>
                  <a:lnTo>
                    <a:pt x="2175" y="479"/>
                  </a:lnTo>
                  <a:lnTo>
                    <a:pt x="2179" y="479"/>
                  </a:lnTo>
                  <a:lnTo>
                    <a:pt x="2183" y="479"/>
                  </a:lnTo>
                  <a:lnTo>
                    <a:pt x="2187" y="479"/>
                  </a:lnTo>
                  <a:lnTo>
                    <a:pt x="2191" y="479"/>
                  </a:lnTo>
                  <a:lnTo>
                    <a:pt x="2194" y="479"/>
                  </a:lnTo>
                  <a:lnTo>
                    <a:pt x="2198" y="479"/>
                  </a:lnTo>
                  <a:lnTo>
                    <a:pt x="2202" y="479"/>
                  </a:lnTo>
                  <a:lnTo>
                    <a:pt x="2206" y="479"/>
                  </a:lnTo>
                  <a:lnTo>
                    <a:pt x="2210" y="479"/>
                  </a:lnTo>
                  <a:lnTo>
                    <a:pt x="2213" y="479"/>
                  </a:lnTo>
                  <a:lnTo>
                    <a:pt x="2217" y="479"/>
                  </a:lnTo>
                  <a:lnTo>
                    <a:pt x="2221" y="479"/>
                  </a:lnTo>
                  <a:lnTo>
                    <a:pt x="2225" y="479"/>
                  </a:lnTo>
                  <a:lnTo>
                    <a:pt x="2229" y="479"/>
                  </a:lnTo>
                  <a:lnTo>
                    <a:pt x="2232" y="479"/>
                  </a:lnTo>
                  <a:lnTo>
                    <a:pt x="2236" y="479"/>
                  </a:lnTo>
                  <a:lnTo>
                    <a:pt x="2240" y="479"/>
                  </a:lnTo>
                  <a:lnTo>
                    <a:pt x="2244" y="479"/>
                  </a:lnTo>
                  <a:lnTo>
                    <a:pt x="2248" y="479"/>
                  </a:lnTo>
                  <a:lnTo>
                    <a:pt x="2251" y="479"/>
                  </a:lnTo>
                  <a:lnTo>
                    <a:pt x="2255" y="479"/>
                  </a:lnTo>
                  <a:lnTo>
                    <a:pt x="2259" y="479"/>
                  </a:lnTo>
                  <a:lnTo>
                    <a:pt x="2263" y="479"/>
                  </a:lnTo>
                  <a:lnTo>
                    <a:pt x="2267" y="479"/>
                  </a:lnTo>
                  <a:lnTo>
                    <a:pt x="2270" y="479"/>
                  </a:lnTo>
                  <a:lnTo>
                    <a:pt x="2274" y="479"/>
                  </a:lnTo>
                  <a:lnTo>
                    <a:pt x="2278" y="479"/>
                  </a:lnTo>
                  <a:lnTo>
                    <a:pt x="2282" y="479"/>
                  </a:lnTo>
                  <a:lnTo>
                    <a:pt x="2286" y="479"/>
                  </a:lnTo>
                  <a:lnTo>
                    <a:pt x="2290" y="479"/>
                  </a:lnTo>
                  <a:lnTo>
                    <a:pt x="2293" y="479"/>
                  </a:lnTo>
                  <a:lnTo>
                    <a:pt x="2297" y="479"/>
                  </a:lnTo>
                  <a:lnTo>
                    <a:pt x="2301" y="479"/>
                  </a:lnTo>
                  <a:lnTo>
                    <a:pt x="2305" y="479"/>
                  </a:lnTo>
                  <a:lnTo>
                    <a:pt x="2309" y="479"/>
                  </a:lnTo>
                  <a:lnTo>
                    <a:pt x="2312" y="479"/>
                  </a:lnTo>
                  <a:lnTo>
                    <a:pt x="2316" y="479"/>
                  </a:lnTo>
                  <a:lnTo>
                    <a:pt x="2320" y="479"/>
                  </a:lnTo>
                  <a:lnTo>
                    <a:pt x="2324" y="479"/>
                  </a:lnTo>
                  <a:lnTo>
                    <a:pt x="2328" y="479"/>
                  </a:lnTo>
                  <a:lnTo>
                    <a:pt x="2331" y="479"/>
                  </a:lnTo>
                  <a:lnTo>
                    <a:pt x="2335" y="479"/>
                  </a:lnTo>
                  <a:lnTo>
                    <a:pt x="2339" y="479"/>
                  </a:lnTo>
                  <a:lnTo>
                    <a:pt x="2343" y="479"/>
                  </a:lnTo>
                  <a:lnTo>
                    <a:pt x="2347" y="479"/>
                  </a:lnTo>
                  <a:lnTo>
                    <a:pt x="2350" y="479"/>
                  </a:lnTo>
                  <a:lnTo>
                    <a:pt x="2354" y="479"/>
                  </a:lnTo>
                  <a:lnTo>
                    <a:pt x="2358" y="479"/>
                  </a:lnTo>
                  <a:lnTo>
                    <a:pt x="2362" y="479"/>
                  </a:lnTo>
                  <a:lnTo>
                    <a:pt x="2366" y="479"/>
                  </a:lnTo>
                  <a:lnTo>
                    <a:pt x="2369" y="479"/>
                  </a:lnTo>
                  <a:lnTo>
                    <a:pt x="2373" y="479"/>
                  </a:lnTo>
                  <a:lnTo>
                    <a:pt x="2377" y="479"/>
                  </a:lnTo>
                  <a:lnTo>
                    <a:pt x="2381" y="479"/>
                  </a:lnTo>
                  <a:lnTo>
                    <a:pt x="2385" y="479"/>
                  </a:lnTo>
                  <a:lnTo>
                    <a:pt x="2388" y="479"/>
                  </a:lnTo>
                  <a:lnTo>
                    <a:pt x="2392" y="479"/>
                  </a:lnTo>
                  <a:lnTo>
                    <a:pt x="2396" y="479"/>
                  </a:lnTo>
                  <a:lnTo>
                    <a:pt x="2400" y="479"/>
                  </a:lnTo>
                  <a:lnTo>
                    <a:pt x="2404" y="479"/>
                  </a:lnTo>
                  <a:lnTo>
                    <a:pt x="2407" y="479"/>
                  </a:lnTo>
                  <a:lnTo>
                    <a:pt x="2411" y="479"/>
                  </a:lnTo>
                  <a:lnTo>
                    <a:pt x="2415" y="479"/>
                  </a:lnTo>
                  <a:lnTo>
                    <a:pt x="2419" y="479"/>
                  </a:lnTo>
                  <a:lnTo>
                    <a:pt x="2423" y="479"/>
                  </a:lnTo>
                  <a:lnTo>
                    <a:pt x="2426" y="479"/>
                  </a:lnTo>
                  <a:lnTo>
                    <a:pt x="2430" y="479"/>
                  </a:lnTo>
                  <a:lnTo>
                    <a:pt x="2434" y="479"/>
                  </a:lnTo>
                  <a:lnTo>
                    <a:pt x="2438" y="479"/>
                  </a:lnTo>
                  <a:lnTo>
                    <a:pt x="2442" y="479"/>
                  </a:lnTo>
                  <a:lnTo>
                    <a:pt x="2445" y="479"/>
                  </a:lnTo>
                  <a:lnTo>
                    <a:pt x="2449" y="479"/>
                  </a:lnTo>
                  <a:lnTo>
                    <a:pt x="2453" y="479"/>
                  </a:lnTo>
                  <a:lnTo>
                    <a:pt x="2457" y="479"/>
                  </a:lnTo>
                  <a:lnTo>
                    <a:pt x="2461" y="479"/>
                  </a:lnTo>
                  <a:lnTo>
                    <a:pt x="2464" y="479"/>
                  </a:lnTo>
                  <a:lnTo>
                    <a:pt x="2468" y="479"/>
                  </a:lnTo>
                  <a:lnTo>
                    <a:pt x="2472" y="479"/>
                  </a:lnTo>
                  <a:lnTo>
                    <a:pt x="2476" y="479"/>
                  </a:lnTo>
                  <a:lnTo>
                    <a:pt x="2480" y="479"/>
                  </a:lnTo>
                  <a:lnTo>
                    <a:pt x="2483" y="479"/>
                  </a:lnTo>
                  <a:lnTo>
                    <a:pt x="2487" y="479"/>
                  </a:lnTo>
                  <a:lnTo>
                    <a:pt x="2491" y="479"/>
                  </a:lnTo>
                  <a:lnTo>
                    <a:pt x="2495" y="479"/>
                  </a:lnTo>
                  <a:lnTo>
                    <a:pt x="2499" y="479"/>
                  </a:lnTo>
                  <a:lnTo>
                    <a:pt x="2502" y="479"/>
                  </a:lnTo>
                  <a:lnTo>
                    <a:pt x="2506" y="479"/>
                  </a:lnTo>
                  <a:lnTo>
                    <a:pt x="2510" y="479"/>
                  </a:lnTo>
                  <a:lnTo>
                    <a:pt x="2514" y="479"/>
                  </a:lnTo>
                  <a:lnTo>
                    <a:pt x="2518" y="479"/>
                  </a:lnTo>
                  <a:lnTo>
                    <a:pt x="2522" y="479"/>
                  </a:lnTo>
                  <a:lnTo>
                    <a:pt x="2525" y="479"/>
                  </a:lnTo>
                  <a:lnTo>
                    <a:pt x="2529" y="479"/>
                  </a:lnTo>
                  <a:lnTo>
                    <a:pt x="2533" y="479"/>
                  </a:lnTo>
                  <a:lnTo>
                    <a:pt x="2537" y="479"/>
                  </a:lnTo>
                  <a:lnTo>
                    <a:pt x="2541" y="479"/>
                  </a:lnTo>
                  <a:lnTo>
                    <a:pt x="2544" y="479"/>
                  </a:lnTo>
                  <a:lnTo>
                    <a:pt x="2548" y="479"/>
                  </a:lnTo>
                  <a:lnTo>
                    <a:pt x="2552" y="479"/>
                  </a:lnTo>
                  <a:lnTo>
                    <a:pt x="2556" y="479"/>
                  </a:lnTo>
                  <a:lnTo>
                    <a:pt x="2560" y="479"/>
                  </a:lnTo>
                  <a:lnTo>
                    <a:pt x="2563" y="479"/>
                  </a:lnTo>
                  <a:lnTo>
                    <a:pt x="2567" y="479"/>
                  </a:lnTo>
                  <a:lnTo>
                    <a:pt x="2571" y="479"/>
                  </a:lnTo>
                  <a:lnTo>
                    <a:pt x="2575" y="479"/>
                  </a:lnTo>
                  <a:lnTo>
                    <a:pt x="2579" y="479"/>
                  </a:lnTo>
                  <a:lnTo>
                    <a:pt x="2582" y="479"/>
                  </a:lnTo>
                  <a:lnTo>
                    <a:pt x="2586" y="479"/>
                  </a:lnTo>
                  <a:lnTo>
                    <a:pt x="2590" y="479"/>
                  </a:lnTo>
                  <a:lnTo>
                    <a:pt x="2594" y="479"/>
                  </a:lnTo>
                  <a:lnTo>
                    <a:pt x="2598" y="479"/>
                  </a:lnTo>
                  <a:lnTo>
                    <a:pt x="2601" y="479"/>
                  </a:lnTo>
                  <a:lnTo>
                    <a:pt x="2605" y="479"/>
                  </a:lnTo>
                  <a:lnTo>
                    <a:pt x="2609" y="479"/>
                  </a:lnTo>
                  <a:lnTo>
                    <a:pt x="2613" y="479"/>
                  </a:lnTo>
                  <a:lnTo>
                    <a:pt x="2617" y="479"/>
                  </a:lnTo>
                  <a:lnTo>
                    <a:pt x="2620" y="479"/>
                  </a:lnTo>
                  <a:lnTo>
                    <a:pt x="2624" y="479"/>
                  </a:lnTo>
                  <a:lnTo>
                    <a:pt x="2628" y="479"/>
                  </a:lnTo>
                  <a:lnTo>
                    <a:pt x="2632" y="479"/>
                  </a:lnTo>
                  <a:lnTo>
                    <a:pt x="2636" y="479"/>
                  </a:lnTo>
                  <a:lnTo>
                    <a:pt x="2639" y="479"/>
                  </a:lnTo>
                  <a:lnTo>
                    <a:pt x="2643" y="479"/>
                  </a:lnTo>
                  <a:lnTo>
                    <a:pt x="2647" y="479"/>
                  </a:lnTo>
                  <a:lnTo>
                    <a:pt x="2651" y="479"/>
                  </a:lnTo>
                  <a:lnTo>
                    <a:pt x="2651" y="475"/>
                  </a:lnTo>
                  <a:lnTo>
                    <a:pt x="2651" y="479"/>
                  </a:lnTo>
                  <a:lnTo>
                    <a:pt x="2651" y="475"/>
                  </a:lnTo>
                  <a:lnTo>
                    <a:pt x="2655" y="479"/>
                  </a:lnTo>
                  <a:lnTo>
                    <a:pt x="2658" y="479"/>
                  </a:lnTo>
                  <a:lnTo>
                    <a:pt x="2662" y="479"/>
                  </a:lnTo>
                  <a:lnTo>
                    <a:pt x="2666" y="479"/>
                  </a:lnTo>
                  <a:lnTo>
                    <a:pt x="2670" y="479"/>
                  </a:lnTo>
                  <a:lnTo>
                    <a:pt x="2674" y="479"/>
                  </a:lnTo>
                  <a:lnTo>
                    <a:pt x="2677" y="479"/>
                  </a:lnTo>
                  <a:lnTo>
                    <a:pt x="2681" y="479"/>
                  </a:lnTo>
                  <a:lnTo>
                    <a:pt x="2685" y="479"/>
                  </a:lnTo>
                  <a:lnTo>
                    <a:pt x="2689" y="479"/>
                  </a:lnTo>
                  <a:lnTo>
                    <a:pt x="2693" y="479"/>
                  </a:lnTo>
                  <a:lnTo>
                    <a:pt x="2696" y="479"/>
                  </a:lnTo>
                  <a:lnTo>
                    <a:pt x="2700" y="479"/>
                  </a:lnTo>
                  <a:lnTo>
                    <a:pt x="2704" y="479"/>
                  </a:lnTo>
                  <a:lnTo>
                    <a:pt x="2708" y="479"/>
                  </a:lnTo>
                  <a:lnTo>
                    <a:pt x="2712" y="479"/>
                  </a:lnTo>
                  <a:lnTo>
                    <a:pt x="2715" y="479"/>
                  </a:lnTo>
                  <a:lnTo>
                    <a:pt x="2719" y="479"/>
                  </a:lnTo>
                  <a:lnTo>
                    <a:pt x="2723" y="479"/>
                  </a:lnTo>
                  <a:lnTo>
                    <a:pt x="2727" y="479"/>
                  </a:lnTo>
                  <a:lnTo>
                    <a:pt x="2731" y="479"/>
                  </a:lnTo>
                  <a:lnTo>
                    <a:pt x="2734" y="479"/>
                  </a:lnTo>
                  <a:lnTo>
                    <a:pt x="2738" y="479"/>
                  </a:lnTo>
                  <a:lnTo>
                    <a:pt x="2742" y="479"/>
                  </a:lnTo>
                  <a:lnTo>
                    <a:pt x="2746" y="479"/>
                  </a:lnTo>
                  <a:lnTo>
                    <a:pt x="2750" y="479"/>
                  </a:lnTo>
                  <a:lnTo>
                    <a:pt x="2753" y="479"/>
                  </a:lnTo>
                  <a:lnTo>
                    <a:pt x="2757" y="479"/>
                  </a:lnTo>
                  <a:lnTo>
                    <a:pt x="2761" y="479"/>
                  </a:lnTo>
                  <a:lnTo>
                    <a:pt x="2765" y="479"/>
                  </a:lnTo>
                  <a:lnTo>
                    <a:pt x="2769" y="479"/>
                  </a:lnTo>
                  <a:lnTo>
                    <a:pt x="2773" y="479"/>
                  </a:lnTo>
                  <a:lnTo>
                    <a:pt x="2776" y="479"/>
                  </a:lnTo>
                  <a:lnTo>
                    <a:pt x="2780" y="479"/>
                  </a:lnTo>
                  <a:lnTo>
                    <a:pt x="2784" y="479"/>
                  </a:lnTo>
                  <a:lnTo>
                    <a:pt x="2788" y="479"/>
                  </a:lnTo>
                  <a:lnTo>
                    <a:pt x="2792" y="479"/>
                  </a:lnTo>
                  <a:lnTo>
                    <a:pt x="2795" y="479"/>
                  </a:lnTo>
                  <a:lnTo>
                    <a:pt x="2799" y="479"/>
                  </a:lnTo>
                  <a:lnTo>
                    <a:pt x="2803" y="479"/>
                  </a:lnTo>
                  <a:lnTo>
                    <a:pt x="2807" y="479"/>
                  </a:lnTo>
                  <a:lnTo>
                    <a:pt x="2811" y="479"/>
                  </a:lnTo>
                  <a:lnTo>
                    <a:pt x="2814" y="479"/>
                  </a:lnTo>
                  <a:lnTo>
                    <a:pt x="2818" y="479"/>
                  </a:lnTo>
                  <a:lnTo>
                    <a:pt x="2822" y="479"/>
                  </a:lnTo>
                  <a:lnTo>
                    <a:pt x="2826" y="479"/>
                  </a:lnTo>
                  <a:lnTo>
                    <a:pt x="2830" y="479"/>
                  </a:lnTo>
                  <a:lnTo>
                    <a:pt x="2833" y="479"/>
                  </a:lnTo>
                  <a:lnTo>
                    <a:pt x="2837" y="479"/>
                  </a:lnTo>
                  <a:lnTo>
                    <a:pt x="2841" y="479"/>
                  </a:lnTo>
                  <a:lnTo>
                    <a:pt x="2845" y="479"/>
                  </a:lnTo>
                  <a:lnTo>
                    <a:pt x="2849" y="479"/>
                  </a:lnTo>
                  <a:lnTo>
                    <a:pt x="2852" y="479"/>
                  </a:lnTo>
                  <a:lnTo>
                    <a:pt x="2856" y="479"/>
                  </a:lnTo>
                  <a:lnTo>
                    <a:pt x="2860" y="479"/>
                  </a:lnTo>
                  <a:lnTo>
                    <a:pt x="2864" y="479"/>
                  </a:lnTo>
                  <a:lnTo>
                    <a:pt x="2868" y="479"/>
                  </a:lnTo>
                  <a:lnTo>
                    <a:pt x="2871" y="479"/>
                  </a:lnTo>
                  <a:lnTo>
                    <a:pt x="2871" y="475"/>
                  </a:lnTo>
                  <a:lnTo>
                    <a:pt x="2871" y="479"/>
                  </a:lnTo>
                  <a:lnTo>
                    <a:pt x="2871" y="475"/>
                  </a:lnTo>
                  <a:lnTo>
                    <a:pt x="2875" y="479"/>
                  </a:lnTo>
                  <a:lnTo>
                    <a:pt x="2879" y="479"/>
                  </a:lnTo>
                  <a:lnTo>
                    <a:pt x="2883" y="479"/>
                  </a:lnTo>
                  <a:lnTo>
                    <a:pt x="2887" y="479"/>
                  </a:lnTo>
                  <a:lnTo>
                    <a:pt x="2890" y="479"/>
                  </a:lnTo>
                  <a:lnTo>
                    <a:pt x="2894" y="479"/>
                  </a:lnTo>
                  <a:lnTo>
                    <a:pt x="2898" y="479"/>
                  </a:lnTo>
                  <a:lnTo>
                    <a:pt x="2902" y="479"/>
                  </a:lnTo>
                </a:path>
              </a:pathLst>
            </a:custGeom>
            <a:noFill/>
            <a:ln w="0">
              <a:solidFill>
                <a:srgbClr val="8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5" name="Freeform 217"/>
            <p:cNvSpPr>
              <a:spLocks/>
            </p:cNvSpPr>
            <p:nvPr/>
          </p:nvSpPr>
          <p:spPr bwMode="auto">
            <a:xfrm>
              <a:off x="3454401" y="5568950"/>
              <a:ext cx="4606925" cy="760413"/>
            </a:xfrm>
            <a:custGeom>
              <a:avLst/>
              <a:gdLst>
                <a:gd name="T0" fmla="*/ 49 w 2902"/>
                <a:gd name="T1" fmla="*/ 479 h 479"/>
                <a:gd name="T2" fmla="*/ 103 w 2902"/>
                <a:gd name="T3" fmla="*/ 479 h 479"/>
                <a:gd name="T4" fmla="*/ 156 w 2902"/>
                <a:gd name="T5" fmla="*/ 479 h 479"/>
                <a:gd name="T6" fmla="*/ 209 w 2902"/>
                <a:gd name="T7" fmla="*/ 479 h 479"/>
                <a:gd name="T8" fmla="*/ 262 w 2902"/>
                <a:gd name="T9" fmla="*/ 479 h 479"/>
                <a:gd name="T10" fmla="*/ 316 w 2902"/>
                <a:gd name="T11" fmla="*/ 479 h 479"/>
                <a:gd name="T12" fmla="*/ 357 w 2902"/>
                <a:gd name="T13" fmla="*/ 475 h 479"/>
                <a:gd name="T14" fmla="*/ 376 w 2902"/>
                <a:gd name="T15" fmla="*/ 460 h 479"/>
                <a:gd name="T16" fmla="*/ 399 w 2902"/>
                <a:gd name="T17" fmla="*/ 99 h 479"/>
                <a:gd name="T18" fmla="*/ 422 w 2902"/>
                <a:gd name="T19" fmla="*/ 388 h 479"/>
                <a:gd name="T20" fmla="*/ 449 w 2902"/>
                <a:gd name="T21" fmla="*/ 468 h 479"/>
                <a:gd name="T22" fmla="*/ 475 w 2902"/>
                <a:gd name="T23" fmla="*/ 475 h 479"/>
                <a:gd name="T24" fmla="*/ 502 w 2902"/>
                <a:gd name="T25" fmla="*/ 479 h 479"/>
                <a:gd name="T26" fmla="*/ 525 w 2902"/>
                <a:gd name="T27" fmla="*/ 475 h 479"/>
                <a:gd name="T28" fmla="*/ 570 w 2902"/>
                <a:gd name="T29" fmla="*/ 479 h 479"/>
                <a:gd name="T30" fmla="*/ 624 w 2902"/>
                <a:gd name="T31" fmla="*/ 479 h 479"/>
                <a:gd name="T32" fmla="*/ 677 w 2902"/>
                <a:gd name="T33" fmla="*/ 479 h 479"/>
                <a:gd name="T34" fmla="*/ 730 w 2902"/>
                <a:gd name="T35" fmla="*/ 475 h 479"/>
                <a:gd name="T36" fmla="*/ 764 w 2902"/>
                <a:gd name="T37" fmla="*/ 475 h 479"/>
                <a:gd name="T38" fmla="*/ 810 w 2902"/>
                <a:gd name="T39" fmla="*/ 479 h 479"/>
                <a:gd name="T40" fmla="*/ 860 w 2902"/>
                <a:gd name="T41" fmla="*/ 475 h 479"/>
                <a:gd name="T42" fmla="*/ 901 w 2902"/>
                <a:gd name="T43" fmla="*/ 479 h 479"/>
                <a:gd name="T44" fmla="*/ 943 w 2902"/>
                <a:gd name="T45" fmla="*/ 479 h 479"/>
                <a:gd name="T46" fmla="*/ 996 w 2902"/>
                <a:gd name="T47" fmla="*/ 479 h 479"/>
                <a:gd name="T48" fmla="*/ 1050 w 2902"/>
                <a:gd name="T49" fmla="*/ 479 h 479"/>
                <a:gd name="T50" fmla="*/ 1103 w 2902"/>
                <a:gd name="T51" fmla="*/ 479 h 479"/>
                <a:gd name="T52" fmla="*/ 1156 w 2902"/>
                <a:gd name="T53" fmla="*/ 479 h 479"/>
                <a:gd name="T54" fmla="*/ 1206 w 2902"/>
                <a:gd name="T55" fmla="*/ 479 h 479"/>
                <a:gd name="T56" fmla="*/ 1255 w 2902"/>
                <a:gd name="T57" fmla="*/ 479 h 479"/>
                <a:gd name="T58" fmla="*/ 1308 w 2902"/>
                <a:gd name="T59" fmla="*/ 479 h 479"/>
                <a:gd name="T60" fmla="*/ 1362 w 2902"/>
                <a:gd name="T61" fmla="*/ 479 h 479"/>
                <a:gd name="T62" fmla="*/ 1415 w 2902"/>
                <a:gd name="T63" fmla="*/ 479 h 479"/>
                <a:gd name="T64" fmla="*/ 1457 w 2902"/>
                <a:gd name="T65" fmla="*/ 475 h 479"/>
                <a:gd name="T66" fmla="*/ 1510 w 2902"/>
                <a:gd name="T67" fmla="*/ 479 h 479"/>
                <a:gd name="T68" fmla="*/ 1563 w 2902"/>
                <a:gd name="T69" fmla="*/ 479 h 479"/>
                <a:gd name="T70" fmla="*/ 1613 w 2902"/>
                <a:gd name="T71" fmla="*/ 479 h 479"/>
                <a:gd name="T72" fmla="*/ 1666 w 2902"/>
                <a:gd name="T73" fmla="*/ 479 h 479"/>
                <a:gd name="T74" fmla="*/ 1719 w 2902"/>
                <a:gd name="T75" fmla="*/ 479 h 479"/>
                <a:gd name="T76" fmla="*/ 1772 w 2902"/>
                <a:gd name="T77" fmla="*/ 479 h 479"/>
                <a:gd name="T78" fmla="*/ 1826 w 2902"/>
                <a:gd name="T79" fmla="*/ 479 h 479"/>
                <a:gd name="T80" fmla="*/ 1879 w 2902"/>
                <a:gd name="T81" fmla="*/ 479 h 479"/>
                <a:gd name="T82" fmla="*/ 1932 w 2902"/>
                <a:gd name="T83" fmla="*/ 479 h 479"/>
                <a:gd name="T84" fmla="*/ 1985 w 2902"/>
                <a:gd name="T85" fmla="*/ 479 h 479"/>
                <a:gd name="T86" fmla="*/ 2038 w 2902"/>
                <a:gd name="T87" fmla="*/ 479 h 479"/>
                <a:gd name="T88" fmla="*/ 2088 w 2902"/>
                <a:gd name="T89" fmla="*/ 479 h 479"/>
                <a:gd name="T90" fmla="*/ 2141 w 2902"/>
                <a:gd name="T91" fmla="*/ 479 h 479"/>
                <a:gd name="T92" fmla="*/ 2194 w 2902"/>
                <a:gd name="T93" fmla="*/ 479 h 479"/>
                <a:gd name="T94" fmla="*/ 2248 w 2902"/>
                <a:gd name="T95" fmla="*/ 479 h 479"/>
                <a:gd name="T96" fmla="*/ 2301 w 2902"/>
                <a:gd name="T97" fmla="*/ 479 h 479"/>
                <a:gd name="T98" fmla="*/ 2354 w 2902"/>
                <a:gd name="T99" fmla="*/ 479 h 479"/>
                <a:gd name="T100" fmla="*/ 2396 w 2902"/>
                <a:gd name="T101" fmla="*/ 479 h 479"/>
                <a:gd name="T102" fmla="*/ 2449 w 2902"/>
                <a:gd name="T103" fmla="*/ 479 h 479"/>
                <a:gd name="T104" fmla="*/ 2502 w 2902"/>
                <a:gd name="T105" fmla="*/ 479 h 479"/>
                <a:gd name="T106" fmla="*/ 2556 w 2902"/>
                <a:gd name="T107" fmla="*/ 479 h 479"/>
                <a:gd name="T108" fmla="*/ 2609 w 2902"/>
                <a:gd name="T109" fmla="*/ 479 h 479"/>
                <a:gd name="T110" fmla="*/ 2658 w 2902"/>
                <a:gd name="T111" fmla="*/ 479 h 479"/>
                <a:gd name="T112" fmla="*/ 2712 w 2902"/>
                <a:gd name="T113" fmla="*/ 479 h 479"/>
                <a:gd name="T114" fmla="*/ 2765 w 2902"/>
                <a:gd name="T115" fmla="*/ 479 h 479"/>
                <a:gd name="T116" fmla="*/ 2818 w 2902"/>
                <a:gd name="T117" fmla="*/ 479 h 479"/>
                <a:gd name="T118" fmla="*/ 2871 w 2902"/>
                <a:gd name="T119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02" h="479">
                  <a:moveTo>
                    <a:pt x="0" y="479"/>
                  </a:moveTo>
                  <a:lnTo>
                    <a:pt x="4" y="479"/>
                  </a:lnTo>
                  <a:lnTo>
                    <a:pt x="8" y="479"/>
                  </a:lnTo>
                  <a:lnTo>
                    <a:pt x="11" y="479"/>
                  </a:lnTo>
                  <a:lnTo>
                    <a:pt x="15" y="479"/>
                  </a:lnTo>
                  <a:lnTo>
                    <a:pt x="19" y="479"/>
                  </a:lnTo>
                  <a:lnTo>
                    <a:pt x="23" y="479"/>
                  </a:lnTo>
                  <a:lnTo>
                    <a:pt x="27" y="479"/>
                  </a:lnTo>
                  <a:lnTo>
                    <a:pt x="30" y="479"/>
                  </a:lnTo>
                  <a:lnTo>
                    <a:pt x="34" y="479"/>
                  </a:lnTo>
                  <a:lnTo>
                    <a:pt x="38" y="479"/>
                  </a:lnTo>
                  <a:lnTo>
                    <a:pt x="42" y="479"/>
                  </a:lnTo>
                  <a:lnTo>
                    <a:pt x="46" y="479"/>
                  </a:lnTo>
                  <a:lnTo>
                    <a:pt x="49" y="479"/>
                  </a:lnTo>
                  <a:lnTo>
                    <a:pt x="53" y="479"/>
                  </a:lnTo>
                  <a:lnTo>
                    <a:pt x="57" y="479"/>
                  </a:lnTo>
                  <a:lnTo>
                    <a:pt x="61" y="479"/>
                  </a:lnTo>
                  <a:lnTo>
                    <a:pt x="65" y="479"/>
                  </a:lnTo>
                  <a:lnTo>
                    <a:pt x="68" y="479"/>
                  </a:lnTo>
                  <a:lnTo>
                    <a:pt x="72" y="479"/>
                  </a:lnTo>
                  <a:lnTo>
                    <a:pt x="76" y="479"/>
                  </a:lnTo>
                  <a:lnTo>
                    <a:pt x="80" y="479"/>
                  </a:lnTo>
                  <a:lnTo>
                    <a:pt x="84" y="479"/>
                  </a:lnTo>
                  <a:lnTo>
                    <a:pt x="87" y="479"/>
                  </a:lnTo>
                  <a:lnTo>
                    <a:pt x="91" y="479"/>
                  </a:lnTo>
                  <a:lnTo>
                    <a:pt x="95" y="479"/>
                  </a:lnTo>
                  <a:lnTo>
                    <a:pt x="99" y="479"/>
                  </a:lnTo>
                  <a:lnTo>
                    <a:pt x="103" y="479"/>
                  </a:lnTo>
                  <a:lnTo>
                    <a:pt x="106" y="479"/>
                  </a:lnTo>
                  <a:lnTo>
                    <a:pt x="110" y="479"/>
                  </a:lnTo>
                  <a:lnTo>
                    <a:pt x="114" y="479"/>
                  </a:lnTo>
                  <a:lnTo>
                    <a:pt x="118" y="479"/>
                  </a:lnTo>
                  <a:lnTo>
                    <a:pt x="122" y="479"/>
                  </a:lnTo>
                  <a:lnTo>
                    <a:pt x="125" y="479"/>
                  </a:lnTo>
                  <a:lnTo>
                    <a:pt x="129" y="479"/>
                  </a:lnTo>
                  <a:lnTo>
                    <a:pt x="133" y="479"/>
                  </a:lnTo>
                  <a:lnTo>
                    <a:pt x="137" y="479"/>
                  </a:lnTo>
                  <a:lnTo>
                    <a:pt x="141" y="479"/>
                  </a:lnTo>
                  <a:lnTo>
                    <a:pt x="145" y="479"/>
                  </a:lnTo>
                  <a:lnTo>
                    <a:pt x="148" y="479"/>
                  </a:lnTo>
                  <a:lnTo>
                    <a:pt x="152" y="479"/>
                  </a:lnTo>
                  <a:lnTo>
                    <a:pt x="156" y="479"/>
                  </a:lnTo>
                  <a:lnTo>
                    <a:pt x="160" y="479"/>
                  </a:lnTo>
                  <a:lnTo>
                    <a:pt x="164" y="479"/>
                  </a:lnTo>
                  <a:lnTo>
                    <a:pt x="167" y="479"/>
                  </a:lnTo>
                  <a:lnTo>
                    <a:pt x="171" y="479"/>
                  </a:lnTo>
                  <a:lnTo>
                    <a:pt x="175" y="479"/>
                  </a:lnTo>
                  <a:lnTo>
                    <a:pt x="179" y="479"/>
                  </a:lnTo>
                  <a:lnTo>
                    <a:pt x="183" y="479"/>
                  </a:lnTo>
                  <a:lnTo>
                    <a:pt x="186" y="479"/>
                  </a:lnTo>
                  <a:lnTo>
                    <a:pt x="190" y="479"/>
                  </a:lnTo>
                  <a:lnTo>
                    <a:pt x="194" y="479"/>
                  </a:lnTo>
                  <a:lnTo>
                    <a:pt x="198" y="479"/>
                  </a:lnTo>
                  <a:lnTo>
                    <a:pt x="202" y="479"/>
                  </a:lnTo>
                  <a:lnTo>
                    <a:pt x="205" y="479"/>
                  </a:lnTo>
                  <a:lnTo>
                    <a:pt x="209" y="479"/>
                  </a:lnTo>
                  <a:lnTo>
                    <a:pt x="213" y="479"/>
                  </a:lnTo>
                  <a:lnTo>
                    <a:pt x="217" y="479"/>
                  </a:lnTo>
                  <a:lnTo>
                    <a:pt x="221" y="479"/>
                  </a:lnTo>
                  <a:lnTo>
                    <a:pt x="224" y="479"/>
                  </a:lnTo>
                  <a:lnTo>
                    <a:pt x="228" y="479"/>
                  </a:lnTo>
                  <a:lnTo>
                    <a:pt x="232" y="479"/>
                  </a:lnTo>
                  <a:lnTo>
                    <a:pt x="236" y="479"/>
                  </a:lnTo>
                  <a:lnTo>
                    <a:pt x="240" y="479"/>
                  </a:lnTo>
                  <a:lnTo>
                    <a:pt x="243" y="479"/>
                  </a:lnTo>
                  <a:lnTo>
                    <a:pt x="247" y="479"/>
                  </a:lnTo>
                  <a:lnTo>
                    <a:pt x="251" y="479"/>
                  </a:lnTo>
                  <a:lnTo>
                    <a:pt x="255" y="479"/>
                  </a:lnTo>
                  <a:lnTo>
                    <a:pt x="259" y="479"/>
                  </a:lnTo>
                  <a:lnTo>
                    <a:pt x="262" y="479"/>
                  </a:lnTo>
                  <a:lnTo>
                    <a:pt x="266" y="479"/>
                  </a:lnTo>
                  <a:lnTo>
                    <a:pt x="270" y="479"/>
                  </a:lnTo>
                  <a:lnTo>
                    <a:pt x="274" y="479"/>
                  </a:lnTo>
                  <a:lnTo>
                    <a:pt x="278" y="479"/>
                  </a:lnTo>
                  <a:lnTo>
                    <a:pt x="281" y="479"/>
                  </a:lnTo>
                  <a:lnTo>
                    <a:pt x="285" y="479"/>
                  </a:lnTo>
                  <a:lnTo>
                    <a:pt x="289" y="479"/>
                  </a:lnTo>
                  <a:lnTo>
                    <a:pt x="293" y="479"/>
                  </a:lnTo>
                  <a:lnTo>
                    <a:pt x="297" y="479"/>
                  </a:lnTo>
                  <a:lnTo>
                    <a:pt x="300" y="479"/>
                  </a:lnTo>
                  <a:lnTo>
                    <a:pt x="304" y="479"/>
                  </a:lnTo>
                  <a:lnTo>
                    <a:pt x="308" y="479"/>
                  </a:lnTo>
                  <a:lnTo>
                    <a:pt x="312" y="479"/>
                  </a:lnTo>
                  <a:lnTo>
                    <a:pt x="316" y="479"/>
                  </a:lnTo>
                  <a:lnTo>
                    <a:pt x="319" y="479"/>
                  </a:lnTo>
                  <a:lnTo>
                    <a:pt x="323" y="479"/>
                  </a:lnTo>
                  <a:lnTo>
                    <a:pt x="327" y="479"/>
                  </a:lnTo>
                  <a:lnTo>
                    <a:pt x="331" y="479"/>
                  </a:lnTo>
                  <a:lnTo>
                    <a:pt x="335" y="479"/>
                  </a:lnTo>
                  <a:lnTo>
                    <a:pt x="338" y="479"/>
                  </a:lnTo>
                  <a:lnTo>
                    <a:pt x="342" y="479"/>
                  </a:lnTo>
                  <a:lnTo>
                    <a:pt x="346" y="479"/>
                  </a:lnTo>
                  <a:lnTo>
                    <a:pt x="350" y="479"/>
                  </a:lnTo>
                  <a:lnTo>
                    <a:pt x="354" y="479"/>
                  </a:lnTo>
                  <a:lnTo>
                    <a:pt x="357" y="479"/>
                  </a:lnTo>
                  <a:lnTo>
                    <a:pt x="357" y="475"/>
                  </a:lnTo>
                  <a:lnTo>
                    <a:pt x="357" y="479"/>
                  </a:lnTo>
                  <a:lnTo>
                    <a:pt x="357" y="475"/>
                  </a:lnTo>
                  <a:lnTo>
                    <a:pt x="361" y="479"/>
                  </a:lnTo>
                  <a:lnTo>
                    <a:pt x="361" y="471"/>
                  </a:lnTo>
                  <a:lnTo>
                    <a:pt x="361" y="479"/>
                  </a:lnTo>
                  <a:lnTo>
                    <a:pt x="361" y="471"/>
                  </a:lnTo>
                  <a:lnTo>
                    <a:pt x="365" y="460"/>
                  </a:lnTo>
                  <a:lnTo>
                    <a:pt x="365" y="445"/>
                  </a:lnTo>
                  <a:lnTo>
                    <a:pt x="365" y="460"/>
                  </a:lnTo>
                  <a:lnTo>
                    <a:pt x="365" y="445"/>
                  </a:lnTo>
                  <a:lnTo>
                    <a:pt x="369" y="449"/>
                  </a:lnTo>
                  <a:lnTo>
                    <a:pt x="369" y="445"/>
                  </a:lnTo>
                  <a:lnTo>
                    <a:pt x="369" y="449"/>
                  </a:lnTo>
                  <a:lnTo>
                    <a:pt x="369" y="445"/>
                  </a:lnTo>
                  <a:lnTo>
                    <a:pt x="373" y="449"/>
                  </a:lnTo>
                  <a:lnTo>
                    <a:pt x="376" y="460"/>
                  </a:lnTo>
                  <a:lnTo>
                    <a:pt x="380" y="468"/>
                  </a:lnTo>
                  <a:lnTo>
                    <a:pt x="384" y="468"/>
                  </a:lnTo>
                  <a:lnTo>
                    <a:pt x="388" y="468"/>
                  </a:lnTo>
                  <a:lnTo>
                    <a:pt x="388" y="471"/>
                  </a:lnTo>
                  <a:lnTo>
                    <a:pt x="392" y="479"/>
                  </a:lnTo>
                  <a:lnTo>
                    <a:pt x="392" y="460"/>
                  </a:lnTo>
                  <a:lnTo>
                    <a:pt x="392" y="479"/>
                  </a:lnTo>
                  <a:lnTo>
                    <a:pt x="392" y="460"/>
                  </a:lnTo>
                  <a:lnTo>
                    <a:pt x="396" y="426"/>
                  </a:lnTo>
                  <a:lnTo>
                    <a:pt x="396" y="338"/>
                  </a:lnTo>
                  <a:lnTo>
                    <a:pt x="396" y="426"/>
                  </a:lnTo>
                  <a:lnTo>
                    <a:pt x="396" y="338"/>
                  </a:lnTo>
                  <a:lnTo>
                    <a:pt x="399" y="243"/>
                  </a:lnTo>
                  <a:lnTo>
                    <a:pt x="399" y="99"/>
                  </a:lnTo>
                  <a:lnTo>
                    <a:pt x="399" y="243"/>
                  </a:lnTo>
                  <a:lnTo>
                    <a:pt x="399" y="99"/>
                  </a:lnTo>
                  <a:lnTo>
                    <a:pt x="403" y="23"/>
                  </a:lnTo>
                  <a:lnTo>
                    <a:pt x="403" y="0"/>
                  </a:lnTo>
                  <a:lnTo>
                    <a:pt x="403" y="23"/>
                  </a:lnTo>
                  <a:lnTo>
                    <a:pt x="403" y="0"/>
                  </a:lnTo>
                  <a:lnTo>
                    <a:pt x="407" y="49"/>
                  </a:lnTo>
                  <a:lnTo>
                    <a:pt x="407" y="91"/>
                  </a:lnTo>
                  <a:lnTo>
                    <a:pt x="411" y="160"/>
                  </a:lnTo>
                  <a:lnTo>
                    <a:pt x="411" y="236"/>
                  </a:lnTo>
                  <a:lnTo>
                    <a:pt x="415" y="293"/>
                  </a:lnTo>
                  <a:lnTo>
                    <a:pt x="418" y="331"/>
                  </a:lnTo>
                  <a:lnTo>
                    <a:pt x="418" y="384"/>
                  </a:lnTo>
                  <a:lnTo>
                    <a:pt x="422" y="388"/>
                  </a:lnTo>
                  <a:lnTo>
                    <a:pt x="422" y="403"/>
                  </a:lnTo>
                  <a:lnTo>
                    <a:pt x="426" y="414"/>
                  </a:lnTo>
                  <a:lnTo>
                    <a:pt x="426" y="426"/>
                  </a:lnTo>
                  <a:lnTo>
                    <a:pt x="430" y="430"/>
                  </a:lnTo>
                  <a:lnTo>
                    <a:pt x="430" y="437"/>
                  </a:lnTo>
                  <a:lnTo>
                    <a:pt x="434" y="449"/>
                  </a:lnTo>
                  <a:lnTo>
                    <a:pt x="434" y="452"/>
                  </a:lnTo>
                  <a:lnTo>
                    <a:pt x="437" y="452"/>
                  </a:lnTo>
                  <a:lnTo>
                    <a:pt x="437" y="460"/>
                  </a:lnTo>
                  <a:lnTo>
                    <a:pt x="441" y="460"/>
                  </a:lnTo>
                  <a:lnTo>
                    <a:pt x="445" y="456"/>
                  </a:lnTo>
                  <a:lnTo>
                    <a:pt x="445" y="464"/>
                  </a:lnTo>
                  <a:lnTo>
                    <a:pt x="449" y="464"/>
                  </a:lnTo>
                  <a:lnTo>
                    <a:pt x="449" y="468"/>
                  </a:lnTo>
                  <a:lnTo>
                    <a:pt x="453" y="468"/>
                  </a:lnTo>
                  <a:lnTo>
                    <a:pt x="453" y="471"/>
                  </a:lnTo>
                  <a:lnTo>
                    <a:pt x="456" y="468"/>
                  </a:lnTo>
                  <a:lnTo>
                    <a:pt x="460" y="475"/>
                  </a:lnTo>
                  <a:lnTo>
                    <a:pt x="460" y="471"/>
                  </a:lnTo>
                  <a:lnTo>
                    <a:pt x="460" y="475"/>
                  </a:lnTo>
                  <a:lnTo>
                    <a:pt x="460" y="471"/>
                  </a:lnTo>
                  <a:lnTo>
                    <a:pt x="464" y="471"/>
                  </a:lnTo>
                  <a:lnTo>
                    <a:pt x="464" y="475"/>
                  </a:lnTo>
                  <a:lnTo>
                    <a:pt x="468" y="471"/>
                  </a:lnTo>
                  <a:lnTo>
                    <a:pt x="472" y="475"/>
                  </a:lnTo>
                  <a:lnTo>
                    <a:pt x="475" y="475"/>
                  </a:lnTo>
                  <a:lnTo>
                    <a:pt x="475" y="471"/>
                  </a:lnTo>
                  <a:lnTo>
                    <a:pt x="475" y="475"/>
                  </a:lnTo>
                  <a:lnTo>
                    <a:pt x="475" y="471"/>
                  </a:lnTo>
                  <a:lnTo>
                    <a:pt x="479" y="479"/>
                  </a:lnTo>
                  <a:lnTo>
                    <a:pt x="479" y="475"/>
                  </a:lnTo>
                  <a:lnTo>
                    <a:pt x="479" y="479"/>
                  </a:lnTo>
                  <a:lnTo>
                    <a:pt x="479" y="475"/>
                  </a:lnTo>
                  <a:lnTo>
                    <a:pt x="483" y="475"/>
                  </a:lnTo>
                  <a:lnTo>
                    <a:pt x="487" y="475"/>
                  </a:lnTo>
                  <a:lnTo>
                    <a:pt x="491" y="479"/>
                  </a:lnTo>
                  <a:lnTo>
                    <a:pt x="494" y="479"/>
                  </a:lnTo>
                  <a:lnTo>
                    <a:pt x="498" y="475"/>
                  </a:lnTo>
                  <a:lnTo>
                    <a:pt x="498" y="479"/>
                  </a:lnTo>
                  <a:lnTo>
                    <a:pt x="502" y="479"/>
                  </a:lnTo>
                  <a:lnTo>
                    <a:pt x="502" y="475"/>
                  </a:lnTo>
                  <a:lnTo>
                    <a:pt x="502" y="479"/>
                  </a:lnTo>
                  <a:lnTo>
                    <a:pt x="502" y="475"/>
                  </a:lnTo>
                  <a:lnTo>
                    <a:pt x="506" y="475"/>
                  </a:lnTo>
                  <a:lnTo>
                    <a:pt x="506" y="479"/>
                  </a:lnTo>
                  <a:lnTo>
                    <a:pt x="510" y="475"/>
                  </a:lnTo>
                  <a:lnTo>
                    <a:pt x="513" y="479"/>
                  </a:lnTo>
                  <a:lnTo>
                    <a:pt x="517" y="479"/>
                  </a:lnTo>
                  <a:lnTo>
                    <a:pt x="521" y="479"/>
                  </a:lnTo>
                  <a:lnTo>
                    <a:pt x="521" y="475"/>
                  </a:lnTo>
                  <a:lnTo>
                    <a:pt x="521" y="479"/>
                  </a:lnTo>
                  <a:lnTo>
                    <a:pt x="521" y="475"/>
                  </a:lnTo>
                  <a:lnTo>
                    <a:pt x="525" y="479"/>
                  </a:lnTo>
                  <a:lnTo>
                    <a:pt x="525" y="475"/>
                  </a:lnTo>
                  <a:lnTo>
                    <a:pt x="525" y="479"/>
                  </a:lnTo>
                  <a:lnTo>
                    <a:pt x="525" y="475"/>
                  </a:lnTo>
                  <a:lnTo>
                    <a:pt x="529" y="479"/>
                  </a:lnTo>
                  <a:lnTo>
                    <a:pt x="532" y="479"/>
                  </a:lnTo>
                  <a:lnTo>
                    <a:pt x="536" y="479"/>
                  </a:lnTo>
                  <a:lnTo>
                    <a:pt x="540" y="479"/>
                  </a:lnTo>
                  <a:lnTo>
                    <a:pt x="544" y="479"/>
                  </a:lnTo>
                  <a:lnTo>
                    <a:pt x="548" y="475"/>
                  </a:lnTo>
                  <a:lnTo>
                    <a:pt x="548" y="479"/>
                  </a:lnTo>
                  <a:lnTo>
                    <a:pt x="551" y="479"/>
                  </a:lnTo>
                  <a:lnTo>
                    <a:pt x="555" y="475"/>
                  </a:lnTo>
                  <a:lnTo>
                    <a:pt x="555" y="479"/>
                  </a:lnTo>
                  <a:lnTo>
                    <a:pt x="559" y="475"/>
                  </a:lnTo>
                  <a:lnTo>
                    <a:pt x="563" y="479"/>
                  </a:lnTo>
                  <a:lnTo>
                    <a:pt x="567" y="479"/>
                  </a:lnTo>
                  <a:lnTo>
                    <a:pt x="570" y="479"/>
                  </a:lnTo>
                  <a:lnTo>
                    <a:pt x="574" y="479"/>
                  </a:lnTo>
                  <a:lnTo>
                    <a:pt x="578" y="479"/>
                  </a:lnTo>
                  <a:lnTo>
                    <a:pt x="582" y="479"/>
                  </a:lnTo>
                  <a:lnTo>
                    <a:pt x="586" y="479"/>
                  </a:lnTo>
                  <a:lnTo>
                    <a:pt x="589" y="479"/>
                  </a:lnTo>
                  <a:lnTo>
                    <a:pt x="593" y="479"/>
                  </a:lnTo>
                  <a:lnTo>
                    <a:pt x="597" y="479"/>
                  </a:lnTo>
                  <a:lnTo>
                    <a:pt x="601" y="479"/>
                  </a:lnTo>
                  <a:lnTo>
                    <a:pt x="605" y="479"/>
                  </a:lnTo>
                  <a:lnTo>
                    <a:pt x="608" y="479"/>
                  </a:lnTo>
                  <a:lnTo>
                    <a:pt x="612" y="479"/>
                  </a:lnTo>
                  <a:lnTo>
                    <a:pt x="616" y="479"/>
                  </a:lnTo>
                  <a:lnTo>
                    <a:pt x="620" y="479"/>
                  </a:lnTo>
                  <a:lnTo>
                    <a:pt x="624" y="479"/>
                  </a:lnTo>
                  <a:lnTo>
                    <a:pt x="628" y="479"/>
                  </a:lnTo>
                  <a:lnTo>
                    <a:pt x="631" y="479"/>
                  </a:lnTo>
                  <a:lnTo>
                    <a:pt x="635" y="479"/>
                  </a:lnTo>
                  <a:lnTo>
                    <a:pt x="639" y="479"/>
                  </a:lnTo>
                  <a:lnTo>
                    <a:pt x="643" y="479"/>
                  </a:lnTo>
                  <a:lnTo>
                    <a:pt x="647" y="479"/>
                  </a:lnTo>
                  <a:lnTo>
                    <a:pt x="650" y="479"/>
                  </a:lnTo>
                  <a:lnTo>
                    <a:pt x="654" y="479"/>
                  </a:lnTo>
                  <a:lnTo>
                    <a:pt x="658" y="479"/>
                  </a:lnTo>
                  <a:lnTo>
                    <a:pt x="662" y="479"/>
                  </a:lnTo>
                  <a:lnTo>
                    <a:pt x="666" y="479"/>
                  </a:lnTo>
                  <a:lnTo>
                    <a:pt x="669" y="479"/>
                  </a:lnTo>
                  <a:lnTo>
                    <a:pt x="673" y="479"/>
                  </a:lnTo>
                  <a:lnTo>
                    <a:pt x="677" y="479"/>
                  </a:lnTo>
                  <a:lnTo>
                    <a:pt x="681" y="479"/>
                  </a:lnTo>
                  <a:lnTo>
                    <a:pt x="685" y="479"/>
                  </a:lnTo>
                  <a:lnTo>
                    <a:pt x="688" y="479"/>
                  </a:lnTo>
                  <a:lnTo>
                    <a:pt x="692" y="479"/>
                  </a:lnTo>
                  <a:lnTo>
                    <a:pt x="696" y="479"/>
                  </a:lnTo>
                  <a:lnTo>
                    <a:pt x="700" y="479"/>
                  </a:lnTo>
                  <a:lnTo>
                    <a:pt x="704" y="479"/>
                  </a:lnTo>
                  <a:lnTo>
                    <a:pt x="707" y="479"/>
                  </a:lnTo>
                  <a:lnTo>
                    <a:pt x="711" y="479"/>
                  </a:lnTo>
                  <a:lnTo>
                    <a:pt x="715" y="479"/>
                  </a:lnTo>
                  <a:lnTo>
                    <a:pt x="719" y="479"/>
                  </a:lnTo>
                  <a:lnTo>
                    <a:pt x="723" y="479"/>
                  </a:lnTo>
                  <a:lnTo>
                    <a:pt x="726" y="475"/>
                  </a:lnTo>
                  <a:lnTo>
                    <a:pt x="730" y="475"/>
                  </a:lnTo>
                  <a:lnTo>
                    <a:pt x="730" y="479"/>
                  </a:lnTo>
                  <a:lnTo>
                    <a:pt x="734" y="479"/>
                  </a:lnTo>
                  <a:lnTo>
                    <a:pt x="734" y="475"/>
                  </a:lnTo>
                  <a:lnTo>
                    <a:pt x="734" y="479"/>
                  </a:lnTo>
                  <a:lnTo>
                    <a:pt x="734" y="475"/>
                  </a:lnTo>
                  <a:lnTo>
                    <a:pt x="738" y="479"/>
                  </a:lnTo>
                  <a:lnTo>
                    <a:pt x="742" y="479"/>
                  </a:lnTo>
                  <a:lnTo>
                    <a:pt x="745" y="479"/>
                  </a:lnTo>
                  <a:lnTo>
                    <a:pt x="749" y="479"/>
                  </a:lnTo>
                  <a:lnTo>
                    <a:pt x="753" y="479"/>
                  </a:lnTo>
                  <a:lnTo>
                    <a:pt x="757" y="479"/>
                  </a:lnTo>
                  <a:lnTo>
                    <a:pt x="761" y="479"/>
                  </a:lnTo>
                  <a:lnTo>
                    <a:pt x="764" y="479"/>
                  </a:lnTo>
                  <a:lnTo>
                    <a:pt x="764" y="475"/>
                  </a:lnTo>
                  <a:lnTo>
                    <a:pt x="764" y="479"/>
                  </a:lnTo>
                  <a:lnTo>
                    <a:pt x="764" y="475"/>
                  </a:lnTo>
                  <a:lnTo>
                    <a:pt x="768" y="479"/>
                  </a:lnTo>
                  <a:lnTo>
                    <a:pt x="772" y="479"/>
                  </a:lnTo>
                  <a:lnTo>
                    <a:pt x="776" y="479"/>
                  </a:lnTo>
                  <a:lnTo>
                    <a:pt x="780" y="479"/>
                  </a:lnTo>
                  <a:lnTo>
                    <a:pt x="783" y="479"/>
                  </a:lnTo>
                  <a:lnTo>
                    <a:pt x="787" y="479"/>
                  </a:lnTo>
                  <a:lnTo>
                    <a:pt x="791" y="479"/>
                  </a:lnTo>
                  <a:lnTo>
                    <a:pt x="795" y="479"/>
                  </a:lnTo>
                  <a:lnTo>
                    <a:pt x="799" y="479"/>
                  </a:lnTo>
                  <a:lnTo>
                    <a:pt x="802" y="479"/>
                  </a:lnTo>
                  <a:lnTo>
                    <a:pt x="806" y="479"/>
                  </a:lnTo>
                  <a:lnTo>
                    <a:pt x="810" y="479"/>
                  </a:lnTo>
                  <a:lnTo>
                    <a:pt x="814" y="479"/>
                  </a:lnTo>
                  <a:lnTo>
                    <a:pt x="818" y="479"/>
                  </a:lnTo>
                  <a:lnTo>
                    <a:pt x="821" y="479"/>
                  </a:lnTo>
                  <a:lnTo>
                    <a:pt x="825" y="479"/>
                  </a:lnTo>
                  <a:lnTo>
                    <a:pt x="829" y="479"/>
                  </a:lnTo>
                  <a:lnTo>
                    <a:pt x="833" y="479"/>
                  </a:lnTo>
                  <a:lnTo>
                    <a:pt x="837" y="479"/>
                  </a:lnTo>
                  <a:lnTo>
                    <a:pt x="840" y="479"/>
                  </a:lnTo>
                  <a:lnTo>
                    <a:pt x="844" y="479"/>
                  </a:lnTo>
                  <a:lnTo>
                    <a:pt x="848" y="479"/>
                  </a:lnTo>
                  <a:lnTo>
                    <a:pt x="852" y="479"/>
                  </a:lnTo>
                  <a:lnTo>
                    <a:pt x="856" y="479"/>
                  </a:lnTo>
                  <a:lnTo>
                    <a:pt x="860" y="479"/>
                  </a:lnTo>
                  <a:lnTo>
                    <a:pt x="860" y="475"/>
                  </a:lnTo>
                  <a:lnTo>
                    <a:pt x="860" y="479"/>
                  </a:lnTo>
                  <a:lnTo>
                    <a:pt x="860" y="475"/>
                  </a:lnTo>
                  <a:lnTo>
                    <a:pt x="863" y="479"/>
                  </a:lnTo>
                  <a:lnTo>
                    <a:pt x="867" y="479"/>
                  </a:lnTo>
                  <a:lnTo>
                    <a:pt x="871" y="479"/>
                  </a:lnTo>
                  <a:lnTo>
                    <a:pt x="875" y="475"/>
                  </a:lnTo>
                  <a:lnTo>
                    <a:pt x="875" y="479"/>
                  </a:lnTo>
                  <a:lnTo>
                    <a:pt x="879" y="479"/>
                  </a:lnTo>
                  <a:lnTo>
                    <a:pt x="882" y="479"/>
                  </a:lnTo>
                  <a:lnTo>
                    <a:pt x="886" y="479"/>
                  </a:lnTo>
                  <a:lnTo>
                    <a:pt x="890" y="479"/>
                  </a:lnTo>
                  <a:lnTo>
                    <a:pt x="894" y="479"/>
                  </a:lnTo>
                  <a:lnTo>
                    <a:pt x="898" y="479"/>
                  </a:lnTo>
                  <a:lnTo>
                    <a:pt x="901" y="479"/>
                  </a:lnTo>
                  <a:lnTo>
                    <a:pt x="905" y="479"/>
                  </a:lnTo>
                  <a:lnTo>
                    <a:pt x="909" y="479"/>
                  </a:lnTo>
                  <a:lnTo>
                    <a:pt x="913" y="479"/>
                  </a:lnTo>
                  <a:lnTo>
                    <a:pt x="913" y="475"/>
                  </a:lnTo>
                  <a:lnTo>
                    <a:pt x="913" y="479"/>
                  </a:lnTo>
                  <a:lnTo>
                    <a:pt x="913" y="475"/>
                  </a:lnTo>
                  <a:lnTo>
                    <a:pt x="917" y="479"/>
                  </a:lnTo>
                  <a:lnTo>
                    <a:pt x="920" y="479"/>
                  </a:lnTo>
                  <a:lnTo>
                    <a:pt x="924" y="479"/>
                  </a:lnTo>
                  <a:lnTo>
                    <a:pt x="928" y="479"/>
                  </a:lnTo>
                  <a:lnTo>
                    <a:pt x="932" y="479"/>
                  </a:lnTo>
                  <a:lnTo>
                    <a:pt x="936" y="479"/>
                  </a:lnTo>
                  <a:lnTo>
                    <a:pt x="939" y="479"/>
                  </a:lnTo>
                  <a:lnTo>
                    <a:pt x="943" y="479"/>
                  </a:lnTo>
                  <a:lnTo>
                    <a:pt x="947" y="479"/>
                  </a:lnTo>
                  <a:lnTo>
                    <a:pt x="951" y="479"/>
                  </a:lnTo>
                  <a:lnTo>
                    <a:pt x="955" y="479"/>
                  </a:lnTo>
                  <a:lnTo>
                    <a:pt x="958" y="479"/>
                  </a:lnTo>
                  <a:lnTo>
                    <a:pt x="962" y="479"/>
                  </a:lnTo>
                  <a:lnTo>
                    <a:pt x="966" y="479"/>
                  </a:lnTo>
                  <a:lnTo>
                    <a:pt x="970" y="479"/>
                  </a:lnTo>
                  <a:lnTo>
                    <a:pt x="974" y="479"/>
                  </a:lnTo>
                  <a:lnTo>
                    <a:pt x="977" y="479"/>
                  </a:lnTo>
                  <a:lnTo>
                    <a:pt x="981" y="479"/>
                  </a:lnTo>
                  <a:lnTo>
                    <a:pt x="985" y="479"/>
                  </a:lnTo>
                  <a:lnTo>
                    <a:pt x="989" y="479"/>
                  </a:lnTo>
                  <a:lnTo>
                    <a:pt x="993" y="479"/>
                  </a:lnTo>
                  <a:lnTo>
                    <a:pt x="996" y="479"/>
                  </a:lnTo>
                  <a:lnTo>
                    <a:pt x="1000" y="479"/>
                  </a:lnTo>
                  <a:lnTo>
                    <a:pt x="1004" y="479"/>
                  </a:lnTo>
                  <a:lnTo>
                    <a:pt x="1008" y="479"/>
                  </a:lnTo>
                  <a:lnTo>
                    <a:pt x="1012" y="479"/>
                  </a:lnTo>
                  <a:lnTo>
                    <a:pt x="1015" y="479"/>
                  </a:lnTo>
                  <a:lnTo>
                    <a:pt x="1019" y="479"/>
                  </a:lnTo>
                  <a:lnTo>
                    <a:pt x="1023" y="479"/>
                  </a:lnTo>
                  <a:lnTo>
                    <a:pt x="1027" y="479"/>
                  </a:lnTo>
                  <a:lnTo>
                    <a:pt x="1031" y="479"/>
                  </a:lnTo>
                  <a:lnTo>
                    <a:pt x="1034" y="479"/>
                  </a:lnTo>
                  <a:lnTo>
                    <a:pt x="1038" y="479"/>
                  </a:lnTo>
                  <a:lnTo>
                    <a:pt x="1042" y="479"/>
                  </a:lnTo>
                  <a:lnTo>
                    <a:pt x="1046" y="479"/>
                  </a:lnTo>
                  <a:lnTo>
                    <a:pt x="1050" y="479"/>
                  </a:lnTo>
                  <a:lnTo>
                    <a:pt x="1053" y="479"/>
                  </a:lnTo>
                  <a:lnTo>
                    <a:pt x="1057" y="479"/>
                  </a:lnTo>
                  <a:lnTo>
                    <a:pt x="1061" y="479"/>
                  </a:lnTo>
                  <a:lnTo>
                    <a:pt x="1065" y="479"/>
                  </a:lnTo>
                  <a:lnTo>
                    <a:pt x="1069" y="479"/>
                  </a:lnTo>
                  <a:lnTo>
                    <a:pt x="1072" y="479"/>
                  </a:lnTo>
                  <a:lnTo>
                    <a:pt x="1076" y="479"/>
                  </a:lnTo>
                  <a:lnTo>
                    <a:pt x="1080" y="479"/>
                  </a:lnTo>
                  <a:lnTo>
                    <a:pt x="1084" y="479"/>
                  </a:lnTo>
                  <a:lnTo>
                    <a:pt x="1088" y="479"/>
                  </a:lnTo>
                  <a:lnTo>
                    <a:pt x="1091" y="479"/>
                  </a:lnTo>
                  <a:lnTo>
                    <a:pt x="1095" y="479"/>
                  </a:lnTo>
                  <a:lnTo>
                    <a:pt x="1099" y="479"/>
                  </a:lnTo>
                  <a:lnTo>
                    <a:pt x="1103" y="479"/>
                  </a:lnTo>
                  <a:lnTo>
                    <a:pt x="1107" y="479"/>
                  </a:lnTo>
                  <a:lnTo>
                    <a:pt x="1111" y="479"/>
                  </a:lnTo>
                  <a:lnTo>
                    <a:pt x="1114" y="479"/>
                  </a:lnTo>
                  <a:lnTo>
                    <a:pt x="1118" y="479"/>
                  </a:lnTo>
                  <a:lnTo>
                    <a:pt x="1122" y="479"/>
                  </a:lnTo>
                  <a:lnTo>
                    <a:pt x="1126" y="479"/>
                  </a:lnTo>
                  <a:lnTo>
                    <a:pt x="1130" y="479"/>
                  </a:lnTo>
                  <a:lnTo>
                    <a:pt x="1133" y="479"/>
                  </a:lnTo>
                  <a:lnTo>
                    <a:pt x="1137" y="479"/>
                  </a:lnTo>
                  <a:lnTo>
                    <a:pt x="1141" y="479"/>
                  </a:lnTo>
                  <a:lnTo>
                    <a:pt x="1145" y="479"/>
                  </a:lnTo>
                  <a:lnTo>
                    <a:pt x="1149" y="479"/>
                  </a:lnTo>
                  <a:lnTo>
                    <a:pt x="1152" y="479"/>
                  </a:lnTo>
                  <a:lnTo>
                    <a:pt x="1156" y="479"/>
                  </a:lnTo>
                  <a:lnTo>
                    <a:pt x="1160" y="475"/>
                  </a:lnTo>
                  <a:lnTo>
                    <a:pt x="1160" y="479"/>
                  </a:lnTo>
                  <a:lnTo>
                    <a:pt x="1164" y="479"/>
                  </a:lnTo>
                  <a:lnTo>
                    <a:pt x="1168" y="479"/>
                  </a:lnTo>
                  <a:lnTo>
                    <a:pt x="1171" y="479"/>
                  </a:lnTo>
                  <a:lnTo>
                    <a:pt x="1175" y="479"/>
                  </a:lnTo>
                  <a:lnTo>
                    <a:pt x="1179" y="479"/>
                  </a:lnTo>
                  <a:lnTo>
                    <a:pt x="1183" y="479"/>
                  </a:lnTo>
                  <a:lnTo>
                    <a:pt x="1187" y="479"/>
                  </a:lnTo>
                  <a:lnTo>
                    <a:pt x="1190" y="479"/>
                  </a:lnTo>
                  <a:lnTo>
                    <a:pt x="1194" y="479"/>
                  </a:lnTo>
                  <a:lnTo>
                    <a:pt x="1198" y="479"/>
                  </a:lnTo>
                  <a:lnTo>
                    <a:pt x="1202" y="479"/>
                  </a:lnTo>
                  <a:lnTo>
                    <a:pt x="1206" y="479"/>
                  </a:lnTo>
                  <a:lnTo>
                    <a:pt x="1209" y="479"/>
                  </a:lnTo>
                  <a:lnTo>
                    <a:pt x="1213" y="479"/>
                  </a:lnTo>
                  <a:lnTo>
                    <a:pt x="1217" y="475"/>
                  </a:lnTo>
                  <a:lnTo>
                    <a:pt x="1217" y="479"/>
                  </a:lnTo>
                  <a:lnTo>
                    <a:pt x="1221" y="479"/>
                  </a:lnTo>
                  <a:lnTo>
                    <a:pt x="1225" y="479"/>
                  </a:lnTo>
                  <a:lnTo>
                    <a:pt x="1228" y="479"/>
                  </a:lnTo>
                  <a:lnTo>
                    <a:pt x="1232" y="479"/>
                  </a:lnTo>
                  <a:lnTo>
                    <a:pt x="1236" y="479"/>
                  </a:lnTo>
                  <a:lnTo>
                    <a:pt x="1240" y="479"/>
                  </a:lnTo>
                  <a:lnTo>
                    <a:pt x="1244" y="479"/>
                  </a:lnTo>
                  <a:lnTo>
                    <a:pt x="1247" y="479"/>
                  </a:lnTo>
                  <a:lnTo>
                    <a:pt x="1251" y="479"/>
                  </a:lnTo>
                  <a:lnTo>
                    <a:pt x="1255" y="479"/>
                  </a:lnTo>
                  <a:lnTo>
                    <a:pt x="1259" y="479"/>
                  </a:lnTo>
                  <a:lnTo>
                    <a:pt x="1263" y="479"/>
                  </a:lnTo>
                  <a:lnTo>
                    <a:pt x="1266" y="479"/>
                  </a:lnTo>
                  <a:lnTo>
                    <a:pt x="1270" y="479"/>
                  </a:lnTo>
                  <a:lnTo>
                    <a:pt x="1274" y="479"/>
                  </a:lnTo>
                  <a:lnTo>
                    <a:pt x="1278" y="479"/>
                  </a:lnTo>
                  <a:lnTo>
                    <a:pt x="1282" y="479"/>
                  </a:lnTo>
                  <a:lnTo>
                    <a:pt x="1285" y="479"/>
                  </a:lnTo>
                  <a:lnTo>
                    <a:pt x="1289" y="479"/>
                  </a:lnTo>
                  <a:lnTo>
                    <a:pt x="1293" y="479"/>
                  </a:lnTo>
                  <a:lnTo>
                    <a:pt x="1297" y="479"/>
                  </a:lnTo>
                  <a:lnTo>
                    <a:pt x="1301" y="479"/>
                  </a:lnTo>
                  <a:lnTo>
                    <a:pt x="1304" y="479"/>
                  </a:lnTo>
                  <a:lnTo>
                    <a:pt x="1308" y="479"/>
                  </a:lnTo>
                  <a:lnTo>
                    <a:pt x="1312" y="479"/>
                  </a:lnTo>
                  <a:lnTo>
                    <a:pt x="1316" y="479"/>
                  </a:lnTo>
                  <a:lnTo>
                    <a:pt x="1320" y="479"/>
                  </a:lnTo>
                  <a:lnTo>
                    <a:pt x="1323" y="479"/>
                  </a:lnTo>
                  <a:lnTo>
                    <a:pt x="1327" y="479"/>
                  </a:lnTo>
                  <a:lnTo>
                    <a:pt x="1331" y="479"/>
                  </a:lnTo>
                  <a:lnTo>
                    <a:pt x="1335" y="479"/>
                  </a:lnTo>
                  <a:lnTo>
                    <a:pt x="1339" y="479"/>
                  </a:lnTo>
                  <a:lnTo>
                    <a:pt x="1343" y="479"/>
                  </a:lnTo>
                  <a:lnTo>
                    <a:pt x="1346" y="479"/>
                  </a:lnTo>
                  <a:lnTo>
                    <a:pt x="1350" y="479"/>
                  </a:lnTo>
                  <a:lnTo>
                    <a:pt x="1354" y="479"/>
                  </a:lnTo>
                  <a:lnTo>
                    <a:pt x="1358" y="479"/>
                  </a:lnTo>
                  <a:lnTo>
                    <a:pt x="1362" y="479"/>
                  </a:lnTo>
                  <a:lnTo>
                    <a:pt x="1365" y="479"/>
                  </a:lnTo>
                  <a:lnTo>
                    <a:pt x="1369" y="479"/>
                  </a:lnTo>
                  <a:lnTo>
                    <a:pt x="1373" y="479"/>
                  </a:lnTo>
                  <a:lnTo>
                    <a:pt x="1377" y="479"/>
                  </a:lnTo>
                  <a:lnTo>
                    <a:pt x="1381" y="479"/>
                  </a:lnTo>
                  <a:lnTo>
                    <a:pt x="1384" y="479"/>
                  </a:lnTo>
                  <a:lnTo>
                    <a:pt x="1388" y="479"/>
                  </a:lnTo>
                  <a:lnTo>
                    <a:pt x="1392" y="479"/>
                  </a:lnTo>
                  <a:lnTo>
                    <a:pt x="1396" y="479"/>
                  </a:lnTo>
                  <a:lnTo>
                    <a:pt x="1400" y="479"/>
                  </a:lnTo>
                  <a:lnTo>
                    <a:pt x="1403" y="479"/>
                  </a:lnTo>
                  <a:lnTo>
                    <a:pt x="1407" y="479"/>
                  </a:lnTo>
                  <a:lnTo>
                    <a:pt x="1411" y="479"/>
                  </a:lnTo>
                  <a:lnTo>
                    <a:pt x="1415" y="479"/>
                  </a:lnTo>
                  <a:lnTo>
                    <a:pt x="1419" y="479"/>
                  </a:lnTo>
                  <a:lnTo>
                    <a:pt x="1422" y="479"/>
                  </a:lnTo>
                  <a:lnTo>
                    <a:pt x="1426" y="479"/>
                  </a:lnTo>
                  <a:lnTo>
                    <a:pt x="1430" y="479"/>
                  </a:lnTo>
                  <a:lnTo>
                    <a:pt x="1434" y="479"/>
                  </a:lnTo>
                  <a:lnTo>
                    <a:pt x="1438" y="479"/>
                  </a:lnTo>
                  <a:lnTo>
                    <a:pt x="1441" y="479"/>
                  </a:lnTo>
                  <a:lnTo>
                    <a:pt x="1445" y="479"/>
                  </a:lnTo>
                  <a:lnTo>
                    <a:pt x="1449" y="479"/>
                  </a:lnTo>
                  <a:lnTo>
                    <a:pt x="1453" y="479"/>
                  </a:lnTo>
                  <a:lnTo>
                    <a:pt x="1457" y="479"/>
                  </a:lnTo>
                  <a:lnTo>
                    <a:pt x="1457" y="475"/>
                  </a:lnTo>
                  <a:lnTo>
                    <a:pt x="1457" y="479"/>
                  </a:lnTo>
                  <a:lnTo>
                    <a:pt x="1457" y="475"/>
                  </a:lnTo>
                  <a:lnTo>
                    <a:pt x="1460" y="479"/>
                  </a:lnTo>
                  <a:lnTo>
                    <a:pt x="1464" y="479"/>
                  </a:lnTo>
                  <a:lnTo>
                    <a:pt x="1468" y="479"/>
                  </a:lnTo>
                  <a:lnTo>
                    <a:pt x="1472" y="479"/>
                  </a:lnTo>
                  <a:lnTo>
                    <a:pt x="1476" y="479"/>
                  </a:lnTo>
                  <a:lnTo>
                    <a:pt x="1479" y="479"/>
                  </a:lnTo>
                  <a:lnTo>
                    <a:pt x="1483" y="479"/>
                  </a:lnTo>
                  <a:lnTo>
                    <a:pt x="1487" y="479"/>
                  </a:lnTo>
                  <a:lnTo>
                    <a:pt x="1491" y="479"/>
                  </a:lnTo>
                  <a:lnTo>
                    <a:pt x="1495" y="479"/>
                  </a:lnTo>
                  <a:lnTo>
                    <a:pt x="1498" y="479"/>
                  </a:lnTo>
                  <a:lnTo>
                    <a:pt x="1502" y="479"/>
                  </a:lnTo>
                  <a:lnTo>
                    <a:pt x="1506" y="479"/>
                  </a:lnTo>
                  <a:lnTo>
                    <a:pt x="1510" y="479"/>
                  </a:lnTo>
                  <a:lnTo>
                    <a:pt x="1514" y="479"/>
                  </a:lnTo>
                  <a:lnTo>
                    <a:pt x="1517" y="479"/>
                  </a:lnTo>
                  <a:lnTo>
                    <a:pt x="1521" y="479"/>
                  </a:lnTo>
                  <a:lnTo>
                    <a:pt x="1525" y="479"/>
                  </a:lnTo>
                  <a:lnTo>
                    <a:pt x="1529" y="479"/>
                  </a:lnTo>
                  <a:lnTo>
                    <a:pt x="1533" y="479"/>
                  </a:lnTo>
                  <a:lnTo>
                    <a:pt x="1536" y="479"/>
                  </a:lnTo>
                  <a:lnTo>
                    <a:pt x="1540" y="479"/>
                  </a:lnTo>
                  <a:lnTo>
                    <a:pt x="1544" y="479"/>
                  </a:lnTo>
                  <a:lnTo>
                    <a:pt x="1548" y="479"/>
                  </a:lnTo>
                  <a:lnTo>
                    <a:pt x="1552" y="479"/>
                  </a:lnTo>
                  <a:lnTo>
                    <a:pt x="1555" y="479"/>
                  </a:lnTo>
                  <a:lnTo>
                    <a:pt x="1559" y="479"/>
                  </a:lnTo>
                  <a:lnTo>
                    <a:pt x="1563" y="479"/>
                  </a:lnTo>
                  <a:lnTo>
                    <a:pt x="1567" y="479"/>
                  </a:lnTo>
                  <a:lnTo>
                    <a:pt x="1571" y="479"/>
                  </a:lnTo>
                  <a:lnTo>
                    <a:pt x="1575" y="479"/>
                  </a:lnTo>
                  <a:lnTo>
                    <a:pt x="1578" y="475"/>
                  </a:lnTo>
                  <a:lnTo>
                    <a:pt x="1578" y="479"/>
                  </a:lnTo>
                  <a:lnTo>
                    <a:pt x="1582" y="479"/>
                  </a:lnTo>
                  <a:lnTo>
                    <a:pt x="1586" y="479"/>
                  </a:lnTo>
                  <a:lnTo>
                    <a:pt x="1590" y="479"/>
                  </a:lnTo>
                  <a:lnTo>
                    <a:pt x="1594" y="479"/>
                  </a:lnTo>
                  <a:lnTo>
                    <a:pt x="1597" y="479"/>
                  </a:lnTo>
                  <a:lnTo>
                    <a:pt x="1601" y="479"/>
                  </a:lnTo>
                  <a:lnTo>
                    <a:pt x="1605" y="479"/>
                  </a:lnTo>
                  <a:lnTo>
                    <a:pt x="1609" y="479"/>
                  </a:lnTo>
                  <a:lnTo>
                    <a:pt x="1613" y="479"/>
                  </a:lnTo>
                  <a:lnTo>
                    <a:pt x="1616" y="479"/>
                  </a:lnTo>
                  <a:lnTo>
                    <a:pt x="1620" y="479"/>
                  </a:lnTo>
                  <a:lnTo>
                    <a:pt x="1624" y="479"/>
                  </a:lnTo>
                  <a:lnTo>
                    <a:pt x="1628" y="479"/>
                  </a:lnTo>
                  <a:lnTo>
                    <a:pt x="1632" y="479"/>
                  </a:lnTo>
                  <a:lnTo>
                    <a:pt x="1635" y="479"/>
                  </a:lnTo>
                  <a:lnTo>
                    <a:pt x="1639" y="479"/>
                  </a:lnTo>
                  <a:lnTo>
                    <a:pt x="1643" y="479"/>
                  </a:lnTo>
                  <a:lnTo>
                    <a:pt x="1647" y="479"/>
                  </a:lnTo>
                  <a:lnTo>
                    <a:pt x="1651" y="479"/>
                  </a:lnTo>
                  <a:lnTo>
                    <a:pt x="1654" y="479"/>
                  </a:lnTo>
                  <a:lnTo>
                    <a:pt x="1658" y="479"/>
                  </a:lnTo>
                  <a:lnTo>
                    <a:pt x="1662" y="479"/>
                  </a:lnTo>
                  <a:lnTo>
                    <a:pt x="1666" y="479"/>
                  </a:lnTo>
                  <a:lnTo>
                    <a:pt x="1670" y="479"/>
                  </a:lnTo>
                  <a:lnTo>
                    <a:pt x="1673" y="479"/>
                  </a:lnTo>
                  <a:lnTo>
                    <a:pt x="1677" y="479"/>
                  </a:lnTo>
                  <a:lnTo>
                    <a:pt x="1681" y="479"/>
                  </a:lnTo>
                  <a:lnTo>
                    <a:pt x="1685" y="479"/>
                  </a:lnTo>
                  <a:lnTo>
                    <a:pt x="1689" y="479"/>
                  </a:lnTo>
                  <a:lnTo>
                    <a:pt x="1692" y="479"/>
                  </a:lnTo>
                  <a:lnTo>
                    <a:pt x="1696" y="479"/>
                  </a:lnTo>
                  <a:lnTo>
                    <a:pt x="1700" y="479"/>
                  </a:lnTo>
                  <a:lnTo>
                    <a:pt x="1704" y="479"/>
                  </a:lnTo>
                  <a:lnTo>
                    <a:pt x="1708" y="479"/>
                  </a:lnTo>
                  <a:lnTo>
                    <a:pt x="1711" y="479"/>
                  </a:lnTo>
                  <a:lnTo>
                    <a:pt x="1715" y="479"/>
                  </a:lnTo>
                  <a:lnTo>
                    <a:pt x="1719" y="479"/>
                  </a:lnTo>
                  <a:lnTo>
                    <a:pt x="1723" y="479"/>
                  </a:lnTo>
                  <a:lnTo>
                    <a:pt x="1727" y="479"/>
                  </a:lnTo>
                  <a:lnTo>
                    <a:pt x="1730" y="479"/>
                  </a:lnTo>
                  <a:lnTo>
                    <a:pt x="1734" y="479"/>
                  </a:lnTo>
                  <a:lnTo>
                    <a:pt x="1738" y="479"/>
                  </a:lnTo>
                  <a:lnTo>
                    <a:pt x="1742" y="479"/>
                  </a:lnTo>
                  <a:lnTo>
                    <a:pt x="1746" y="479"/>
                  </a:lnTo>
                  <a:lnTo>
                    <a:pt x="1749" y="479"/>
                  </a:lnTo>
                  <a:lnTo>
                    <a:pt x="1753" y="479"/>
                  </a:lnTo>
                  <a:lnTo>
                    <a:pt x="1757" y="479"/>
                  </a:lnTo>
                  <a:lnTo>
                    <a:pt x="1761" y="479"/>
                  </a:lnTo>
                  <a:lnTo>
                    <a:pt x="1765" y="479"/>
                  </a:lnTo>
                  <a:lnTo>
                    <a:pt x="1768" y="479"/>
                  </a:lnTo>
                  <a:lnTo>
                    <a:pt x="1772" y="479"/>
                  </a:lnTo>
                  <a:lnTo>
                    <a:pt x="1776" y="479"/>
                  </a:lnTo>
                  <a:lnTo>
                    <a:pt x="1780" y="479"/>
                  </a:lnTo>
                  <a:lnTo>
                    <a:pt x="1784" y="479"/>
                  </a:lnTo>
                  <a:lnTo>
                    <a:pt x="1787" y="479"/>
                  </a:lnTo>
                  <a:lnTo>
                    <a:pt x="1791" y="479"/>
                  </a:lnTo>
                  <a:lnTo>
                    <a:pt x="1795" y="479"/>
                  </a:lnTo>
                  <a:lnTo>
                    <a:pt x="1799" y="479"/>
                  </a:lnTo>
                  <a:lnTo>
                    <a:pt x="1803" y="479"/>
                  </a:lnTo>
                  <a:lnTo>
                    <a:pt x="1807" y="479"/>
                  </a:lnTo>
                  <a:lnTo>
                    <a:pt x="1810" y="479"/>
                  </a:lnTo>
                  <a:lnTo>
                    <a:pt x="1814" y="479"/>
                  </a:lnTo>
                  <a:lnTo>
                    <a:pt x="1818" y="479"/>
                  </a:lnTo>
                  <a:lnTo>
                    <a:pt x="1822" y="479"/>
                  </a:lnTo>
                  <a:lnTo>
                    <a:pt x="1826" y="479"/>
                  </a:lnTo>
                  <a:lnTo>
                    <a:pt x="1829" y="479"/>
                  </a:lnTo>
                  <a:lnTo>
                    <a:pt x="1833" y="479"/>
                  </a:lnTo>
                  <a:lnTo>
                    <a:pt x="1837" y="479"/>
                  </a:lnTo>
                  <a:lnTo>
                    <a:pt x="1841" y="479"/>
                  </a:lnTo>
                  <a:lnTo>
                    <a:pt x="1845" y="479"/>
                  </a:lnTo>
                  <a:lnTo>
                    <a:pt x="1848" y="479"/>
                  </a:lnTo>
                  <a:lnTo>
                    <a:pt x="1852" y="479"/>
                  </a:lnTo>
                  <a:lnTo>
                    <a:pt x="1856" y="479"/>
                  </a:lnTo>
                  <a:lnTo>
                    <a:pt x="1860" y="479"/>
                  </a:lnTo>
                  <a:lnTo>
                    <a:pt x="1864" y="479"/>
                  </a:lnTo>
                  <a:lnTo>
                    <a:pt x="1867" y="479"/>
                  </a:lnTo>
                  <a:lnTo>
                    <a:pt x="1871" y="479"/>
                  </a:lnTo>
                  <a:lnTo>
                    <a:pt x="1875" y="479"/>
                  </a:lnTo>
                  <a:lnTo>
                    <a:pt x="1879" y="479"/>
                  </a:lnTo>
                  <a:lnTo>
                    <a:pt x="1883" y="479"/>
                  </a:lnTo>
                  <a:lnTo>
                    <a:pt x="1886" y="479"/>
                  </a:lnTo>
                  <a:lnTo>
                    <a:pt x="1890" y="479"/>
                  </a:lnTo>
                  <a:lnTo>
                    <a:pt x="1894" y="479"/>
                  </a:lnTo>
                  <a:lnTo>
                    <a:pt x="1898" y="479"/>
                  </a:lnTo>
                  <a:lnTo>
                    <a:pt x="1902" y="479"/>
                  </a:lnTo>
                  <a:lnTo>
                    <a:pt x="1905" y="479"/>
                  </a:lnTo>
                  <a:lnTo>
                    <a:pt x="1909" y="479"/>
                  </a:lnTo>
                  <a:lnTo>
                    <a:pt x="1913" y="479"/>
                  </a:lnTo>
                  <a:lnTo>
                    <a:pt x="1917" y="479"/>
                  </a:lnTo>
                  <a:lnTo>
                    <a:pt x="1921" y="479"/>
                  </a:lnTo>
                  <a:lnTo>
                    <a:pt x="1924" y="479"/>
                  </a:lnTo>
                  <a:lnTo>
                    <a:pt x="1928" y="479"/>
                  </a:lnTo>
                  <a:lnTo>
                    <a:pt x="1932" y="479"/>
                  </a:lnTo>
                  <a:lnTo>
                    <a:pt x="1936" y="479"/>
                  </a:lnTo>
                  <a:lnTo>
                    <a:pt x="1940" y="479"/>
                  </a:lnTo>
                  <a:lnTo>
                    <a:pt x="1943" y="479"/>
                  </a:lnTo>
                  <a:lnTo>
                    <a:pt x="1947" y="479"/>
                  </a:lnTo>
                  <a:lnTo>
                    <a:pt x="1951" y="479"/>
                  </a:lnTo>
                  <a:lnTo>
                    <a:pt x="1955" y="479"/>
                  </a:lnTo>
                  <a:lnTo>
                    <a:pt x="1959" y="479"/>
                  </a:lnTo>
                  <a:lnTo>
                    <a:pt x="1962" y="479"/>
                  </a:lnTo>
                  <a:lnTo>
                    <a:pt x="1966" y="479"/>
                  </a:lnTo>
                  <a:lnTo>
                    <a:pt x="1970" y="479"/>
                  </a:lnTo>
                  <a:lnTo>
                    <a:pt x="1974" y="479"/>
                  </a:lnTo>
                  <a:lnTo>
                    <a:pt x="1978" y="479"/>
                  </a:lnTo>
                  <a:lnTo>
                    <a:pt x="1981" y="479"/>
                  </a:lnTo>
                  <a:lnTo>
                    <a:pt x="1985" y="479"/>
                  </a:lnTo>
                  <a:lnTo>
                    <a:pt x="1989" y="479"/>
                  </a:lnTo>
                  <a:lnTo>
                    <a:pt x="1993" y="479"/>
                  </a:lnTo>
                  <a:lnTo>
                    <a:pt x="1997" y="479"/>
                  </a:lnTo>
                  <a:lnTo>
                    <a:pt x="2000" y="479"/>
                  </a:lnTo>
                  <a:lnTo>
                    <a:pt x="2004" y="479"/>
                  </a:lnTo>
                  <a:lnTo>
                    <a:pt x="2008" y="479"/>
                  </a:lnTo>
                  <a:lnTo>
                    <a:pt x="2012" y="479"/>
                  </a:lnTo>
                  <a:lnTo>
                    <a:pt x="2016" y="479"/>
                  </a:lnTo>
                  <a:lnTo>
                    <a:pt x="2019" y="479"/>
                  </a:lnTo>
                  <a:lnTo>
                    <a:pt x="2023" y="479"/>
                  </a:lnTo>
                  <a:lnTo>
                    <a:pt x="2027" y="479"/>
                  </a:lnTo>
                  <a:lnTo>
                    <a:pt x="2031" y="479"/>
                  </a:lnTo>
                  <a:lnTo>
                    <a:pt x="2035" y="479"/>
                  </a:lnTo>
                  <a:lnTo>
                    <a:pt x="2038" y="479"/>
                  </a:lnTo>
                  <a:lnTo>
                    <a:pt x="2042" y="479"/>
                  </a:lnTo>
                  <a:lnTo>
                    <a:pt x="2046" y="479"/>
                  </a:lnTo>
                  <a:lnTo>
                    <a:pt x="2050" y="479"/>
                  </a:lnTo>
                  <a:lnTo>
                    <a:pt x="2054" y="479"/>
                  </a:lnTo>
                  <a:lnTo>
                    <a:pt x="2058" y="479"/>
                  </a:lnTo>
                  <a:lnTo>
                    <a:pt x="2061" y="475"/>
                  </a:lnTo>
                  <a:lnTo>
                    <a:pt x="2061" y="479"/>
                  </a:lnTo>
                  <a:lnTo>
                    <a:pt x="2065" y="479"/>
                  </a:lnTo>
                  <a:lnTo>
                    <a:pt x="2069" y="479"/>
                  </a:lnTo>
                  <a:lnTo>
                    <a:pt x="2073" y="479"/>
                  </a:lnTo>
                  <a:lnTo>
                    <a:pt x="2077" y="479"/>
                  </a:lnTo>
                  <a:lnTo>
                    <a:pt x="2080" y="479"/>
                  </a:lnTo>
                  <a:lnTo>
                    <a:pt x="2084" y="479"/>
                  </a:lnTo>
                  <a:lnTo>
                    <a:pt x="2088" y="479"/>
                  </a:lnTo>
                  <a:lnTo>
                    <a:pt x="2092" y="479"/>
                  </a:lnTo>
                  <a:lnTo>
                    <a:pt x="2096" y="479"/>
                  </a:lnTo>
                  <a:lnTo>
                    <a:pt x="2099" y="479"/>
                  </a:lnTo>
                  <a:lnTo>
                    <a:pt x="2103" y="479"/>
                  </a:lnTo>
                  <a:lnTo>
                    <a:pt x="2107" y="479"/>
                  </a:lnTo>
                  <a:lnTo>
                    <a:pt x="2111" y="479"/>
                  </a:lnTo>
                  <a:lnTo>
                    <a:pt x="2115" y="479"/>
                  </a:lnTo>
                  <a:lnTo>
                    <a:pt x="2118" y="479"/>
                  </a:lnTo>
                  <a:lnTo>
                    <a:pt x="2122" y="479"/>
                  </a:lnTo>
                  <a:lnTo>
                    <a:pt x="2126" y="479"/>
                  </a:lnTo>
                  <a:lnTo>
                    <a:pt x="2130" y="479"/>
                  </a:lnTo>
                  <a:lnTo>
                    <a:pt x="2134" y="479"/>
                  </a:lnTo>
                  <a:lnTo>
                    <a:pt x="2137" y="479"/>
                  </a:lnTo>
                  <a:lnTo>
                    <a:pt x="2141" y="479"/>
                  </a:lnTo>
                  <a:lnTo>
                    <a:pt x="2145" y="479"/>
                  </a:lnTo>
                  <a:lnTo>
                    <a:pt x="2149" y="479"/>
                  </a:lnTo>
                  <a:lnTo>
                    <a:pt x="2153" y="479"/>
                  </a:lnTo>
                  <a:lnTo>
                    <a:pt x="2156" y="479"/>
                  </a:lnTo>
                  <a:lnTo>
                    <a:pt x="2160" y="479"/>
                  </a:lnTo>
                  <a:lnTo>
                    <a:pt x="2164" y="479"/>
                  </a:lnTo>
                  <a:lnTo>
                    <a:pt x="2168" y="479"/>
                  </a:lnTo>
                  <a:lnTo>
                    <a:pt x="2172" y="479"/>
                  </a:lnTo>
                  <a:lnTo>
                    <a:pt x="2175" y="479"/>
                  </a:lnTo>
                  <a:lnTo>
                    <a:pt x="2179" y="479"/>
                  </a:lnTo>
                  <a:lnTo>
                    <a:pt x="2183" y="479"/>
                  </a:lnTo>
                  <a:lnTo>
                    <a:pt x="2187" y="479"/>
                  </a:lnTo>
                  <a:lnTo>
                    <a:pt x="2191" y="479"/>
                  </a:lnTo>
                  <a:lnTo>
                    <a:pt x="2194" y="479"/>
                  </a:lnTo>
                  <a:lnTo>
                    <a:pt x="2198" y="479"/>
                  </a:lnTo>
                  <a:lnTo>
                    <a:pt x="2202" y="479"/>
                  </a:lnTo>
                  <a:lnTo>
                    <a:pt x="2206" y="479"/>
                  </a:lnTo>
                  <a:lnTo>
                    <a:pt x="2210" y="479"/>
                  </a:lnTo>
                  <a:lnTo>
                    <a:pt x="2213" y="479"/>
                  </a:lnTo>
                  <a:lnTo>
                    <a:pt x="2217" y="479"/>
                  </a:lnTo>
                  <a:lnTo>
                    <a:pt x="2221" y="479"/>
                  </a:lnTo>
                  <a:lnTo>
                    <a:pt x="2225" y="479"/>
                  </a:lnTo>
                  <a:lnTo>
                    <a:pt x="2229" y="479"/>
                  </a:lnTo>
                  <a:lnTo>
                    <a:pt x="2232" y="479"/>
                  </a:lnTo>
                  <a:lnTo>
                    <a:pt x="2236" y="479"/>
                  </a:lnTo>
                  <a:lnTo>
                    <a:pt x="2240" y="479"/>
                  </a:lnTo>
                  <a:lnTo>
                    <a:pt x="2244" y="479"/>
                  </a:lnTo>
                  <a:lnTo>
                    <a:pt x="2248" y="479"/>
                  </a:lnTo>
                  <a:lnTo>
                    <a:pt x="2251" y="479"/>
                  </a:lnTo>
                  <a:lnTo>
                    <a:pt x="2255" y="479"/>
                  </a:lnTo>
                  <a:lnTo>
                    <a:pt x="2259" y="479"/>
                  </a:lnTo>
                  <a:lnTo>
                    <a:pt x="2263" y="479"/>
                  </a:lnTo>
                  <a:lnTo>
                    <a:pt x="2267" y="479"/>
                  </a:lnTo>
                  <a:lnTo>
                    <a:pt x="2270" y="479"/>
                  </a:lnTo>
                  <a:lnTo>
                    <a:pt x="2274" y="479"/>
                  </a:lnTo>
                  <a:lnTo>
                    <a:pt x="2278" y="479"/>
                  </a:lnTo>
                  <a:lnTo>
                    <a:pt x="2282" y="479"/>
                  </a:lnTo>
                  <a:lnTo>
                    <a:pt x="2286" y="479"/>
                  </a:lnTo>
                  <a:lnTo>
                    <a:pt x="2290" y="479"/>
                  </a:lnTo>
                  <a:lnTo>
                    <a:pt x="2293" y="479"/>
                  </a:lnTo>
                  <a:lnTo>
                    <a:pt x="2297" y="479"/>
                  </a:lnTo>
                  <a:lnTo>
                    <a:pt x="2301" y="479"/>
                  </a:lnTo>
                  <a:lnTo>
                    <a:pt x="2305" y="479"/>
                  </a:lnTo>
                  <a:lnTo>
                    <a:pt x="2309" y="479"/>
                  </a:lnTo>
                  <a:lnTo>
                    <a:pt x="2312" y="479"/>
                  </a:lnTo>
                  <a:lnTo>
                    <a:pt x="2316" y="479"/>
                  </a:lnTo>
                  <a:lnTo>
                    <a:pt x="2320" y="479"/>
                  </a:lnTo>
                  <a:lnTo>
                    <a:pt x="2324" y="479"/>
                  </a:lnTo>
                  <a:lnTo>
                    <a:pt x="2328" y="479"/>
                  </a:lnTo>
                  <a:lnTo>
                    <a:pt x="2331" y="479"/>
                  </a:lnTo>
                  <a:lnTo>
                    <a:pt x="2335" y="479"/>
                  </a:lnTo>
                  <a:lnTo>
                    <a:pt x="2339" y="479"/>
                  </a:lnTo>
                  <a:lnTo>
                    <a:pt x="2343" y="479"/>
                  </a:lnTo>
                  <a:lnTo>
                    <a:pt x="2347" y="479"/>
                  </a:lnTo>
                  <a:lnTo>
                    <a:pt x="2350" y="479"/>
                  </a:lnTo>
                  <a:lnTo>
                    <a:pt x="2354" y="479"/>
                  </a:lnTo>
                  <a:lnTo>
                    <a:pt x="2358" y="479"/>
                  </a:lnTo>
                  <a:lnTo>
                    <a:pt x="2358" y="475"/>
                  </a:lnTo>
                  <a:lnTo>
                    <a:pt x="2358" y="479"/>
                  </a:lnTo>
                  <a:lnTo>
                    <a:pt x="2358" y="475"/>
                  </a:lnTo>
                  <a:lnTo>
                    <a:pt x="2362" y="479"/>
                  </a:lnTo>
                  <a:lnTo>
                    <a:pt x="2366" y="479"/>
                  </a:lnTo>
                  <a:lnTo>
                    <a:pt x="2369" y="479"/>
                  </a:lnTo>
                  <a:lnTo>
                    <a:pt x="2373" y="479"/>
                  </a:lnTo>
                  <a:lnTo>
                    <a:pt x="2377" y="479"/>
                  </a:lnTo>
                  <a:lnTo>
                    <a:pt x="2381" y="479"/>
                  </a:lnTo>
                  <a:lnTo>
                    <a:pt x="2385" y="479"/>
                  </a:lnTo>
                  <a:lnTo>
                    <a:pt x="2388" y="479"/>
                  </a:lnTo>
                  <a:lnTo>
                    <a:pt x="2392" y="479"/>
                  </a:lnTo>
                  <a:lnTo>
                    <a:pt x="2396" y="479"/>
                  </a:lnTo>
                  <a:lnTo>
                    <a:pt x="2400" y="479"/>
                  </a:lnTo>
                  <a:lnTo>
                    <a:pt x="2404" y="479"/>
                  </a:lnTo>
                  <a:lnTo>
                    <a:pt x="2407" y="479"/>
                  </a:lnTo>
                  <a:lnTo>
                    <a:pt x="2411" y="479"/>
                  </a:lnTo>
                  <a:lnTo>
                    <a:pt x="2415" y="479"/>
                  </a:lnTo>
                  <a:lnTo>
                    <a:pt x="2419" y="479"/>
                  </a:lnTo>
                  <a:lnTo>
                    <a:pt x="2423" y="479"/>
                  </a:lnTo>
                  <a:lnTo>
                    <a:pt x="2426" y="479"/>
                  </a:lnTo>
                  <a:lnTo>
                    <a:pt x="2430" y="479"/>
                  </a:lnTo>
                  <a:lnTo>
                    <a:pt x="2434" y="479"/>
                  </a:lnTo>
                  <a:lnTo>
                    <a:pt x="2438" y="479"/>
                  </a:lnTo>
                  <a:lnTo>
                    <a:pt x="2442" y="479"/>
                  </a:lnTo>
                  <a:lnTo>
                    <a:pt x="2445" y="479"/>
                  </a:lnTo>
                  <a:lnTo>
                    <a:pt x="2449" y="479"/>
                  </a:lnTo>
                  <a:lnTo>
                    <a:pt x="2453" y="479"/>
                  </a:lnTo>
                  <a:lnTo>
                    <a:pt x="2457" y="479"/>
                  </a:lnTo>
                  <a:lnTo>
                    <a:pt x="2461" y="479"/>
                  </a:lnTo>
                  <a:lnTo>
                    <a:pt x="2464" y="479"/>
                  </a:lnTo>
                  <a:lnTo>
                    <a:pt x="2468" y="479"/>
                  </a:lnTo>
                  <a:lnTo>
                    <a:pt x="2472" y="479"/>
                  </a:lnTo>
                  <a:lnTo>
                    <a:pt x="2476" y="479"/>
                  </a:lnTo>
                  <a:lnTo>
                    <a:pt x="2480" y="479"/>
                  </a:lnTo>
                  <a:lnTo>
                    <a:pt x="2483" y="479"/>
                  </a:lnTo>
                  <a:lnTo>
                    <a:pt x="2487" y="479"/>
                  </a:lnTo>
                  <a:lnTo>
                    <a:pt x="2491" y="479"/>
                  </a:lnTo>
                  <a:lnTo>
                    <a:pt x="2495" y="479"/>
                  </a:lnTo>
                  <a:lnTo>
                    <a:pt x="2499" y="479"/>
                  </a:lnTo>
                  <a:lnTo>
                    <a:pt x="2502" y="479"/>
                  </a:lnTo>
                  <a:lnTo>
                    <a:pt x="2506" y="479"/>
                  </a:lnTo>
                  <a:lnTo>
                    <a:pt x="2510" y="479"/>
                  </a:lnTo>
                  <a:lnTo>
                    <a:pt x="2514" y="479"/>
                  </a:lnTo>
                  <a:lnTo>
                    <a:pt x="2518" y="479"/>
                  </a:lnTo>
                  <a:lnTo>
                    <a:pt x="2522" y="479"/>
                  </a:lnTo>
                  <a:lnTo>
                    <a:pt x="2525" y="479"/>
                  </a:lnTo>
                  <a:lnTo>
                    <a:pt x="2529" y="479"/>
                  </a:lnTo>
                  <a:lnTo>
                    <a:pt x="2533" y="479"/>
                  </a:lnTo>
                  <a:lnTo>
                    <a:pt x="2537" y="479"/>
                  </a:lnTo>
                  <a:lnTo>
                    <a:pt x="2541" y="479"/>
                  </a:lnTo>
                  <a:lnTo>
                    <a:pt x="2544" y="479"/>
                  </a:lnTo>
                  <a:lnTo>
                    <a:pt x="2548" y="479"/>
                  </a:lnTo>
                  <a:lnTo>
                    <a:pt x="2552" y="479"/>
                  </a:lnTo>
                  <a:lnTo>
                    <a:pt x="2556" y="479"/>
                  </a:lnTo>
                  <a:lnTo>
                    <a:pt x="2560" y="479"/>
                  </a:lnTo>
                  <a:lnTo>
                    <a:pt x="2563" y="479"/>
                  </a:lnTo>
                  <a:lnTo>
                    <a:pt x="2567" y="479"/>
                  </a:lnTo>
                  <a:lnTo>
                    <a:pt x="2571" y="479"/>
                  </a:lnTo>
                  <a:lnTo>
                    <a:pt x="2575" y="479"/>
                  </a:lnTo>
                  <a:lnTo>
                    <a:pt x="2579" y="479"/>
                  </a:lnTo>
                  <a:lnTo>
                    <a:pt x="2582" y="479"/>
                  </a:lnTo>
                  <a:lnTo>
                    <a:pt x="2586" y="479"/>
                  </a:lnTo>
                  <a:lnTo>
                    <a:pt x="2590" y="479"/>
                  </a:lnTo>
                  <a:lnTo>
                    <a:pt x="2594" y="479"/>
                  </a:lnTo>
                  <a:lnTo>
                    <a:pt x="2598" y="479"/>
                  </a:lnTo>
                  <a:lnTo>
                    <a:pt x="2601" y="479"/>
                  </a:lnTo>
                  <a:lnTo>
                    <a:pt x="2605" y="479"/>
                  </a:lnTo>
                  <a:lnTo>
                    <a:pt x="2609" y="479"/>
                  </a:lnTo>
                  <a:lnTo>
                    <a:pt x="2613" y="479"/>
                  </a:lnTo>
                  <a:lnTo>
                    <a:pt x="2617" y="479"/>
                  </a:lnTo>
                  <a:lnTo>
                    <a:pt x="2620" y="479"/>
                  </a:lnTo>
                  <a:lnTo>
                    <a:pt x="2624" y="479"/>
                  </a:lnTo>
                  <a:lnTo>
                    <a:pt x="2628" y="475"/>
                  </a:lnTo>
                  <a:lnTo>
                    <a:pt x="2628" y="479"/>
                  </a:lnTo>
                  <a:lnTo>
                    <a:pt x="2632" y="479"/>
                  </a:lnTo>
                  <a:lnTo>
                    <a:pt x="2636" y="479"/>
                  </a:lnTo>
                  <a:lnTo>
                    <a:pt x="2639" y="479"/>
                  </a:lnTo>
                  <a:lnTo>
                    <a:pt x="2643" y="479"/>
                  </a:lnTo>
                  <a:lnTo>
                    <a:pt x="2647" y="479"/>
                  </a:lnTo>
                  <a:lnTo>
                    <a:pt x="2651" y="479"/>
                  </a:lnTo>
                  <a:lnTo>
                    <a:pt x="2655" y="479"/>
                  </a:lnTo>
                  <a:lnTo>
                    <a:pt x="2658" y="479"/>
                  </a:lnTo>
                  <a:lnTo>
                    <a:pt x="2662" y="479"/>
                  </a:lnTo>
                  <a:lnTo>
                    <a:pt x="2666" y="479"/>
                  </a:lnTo>
                  <a:lnTo>
                    <a:pt x="2670" y="479"/>
                  </a:lnTo>
                  <a:lnTo>
                    <a:pt x="2674" y="479"/>
                  </a:lnTo>
                  <a:lnTo>
                    <a:pt x="2677" y="479"/>
                  </a:lnTo>
                  <a:lnTo>
                    <a:pt x="2681" y="479"/>
                  </a:lnTo>
                  <a:lnTo>
                    <a:pt x="2685" y="479"/>
                  </a:lnTo>
                  <a:lnTo>
                    <a:pt x="2689" y="479"/>
                  </a:lnTo>
                  <a:lnTo>
                    <a:pt x="2693" y="479"/>
                  </a:lnTo>
                  <a:lnTo>
                    <a:pt x="2696" y="479"/>
                  </a:lnTo>
                  <a:lnTo>
                    <a:pt x="2700" y="479"/>
                  </a:lnTo>
                  <a:lnTo>
                    <a:pt x="2704" y="479"/>
                  </a:lnTo>
                  <a:lnTo>
                    <a:pt x="2708" y="479"/>
                  </a:lnTo>
                  <a:lnTo>
                    <a:pt x="2712" y="479"/>
                  </a:lnTo>
                  <a:lnTo>
                    <a:pt x="2715" y="479"/>
                  </a:lnTo>
                  <a:lnTo>
                    <a:pt x="2719" y="479"/>
                  </a:lnTo>
                  <a:lnTo>
                    <a:pt x="2723" y="479"/>
                  </a:lnTo>
                  <a:lnTo>
                    <a:pt x="2727" y="479"/>
                  </a:lnTo>
                  <a:lnTo>
                    <a:pt x="2731" y="479"/>
                  </a:lnTo>
                  <a:lnTo>
                    <a:pt x="2734" y="479"/>
                  </a:lnTo>
                  <a:lnTo>
                    <a:pt x="2738" y="479"/>
                  </a:lnTo>
                  <a:lnTo>
                    <a:pt x="2742" y="479"/>
                  </a:lnTo>
                  <a:lnTo>
                    <a:pt x="2746" y="479"/>
                  </a:lnTo>
                  <a:lnTo>
                    <a:pt x="2750" y="479"/>
                  </a:lnTo>
                  <a:lnTo>
                    <a:pt x="2753" y="479"/>
                  </a:lnTo>
                  <a:lnTo>
                    <a:pt x="2757" y="479"/>
                  </a:lnTo>
                  <a:lnTo>
                    <a:pt x="2761" y="479"/>
                  </a:lnTo>
                  <a:lnTo>
                    <a:pt x="2765" y="479"/>
                  </a:lnTo>
                  <a:lnTo>
                    <a:pt x="2769" y="479"/>
                  </a:lnTo>
                  <a:lnTo>
                    <a:pt x="2773" y="479"/>
                  </a:lnTo>
                  <a:lnTo>
                    <a:pt x="2776" y="479"/>
                  </a:lnTo>
                  <a:lnTo>
                    <a:pt x="2780" y="479"/>
                  </a:lnTo>
                  <a:lnTo>
                    <a:pt x="2784" y="479"/>
                  </a:lnTo>
                  <a:lnTo>
                    <a:pt x="2788" y="479"/>
                  </a:lnTo>
                  <a:lnTo>
                    <a:pt x="2792" y="479"/>
                  </a:lnTo>
                  <a:lnTo>
                    <a:pt x="2795" y="479"/>
                  </a:lnTo>
                  <a:lnTo>
                    <a:pt x="2799" y="479"/>
                  </a:lnTo>
                  <a:lnTo>
                    <a:pt x="2803" y="479"/>
                  </a:lnTo>
                  <a:lnTo>
                    <a:pt x="2807" y="479"/>
                  </a:lnTo>
                  <a:lnTo>
                    <a:pt x="2811" y="479"/>
                  </a:lnTo>
                  <a:lnTo>
                    <a:pt x="2814" y="479"/>
                  </a:lnTo>
                  <a:lnTo>
                    <a:pt x="2818" y="479"/>
                  </a:lnTo>
                  <a:lnTo>
                    <a:pt x="2822" y="479"/>
                  </a:lnTo>
                  <a:lnTo>
                    <a:pt x="2826" y="479"/>
                  </a:lnTo>
                  <a:lnTo>
                    <a:pt x="2830" y="479"/>
                  </a:lnTo>
                  <a:lnTo>
                    <a:pt x="2833" y="479"/>
                  </a:lnTo>
                  <a:lnTo>
                    <a:pt x="2837" y="479"/>
                  </a:lnTo>
                  <a:lnTo>
                    <a:pt x="2841" y="479"/>
                  </a:lnTo>
                  <a:lnTo>
                    <a:pt x="2845" y="479"/>
                  </a:lnTo>
                  <a:lnTo>
                    <a:pt x="2849" y="479"/>
                  </a:lnTo>
                  <a:lnTo>
                    <a:pt x="2852" y="479"/>
                  </a:lnTo>
                  <a:lnTo>
                    <a:pt x="2856" y="479"/>
                  </a:lnTo>
                  <a:lnTo>
                    <a:pt x="2860" y="479"/>
                  </a:lnTo>
                  <a:lnTo>
                    <a:pt x="2864" y="479"/>
                  </a:lnTo>
                  <a:lnTo>
                    <a:pt x="2868" y="479"/>
                  </a:lnTo>
                  <a:lnTo>
                    <a:pt x="2871" y="479"/>
                  </a:lnTo>
                  <a:lnTo>
                    <a:pt x="2875" y="479"/>
                  </a:lnTo>
                  <a:lnTo>
                    <a:pt x="2879" y="479"/>
                  </a:lnTo>
                  <a:lnTo>
                    <a:pt x="2883" y="479"/>
                  </a:lnTo>
                  <a:lnTo>
                    <a:pt x="2887" y="479"/>
                  </a:lnTo>
                  <a:lnTo>
                    <a:pt x="2890" y="479"/>
                  </a:lnTo>
                  <a:lnTo>
                    <a:pt x="2894" y="479"/>
                  </a:lnTo>
                  <a:lnTo>
                    <a:pt x="2898" y="479"/>
                  </a:lnTo>
                  <a:lnTo>
                    <a:pt x="2902" y="479"/>
                  </a:lnTo>
                </a:path>
              </a:pathLst>
            </a:custGeom>
            <a:noFill/>
            <a:ln w="0">
              <a:solidFill>
                <a:srgbClr val="A52A2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6" name="Freeform 218"/>
            <p:cNvSpPr>
              <a:spLocks/>
            </p:cNvSpPr>
            <p:nvPr/>
          </p:nvSpPr>
          <p:spPr bwMode="auto">
            <a:xfrm>
              <a:off x="3454401" y="5568950"/>
              <a:ext cx="4606925" cy="760413"/>
            </a:xfrm>
            <a:custGeom>
              <a:avLst/>
              <a:gdLst>
                <a:gd name="T0" fmla="*/ 46 w 2902"/>
                <a:gd name="T1" fmla="*/ 479 h 479"/>
                <a:gd name="T2" fmla="*/ 95 w 2902"/>
                <a:gd name="T3" fmla="*/ 479 h 479"/>
                <a:gd name="T4" fmla="*/ 145 w 2902"/>
                <a:gd name="T5" fmla="*/ 479 h 479"/>
                <a:gd name="T6" fmla="*/ 194 w 2902"/>
                <a:gd name="T7" fmla="*/ 479 h 479"/>
                <a:gd name="T8" fmla="*/ 243 w 2902"/>
                <a:gd name="T9" fmla="*/ 479 h 479"/>
                <a:gd name="T10" fmla="*/ 293 w 2902"/>
                <a:gd name="T11" fmla="*/ 479 h 479"/>
                <a:gd name="T12" fmla="*/ 342 w 2902"/>
                <a:gd name="T13" fmla="*/ 479 h 479"/>
                <a:gd name="T14" fmla="*/ 392 w 2902"/>
                <a:gd name="T15" fmla="*/ 479 h 479"/>
                <a:gd name="T16" fmla="*/ 441 w 2902"/>
                <a:gd name="T17" fmla="*/ 479 h 479"/>
                <a:gd name="T18" fmla="*/ 491 w 2902"/>
                <a:gd name="T19" fmla="*/ 479 h 479"/>
                <a:gd name="T20" fmla="*/ 540 w 2902"/>
                <a:gd name="T21" fmla="*/ 479 h 479"/>
                <a:gd name="T22" fmla="*/ 589 w 2902"/>
                <a:gd name="T23" fmla="*/ 479 h 479"/>
                <a:gd name="T24" fmla="*/ 639 w 2902"/>
                <a:gd name="T25" fmla="*/ 479 h 479"/>
                <a:gd name="T26" fmla="*/ 688 w 2902"/>
                <a:gd name="T27" fmla="*/ 479 h 479"/>
                <a:gd name="T28" fmla="*/ 738 w 2902"/>
                <a:gd name="T29" fmla="*/ 479 h 479"/>
                <a:gd name="T30" fmla="*/ 787 w 2902"/>
                <a:gd name="T31" fmla="*/ 479 h 479"/>
                <a:gd name="T32" fmla="*/ 837 w 2902"/>
                <a:gd name="T33" fmla="*/ 479 h 479"/>
                <a:gd name="T34" fmla="*/ 886 w 2902"/>
                <a:gd name="T35" fmla="*/ 479 h 479"/>
                <a:gd name="T36" fmla="*/ 936 w 2902"/>
                <a:gd name="T37" fmla="*/ 479 h 479"/>
                <a:gd name="T38" fmla="*/ 985 w 2902"/>
                <a:gd name="T39" fmla="*/ 479 h 479"/>
                <a:gd name="T40" fmla="*/ 1034 w 2902"/>
                <a:gd name="T41" fmla="*/ 479 h 479"/>
                <a:gd name="T42" fmla="*/ 1084 w 2902"/>
                <a:gd name="T43" fmla="*/ 479 h 479"/>
                <a:gd name="T44" fmla="*/ 1133 w 2902"/>
                <a:gd name="T45" fmla="*/ 479 h 479"/>
                <a:gd name="T46" fmla="*/ 1183 w 2902"/>
                <a:gd name="T47" fmla="*/ 479 h 479"/>
                <a:gd name="T48" fmla="*/ 1232 w 2902"/>
                <a:gd name="T49" fmla="*/ 479 h 479"/>
                <a:gd name="T50" fmla="*/ 1282 w 2902"/>
                <a:gd name="T51" fmla="*/ 479 h 479"/>
                <a:gd name="T52" fmla="*/ 1331 w 2902"/>
                <a:gd name="T53" fmla="*/ 479 h 479"/>
                <a:gd name="T54" fmla="*/ 1358 w 2902"/>
                <a:gd name="T55" fmla="*/ 217 h 479"/>
                <a:gd name="T56" fmla="*/ 1373 w 2902"/>
                <a:gd name="T57" fmla="*/ 190 h 479"/>
                <a:gd name="T58" fmla="*/ 1400 w 2902"/>
                <a:gd name="T59" fmla="*/ 471 h 479"/>
                <a:gd name="T60" fmla="*/ 1438 w 2902"/>
                <a:gd name="T61" fmla="*/ 479 h 479"/>
                <a:gd name="T62" fmla="*/ 1487 w 2902"/>
                <a:gd name="T63" fmla="*/ 479 h 479"/>
                <a:gd name="T64" fmla="*/ 1536 w 2902"/>
                <a:gd name="T65" fmla="*/ 479 h 479"/>
                <a:gd name="T66" fmla="*/ 1586 w 2902"/>
                <a:gd name="T67" fmla="*/ 479 h 479"/>
                <a:gd name="T68" fmla="*/ 1635 w 2902"/>
                <a:gd name="T69" fmla="*/ 479 h 479"/>
                <a:gd name="T70" fmla="*/ 1685 w 2902"/>
                <a:gd name="T71" fmla="*/ 479 h 479"/>
                <a:gd name="T72" fmla="*/ 1734 w 2902"/>
                <a:gd name="T73" fmla="*/ 479 h 479"/>
                <a:gd name="T74" fmla="*/ 1784 w 2902"/>
                <a:gd name="T75" fmla="*/ 479 h 479"/>
                <a:gd name="T76" fmla="*/ 1833 w 2902"/>
                <a:gd name="T77" fmla="*/ 479 h 479"/>
                <a:gd name="T78" fmla="*/ 1883 w 2902"/>
                <a:gd name="T79" fmla="*/ 479 h 479"/>
                <a:gd name="T80" fmla="*/ 1932 w 2902"/>
                <a:gd name="T81" fmla="*/ 479 h 479"/>
                <a:gd name="T82" fmla="*/ 1981 w 2902"/>
                <a:gd name="T83" fmla="*/ 479 h 479"/>
                <a:gd name="T84" fmla="*/ 2031 w 2902"/>
                <a:gd name="T85" fmla="*/ 479 h 479"/>
                <a:gd name="T86" fmla="*/ 2080 w 2902"/>
                <a:gd name="T87" fmla="*/ 479 h 479"/>
                <a:gd name="T88" fmla="*/ 2130 w 2902"/>
                <a:gd name="T89" fmla="*/ 479 h 479"/>
                <a:gd name="T90" fmla="*/ 2179 w 2902"/>
                <a:gd name="T91" fmla="*/ 479 h 479"/>
                <a:gd name="T92" fmla="*/ 2229 w 2902"/>
                <a:gd name="T93" fmla="*/ 479 h 479"/>
                <a:gd name="T94" fmla="*/ 2278 w 2902"/>
                <a:gd name="T95" fmla="*/ 479 h 479"/>
                <a:gd name="T96" fmla="*/ 2328 w 2902"/>
                <a:gd name="T97" fmla="*/ 479 h 479"/>
                <a:gd name="T98" fmla="*/ 2377 w 2902"/>
                <a:gd name="T99" fmla="*/ 479 h 479"/>
                <a:gd name="T100" fmla="*/ 2426 w 2902"/>
                <a:gd name="T101" fmla="*/ 479 h 479"/>
                <a:gd name="T102" fmla="*/ 2476 w 2902"/>
                <a:gd name="T103" fmla="*/ 479 h 479"/>
                <a:gd name="T104" fmla="*/ 2525 w 2902"/>
                <a:gd name="T105" fmla="*/ 479 h 479"/>
                <a:gd name="T106" fmla="*/ 2575 w 2902"/>
                <a:gd name="T107" fmla="*/ 479 h 479"/>
                <a:gd name="T108" fmla="*/ 2624 w 2902"/>
                <a:gd name="T109" fmla="*/ 479 h 479"/>
                <a:gd name="T110" fmla="*/ 2674 w 2902"/>
                <a:gd name="T111" fmla="*/ 479 h 479"/>
                <a:gd name="T112" fmla="*/ 2723 w 2902"/>
                <a:gd name="T113" fmla="*/ 479 h 479"/>
                <a:gd name="T114" fmla="*/ 2773 w 2902"/>
                <a:gd name="T115" fmla="*/ 479 h 479"/>
                <a:gd name="T116" fmla="*/ 2822 w 2902"/>
                <a:gd name="T117" fmla="*/ 479 h 479"/>
                <a:gd name="T118" fmla="*/ 2871 w 2902"/>
                <a:gd name="T119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02" h="479">
                  <a:moveTo>
                    <a:pt x="0" y="479"/>
                  </a:moveTo>
                  <a:lnTo>
                    <a:pt x="4" y="479"/>
                  </a:lnTo>
                  <a:lnTo>
                    <a:pt x="8" y="479"/>
                  </a:lnTo>
                  <a:lnTo>
                    <a:pt x="11" y="479"/>
                  </a:lnTo>
                  <a:lnTo>
                    <a:pt x="15" y="479"/>
                  </a:lnTo>
                  <a:lnTo>
                    <a:pt x="19" y="479"/>
                  </a:lnTo>
                  <a:lnTo>
                    <a:pt x="23" y="479"/>
                  </a:lnTo>
                  <a:lnTo>
                    <a:pt x="27" y="479"/>
                  </a:lnTo>
                  <a:lnTo>
                    <a:pt x="30" y="479"/>
                  </a:lnTo>
                  <a:lnTo>
                    <a:pt x="34" y="479"/>
                  </a:lnTo>
                  <a:lnTo>
                    <a:pt x="38" y="479"/>
                  </a:lnTo>
                  <a:lnTo>
                    <a:pt x="42" y="479"/>
                  </a:lnTo>
                  <a:lnTo>
                    <a:pt x="46" y="479"/>
                  </a:lnTo>
                  <a:lnTo>
                    <a:pt x="49" y="479"/>
                  </a:lnTo>
                  <a:lnTo>
                    <a:pt x="53" y="479"/>
                  </a:lnTo>
                  <a:lnTo>
                    <a:pt x="57" y="479"/>
                  </a:lnTo>
                  <a:lnTo>
                    <a:pt x="61" y="479"/>
                  </a:lnTo>
                  <a:lnTo>
                    <a:pt x="65" y="479"/>
                  </a:lnTo>
                  <a:lnTo>
                    <a:pt x="68" y="479"/>
                  </a:lnTo>
                  <a:lnTo>
                    <a:pt x="72" y="479"/>
                  </a:lnTo>
                  <a:lnTo>
                    <a:pt x="76" y="479"/>
                  </a:lnTo>
                  <a:lnTo>
                    <a:pt x="80" y="479"/>
                  </a:lnTo>
                  <a:lnTo>
                    <a:pt x="84" y="479"/>
                  </a:lnTo>
                  <a:lnTo>
                    <a:pt x="87" y="479"/>
                  </a:lnTo>
                  <a:lnTo>
                    <a:pt x="91" y="479"/>
                  </a:lnTo>
                  <a:lnTo>
                    <a:pt x="95" y="479"/>
                  </a:lnTo>
                  <a:lnTo>
                    <a:pt x="99" y="479"/>
                  </a:lnTo>
                  <a:lnTo>
                    <a:pt x="103" y="479"/>
                  </a:lnTo>
                  <a:lnTo>
                    <a:pt x="106" y="479"/>
                  </a:lnTo>
                  <a:lnTo>
                    <a:pt x="110" y="479"/>
                  </a:lnTo>
                  <a:lnTo>
                    <a:pt x="114" y="479"/>
                  </a:lnTo>
                  <a:lnTo>
                    <a:pt x="118" y="479"/>
                  </a:lnTo>
                  <a:lnTo>
                    <a:pt x="122" y="479"/>
                  </a:lnTo>
                  <a:lnTo>
                    <a:pt x="125" y="479"/>
                  </a:lnTo>
                  <a:lnTo>
                    <a:pt x="129" y="479"/>
                  </a:lnTo>
                  <a:lnTo>
                    <a:pt x="133" y="479"/>
                  </a:lnTo>
                  <a:lnTo>
                    <a:pt x="137" y="479"/>
                  </a:lnTo>
                  <a:lnTo>
                    <a:pt x="141" y="479"/>
                  </a:lnTo>
                  <a:lnTo>
                    <a:pt x="145" y="479"/>
                  </a:lnTo>
                  <a:lnTo>
                    <a:pt x="148" y="479"/>
                  </a:lnTo>
                  <a:lnTo>
                    <a:pt x="152" y="479"/>
                  </a:lnTo>
                  <a:lnTo>
                    <a:pt x="156" y="479"/>
                  </a:lnTo>
                  <a:lnTo>
                    <a:pt x="160" y="479"/>
                  </a:lnTo>
                  <a:lnTo>
                    <a:pt x="164" y="479"/>
                  </a:lnTo>
                  <a:lnTo>
                    <a:pt x="167" y="479"/>
                  </a:lnTo>
                  <a:lnTo>
                    <a:pt x="171" y="479"/>
                  </a:lnTo>
                  <a:lnTo>
                    <a:pt x="175" y="479"/>
                  </a:lnTo>
                  <a:lnTo>
                    <a:pt x="179" y="479"/>
                  </a:lnTo>
                  <a:lnTo>
                    <a:pt x="183" y="479"/>
                  </a:lnTo>
                  <a:lnTo>
                    <a:pt x="186" y="479"/>
                  </a:lnTo>
                  <a:lnTo>
                    <a:pt x="190" y="479"/>
                  </a:lnTo>
                  <a:lnTo>
                    <a:pt x="194" y="479"/>
                  </a:lnTo>
                  <a:lnTo>
                    <a:pt x="198" y="479"/>
                  </a:lnTo>
                  <a:lnTo>
                    <a:pt x="202" y="479"/>
                  </a:lnTo>
                  <a:lnTo>
                    <a:pt x="205" y="479"/>
                  </a:lnTo>
                  <a:lnTo>
                    <a:pt x="209" y="479"/>
                  </a:lnTo>
                  <a:lnTo>
                    <a:pt x="213" y="479"/>
                  </a:lnTo>
                  <a:lnTo>
                    <a:pt x="217" y="479"/>
                  </a:lnTo>
                  <a:lnTo>
                    <a:pt x="221" y="479"/>
                  </a:lnTo>
                  <a:lnTo>
                    <a:pt x="224" y="479"/>
                  </a:lnTo>
                  <a:lnTo>
                    <a:pt x="228" y="479"/>
                  </a:lnTo>
                  <a:lnTo>
                    <a:pt x="232" y="479"/>
                  </a:lnTo>
                  <a:lnTo>
                    <a:pt x="236" y="479"/>
                  </a:lnTo>
                  <a:lnTo>
                    <a:pt x="240" y="479"/>
                  </a:lnTo>
                  <a:lnTo>
                    <a:pt x="243" y="479"/>
                  </a:lnTo>
                  <a:lnTo>
                    <a:pt x="247" y="479"/>
                  </a:lnTo>
                  <a:lnTo>
                    <a:pt x="251" y="479"/>
                  </a:lnTo>
                  <a:lnTo>
                    <a:pt x="255" y="479"/>
                  </a:lnTo>
                  <a:lnTo>
                    <a:pt x="259" y="479"/>
                  </a:lnTo>
                  <a:lnTo>
                    <a:pt x="262" y="479"/>
                  </a:lnTo>
                  <a:lnTo>
                    <a:pt x="266" y="479"/>
                  </a:lnTo>
                  <a:lnTo>
                    <a:pt x="270" y="479"/>
                  </a:lnTo>
                  <a:lnTo>
                    <a:pt x="274" y="479"/>
                  </a:lnTo>
                  <a:lnTo>
                    <a:pt x="278" y="479"/>
                  </a:lnTo>
                  <a:lnTo>
                    <a:pt x="281" y="479"/>
                  </a:lnTo>
                  <a:lnTo>
                    <a:pt x="285" y="479"/>
                  </a:lnTo>
                  <a:lnTo>
                    <a:pt x="289" y="479"/>
                  </a:lnTo>
                  <a:lnTo>
                    <a:pt x="293" y="479"/>
                  </a:lnTo>
                  <a:lnTo>
                    <a:pt x="297" y="479"/>
                  </a:lnTo>
                  <a:lnTo>
                    <a:pt x="300" y="479"/>
                  </a:lnTo>
                  <a:lnTo>
                    <a:pt x="304" y="479"/>
                  </a:lnTo>
                  <a:lnTo>
                    <a:pt x="308" y="479"/>
                  </a:lnTo>
                  <a:lnTo>
                    <a:pt x="312" y="479"/>
                  </a:lnTo>
                  <a:lnTo>
                    <a:pt x="316" y="479"/>
                  </a:lnTo>
                  <a:lnTo>
                    <a:pt x="319" y="479"/>
                  </a:lnTo>
                  <a:lnTo>
                    <a:pt x="323" y="479"/>
                  </a:lnTo>
                  <a:lnTo>
                    <a:pt x="327" y="479"/>
                  </a:lnTo>
                  <a:lnTo>
                    <a:pt x="331" y="479"/>
                  </a:lnTo>
                  <a:lnTo>
                    <a:pt x="335" y="479"/>
                  </a:lnTo>
                  <a:lnTo>
                    <a:pt x="338" y="479"/>
                  </a:lnTo>
                  <a:lnTo>
                    <a:pt x="342" y="479"/>
                  </a:lnTo>
                  <a:lnTo>
                    <a:pt x="346" y="479"/>
                  </a:lnTo>
                  <a:lnTo>
                    <a:pt x="350" y="479"/>
                  </a:lnTo>
                  <a:lnTo>
                    <a:pt x="354" y="479"/>
                  </a:lnTo>
                  <a:lnTo>
                    <a:pt x="357" y="479"/>
                  </a:lnTo>
                  <a:lnTo>
                    <a:pt x="361" y="479"/>
                  </a:lnTo>
                  <a:lnTo>
                    <a:pt x="365" y="479"/>
                  </a:lnTo>
                  <a:lnTo>
                    <a:pt x="369" y="479"/>
                  </a:lnTo>
                  <a:lnTo>
                    <a:pt x="373" y="479"/>
                  </a:lnTo>
                  <a:lnTo>
                    <a:pt x="376" y="479"/>
                  </a:lnTo>
                  <a:lnTo>
                    <a:pt x="380" y="479"/>
                  </a:lnTo>
                  <a:lnTo>
                    <a:pt x="384" y="479"/>
                  </a:lnTo>
                  <a:lnTo>
                    <a:pt x="388" y="479"/>
                  </a:lnTo>
                  <a:lnTo>
                    <a:pt x="392" y="479"/>
                  </a:lnTo>
                  <a:lnTo>
                    <a:pt x="396" y="479"/>
                  </a:lnTo>
                  <a:lnTo>
                    <a:pt x="399" y="479"/>
                  </a:lnTo>
                  <a:lnTo>
                    <a:pt x="403" y="479"/>
                  </a:lnTo>
                  <a:lnTo>
                    <a:pt x="407" y="479"/>
                  </a:lnTo>
                  <a:lnTo>
                    <a:pt x="411" y="479"/>
                  </a:lnTo>
                  <a:lnTo>
                    <a:pt x="415" y="479"/>
                  </a:lnTo>
                  <a:lnTo>
                    <a:pt x="418" y="479"/>
                  </a:lnTo>
                  <a:lnTo>
                    <a:pt x="422" y="479"/>
                  </a:lnTo>
                  <a:lnTo>
                    <a:pt x="426" y="479"/>
                  </a:lnTo>
                  <a:lnTo>
                    <a:pt x="430" y="479"/>
                  </a:lnTo>
                  <a:lnTo>
                    <a:pt x="434" y="479"/>
                  </a:lnTo>
                  <a:lnTo>
                    <a:pt x="437" y="479"/>
                  </a:lnTo>
                  <a:lnTo>
                    <a:pt x="441" y="479"/>
                  </a:lnTo>
                  <a:lnTo>
                    <a:pt x="445" y="479"/>
                  </a:lnTo>
                  <a:lnTo>
                    <a:pt x="449" y="479"/>
                  </a:lnTo>
                  <a:lnTo>
                    <a:pt x="453" y="479"/>
                  </a:lnTo>
                  <a:lnTo>
                    <a:pt x="456" y="479"/>
                  </a:lnTo>
                  <a:lnTo>
                    <a:pt x="460" y="479"/>
                  </a:lnTo>
                  <a:lnTo>
                    <a:pt x="464" y="479"/>
                  </a:lnTo>
                  <a:lnTo>
                    <a:pt x="468" y="479"/>
                  </a:lnTo>
                  <a:lnTo>
                    <a:pt x="472" y="479"/>
                  </a:lnTo>
                  <a:lnTo>
                    <a:pt x="475" y="479"/>
                  </a:lnTo>
                  <a:lnTo>
                    <a:pt x="479" y="479"/>
                  </a:lnTo>
                  <a:lnTo>
                    <a:pt x="483" y="479"/>
                  </a:lnTo>
                  <a:lnTo>
                    <a:pt x="487" y="479"/>
                  </a:lnTo>
                  <a:lnTo>
                    <a:pt x="491" y="479"/>
                  </a:lnTo>
                  <a:lnTo>
                    <a:pt x="494" y="479"/>
                  </a:lnTo>
                  <a:lnTo>
                    <a:pt x="498" y="479"/>
                  </a:lnTo>
                  <a:lnTo>
                    <a:pt x="502" y="479"/>
                  </a:lnTo>
                  <a:lnTo>
                    <a:pt x="506" y="479"/>
                  </a:lnTo>
                  <a:lnTo>
                    <a:pt x="510" y="479"/>
                  </a:lnTo>
                  <a:lnTo>
                    <a:pt x="513" y="479"/>
                  </a:lnTo>
                  <a:lnTo>
                    <a:pt x="517" y="479"/>
                  </a:lnTo>
                  <a:lnTo>
                    <a:pt x="521" y="479"/>
                  </a:lnTo>
                  <a:lnTo>
                    <a:pt x="525" y="479"/>
                  </a:lnTo>
                  <a:lnTo>
                    <a:pt x="529" y="479"/>
                  </a:lnTo>
                  <a:lnTo>
                    <a:pt x="532" y="479"/>
                  </a:lnTo>
                  <a:lnTo>
                    <a:pt x="536" y="479"/>
                  </a:lnTo>
                  <a:lnTo>
                    <a:pt x="540" y="479"/>
                  </a:lnTo>
                  <a:lnTo>
                    <a:pt x="544" y="479"/>
                  </a:lnTo>
                  <a:lnTo>
                    <a:pt x="548" y="479"/>
                  </a:lnTo>
                  <a:lnTo>
                    <a:pt x="551" y="479"/>
                  </a:lnTo>
                  <a:lnTo>
                    <a:pt x="555" y="479"/>
                  </a:lnTo>
                  <a:lnTo>
                    <a:pt x="559" y="479"/>
                  </a:lnTo>
                  <a:lnTo>
                    <a:pt x="563" y="479"/>
                  </a:lnTo>
                  <a:lnTo>
                    <a:pt x="567" y="479"/>
                  </a:lnTo>
                  <a:lnTo>
                    <a:pt x="570" y="479"/>
                  </a:lnTo>
                  <a:lnTo>
                    <a:pt x="574" y="479"/>
                  </a:lnTo>
                  <a:lnTo>
                    <a:pt x="578" y="479"/>
                  </a:lnTo>
                  <a:lnTo>
                    <a:pt x="582" y="479"/>
                  </a:lnTo>
                  <a:lnTo>
                    <a:pt x="586" y="479"/>
                  </a:lnTo>
                  <a:lnTo>
                    <a:pt x="589" y="479"/>
                  </a:lnTo>
                  <a:lnTo>
                    <a:pt x="593" y="479"/>
                  </a:lnTo>
                  <a:lnTo>
                    <a:pt x="597" y="479"/>
                  </a:lnTo>
                  <a:lnTo>
                    <a:pt x="601" y="479"/>
                  </a:lnTo>
                  <a:lnTo>
                    <a:pt x="605" y="479"/>
                  </a:lnTo>
                  <a:lnTo>
                    <a:pt x="608" y="479"/>
                  </a:lnTo>
                  <a:lnTo>
                    <a:pt x="612" y="479"/>
                  </a:lnTo>
                  <a:lnTo>
                    <a:pt x="616" y="479"/>
                  </a:lnTo>
                  <a:lnTo>
                    <a:pt x="620" y="479"/>
                  </a:lnTo>
                  <a:lnTo>
                    <a:pt x="624" y="479"/>
                  </a:lnTo>
                  <a:lnTo>
                    <a:pt x="628" y="479"/>
                  </a:lnTo>
                  <a:lnTo>
                    <a:pt x="631" y="479"/>
                  </a:lnTo>
                  <a:lnTo>
                    <a:pt x="635" y="479"/>
                  </a:lnTo>
                  <a:lnTo>
                    <a:pt x="639" y="479"/>
                  </a:lnTo>
                  <a:lnTo>
                    <a:pt x="643" y="479"/>
                  </a:lnTo>
                  <a:lnTo>
                    <a:pt x="647" y="479"/>
                  </a:lnTo>
                  <a:lnTo>
                    <a:pt x="650" y="479"/>
                  </a:lnTo>
                  <a:lnTo>
                    <a:pt x="654" y="479"/>
                  </a:lnTo>
                  <a:lnTo>
                    <a:pt x="658" y="479"/>
                  </a:lnTo>
                  <a:lnTo>
                    <a:pt x="662" y="479"/>
                  </a:lnTo>
                  <a:lnTo>
                    <a:pt x="666" y="479"/>
                  </a:lnTo>
                  <a:lnTo>
                    <a:pt x="669" y="479"/>
                  </a:lnTo>
                  <a:lnTo>
                    <a:pt x="673" y="479"/>
                  </a:lnTo>
                  <a:lnTo>
                    <a:pt x="677" y="479"/>
                  </a:lnTo>
                  <a:lnTo>
                    <a:pt x="681" y="479"/>
                  </a:lnTo>
                  <a:lnTo>
                    <a:pt x="685" y="479"/>
                  </a:lnTo>
                  <a:lnTo>
                    <a:pt x="688" y="479"/>
                  </a:lnTo>
                  <a:lnTo>
                    <a:pt x="692" y="479"/>
                  </a:lnTo>
                  <a:lnTo>
                    <a:pt x="696" y="479"/>
                  </a:lnTo>
                  <a:lnTo>
                    <a:pt x="700" y="479"/>
                  </a:lnTo>
                  <a:lnTo>
                    <a:pt x="704" y="479"/>
                  </a:lnTo>
                  <a:lnTo>
                    <a:pt x="707" y="479"/>
                  </a:lnTo>
                  <a:lnTo>
                    <a:pt x="711" y="479"/>
                  </a:lnTo>
                  <a:lnTo>
                    <a:pt x="715" y="479"/>
                  </a:lnTo>
                  <a:lnTo>
                    <a:pt x="719" y="479"/>
                  </a:lnTo>
                  <a:lnTo>
                    <a:pt x="723" y="479"/>
                  </a:lnTo>
                  <a:lnTo>
                    <a:pt x="726" y="479"/>
                  </a:lnTo>
                  <a:lnTo>
                    <a:pt x="730" y="479"/>
                  </a:lnTo>
                  <a:lnTo>
                    <a:pt x="734" y="479"/>
                  </a:lnTo>
                  <a:lnTo>
                    <a:pt x="738" y="479"/>
                  </a:lnTo>
                  <a:lnTo>
                    <a:pt x="742" y="479"/>
                  </a:lnTo>
                  <a:lnTo>
                    <a:pt x="745" y="479"/>
                  </a:lnTo>
                  <a:lnTo>
                    <a:pt x="749" y="479"/>
                  </a:lnTo>
                  <a:lnTo>
                    <a:pt x="753" y="479"/>
                  </a:lnTo>
                  <a:lnTo>
                    <a:pt x="757" y="479"/>
                  </a:lnTo>
                  <a:lnTo>
                    <a:pt x="761" y="479"/>
                  </a:lnTo>
                  <a:lnTo>
                    <a:pt x="764" y="479"/>
                  </a:lnTo>
                  <a:lnTo>
                    <a:pt x="768" y="479"/>
                  </a:lnTo>
                  <a:lnTo>
                    <a:pt x="772" y="479"/>
                  </a:lnTo>
                  <a:lnTo>
                    <a:pt x="776" y="479"/>
                  </a:lnTo>
                  <a:lnTo>
                    <a:pt x="780" y="479"/>
                  </a:lnTo>
                  <a:lnTo>
                    <a:pt x="783" y="479"/>
                  </a:lnTo>
                  <a:lnTo>
                    <a:pt x="787" y="479"/>
                  </a:lnTo>
                  <a:lnTo>
                    <a:pt x="791" y="479"/>
                  </a:lnTo>
                  <a:lnTo>
                    <a:pt x="795" y="479"/>
                  </a:lnTo>
                  <a:lnTo>
                    <a:pt x="799" y="479"/>
                  </a:lnTo>
                  <a:lnTo>
                    <a:pt x="802" y="479"/>
                  </a:lnTo>
                  <a:lnTo>
                    <a:pt x="806" y="479"/>
                  </a:lnTo>
                  <a:lnTo>
                    <a:pt x="810" y="479"/>
                  </a:lnTo>
                  <a:lnTo>
                    <a:pt x="814" y="479"/>
                  </a:lnTo>
                  <a:lnTo>
                    <a:pt x="818" y="479"/>
                  </a:lnTo>
                  <a:lnTo>
                    <a:pt x="821" y="479"/>
                  </a:lnTo>
                  <a:lnTo>
                    <a:pt x="825" y="479"/>
                  </a:lnTo>
                  <a:lnTo>
                    <a:pt x="829" y="479"/>
                  </a:lnTo>
                  <a:lnTo>
                    <a:pt x="833" y="479"/>
                  </a:lnTo>
                  <a:lnTo>
                    <a:pt x="837" y="479"/>
                  </a:lnTo>
                  <a:lnTo>
                    <a:pt x="840" y="479"/>
                  </a:lnTo>
                  <a:lnTo>
                    <a:pt x="844" y="479"/>
                  </a:lnTo>
                  <a:lnTo>
                    <a:pt x="848" y="479"/>
                  </a:lnTo>
                  <a:lnTo>
                    <a:pt x="852" y="479"/>
                  </a:lnTo>
                  <a:lnTo>
                    <a:pt x="856" y="479"/>
                  </a:lnTo>
                  <a:lnTo>
                    <a:pt x="860" y="479"/>
                  </a:lnTo>
                  <a:lnTo>
                    <a:pt x="863" y="479"/>
                  </a:lnTo>
                  <a:lnTo>
                    <a:pt x="867" y="479"/>
                  </a:lnTo>
                  <a:lnTo>
                    <a:pt x="871" y="479"/>
                  </a:lnTo>
                  <a:lnTo>
                    <a:pt x="875" y="479"/>
                  </a:lnTo>
                  <a:lnTo>
                    <a:pt x="879" y="479"/>
                  </a:lnTo>
                  <a:lnTo>
                    <a:pt x="882" y="479"/>
                  </a:lnTo>
                  <a:lnTo>
                    <a:pt x="886" y="479"/>
                  </a:lnTo>
                  <a:lnTo>
                    <a:pt x="890" y="479"/>
                  </a:lnTo>
                  <a:lnTo>
                    <a:pt x="894" y="479"/>
                  </a:lnTo>
                  <a:lnTo>
                    <a:pt x="898" y="479"/>
                  </a:lnTo>
                  <a:lnTo>
                    <a:pt x="901" y="479"/>
                  </a:lnTo>
                  <a:lnTo>
                    <a:pt x="905" y="479"/>
                  </a:lnTo>
                  <a:lnTo>
                    <a:pt x="909" y="479"/>
                  </a:lnTo>
                  <a:lnTo>
                    <a:pt x="913" y="479"/>
                  </a:lnTo>
                  <a:lnTo>
                    <a:pt x="917" y="479"/>
                  </a:lnTo>
                  <a:lnTo>
                    <a:pt x="920" y="479"/>
                  </a:lnTo>
                  <a:lnTo>
                    <a:pt x="924" y="479"/>
                  </a:lnTo>
                  <a:lnTo>
                    <a:pt x="928" y="479"/>
                  </a:lnTo>
                  <a:lnTo>
                    <a:pt x="932" y="479"/>
                  </a:lnTo>
                  <a:lnTo>
                    <a:pt x="936" y="479"/>
                  </a:lnTo>
                  <a:lnTo>
                    <a:pt x="939" y="479"/>
                  </a:lnTo>
                  <a:lnTo>
                    <a:pt x="943" y="479"/>
                  </a:lnTo>
                  <a:lnTo>
                    <a:pt x="947" y="479"/>
                  </a:lnTo>
                  <a:lnTo>
                    <a:pt x="951" y="479"/>
                  </a:lnTo>
                  <a:lnTo>
                    <a:pt x="955" y="479"/>
                  </a:lnTo>
                  <a:lnTo>
                    <a:pt x="958" y="479"/>
                  </a:lnTo>
                  <a:lnTo>
                    <a:pt x="962" y="479"/>
                  </a:lnTo>
                  <a:lnTo>
                    <a:pt x="966" y="479"/>
                  </a:lnTo>
                  <a:lnTo>
                    <a:pt x="970" y="479"/>
                  </a:lnTo>
                  <a:lnTo>
                    <a:pt x="974" y="479"/>
                  </a:lnTo>
                  <a:lnTo>
                    <a:pt x="977" y="479"/>
                  </a:lnTo>
                  <a:lnTo>
                    <a:pt x="981" y="479"/>
                  </a:lnTo>
                  <a:lnTo>
                    <a:pt x="985" y="479"/>
                  </a:lnTo>
                  <a:lnTo>
                    <a:pt x="989" y="479"/>
                  </a:lnTo>
                  <a:lnTo>
                    <a:pt x="993" y="479"/>
                  </a:lnTo>
                  <a:lnTo>
                    <a:pt x="996" y="479"/>
                  </a:lnTo>
                  <a:lnTo>
                    <a:pt x="1000" y="479"/>
                  </a:lnTo>
                  <a:lnTo>
                    <a:pt x="1004" y="479"/>
                  </a:lnTo>
                  <a:lnTo>
                    <a:pt x="1008" y="479"/>
                  </a:lnTo>
                  <a:lnTo>
                    <a:pt x="1012" y="479"/>
                  </a:lnTo>
                  <a:lnTo>
                    <a:pt x="1015" y="479"/>
                  </a:lnTo>
                  <a:lnTo>
                    <a:pt x="1019" y="479"/>
                  </a:lnTo>
                  <a:lnTo>
                    <a:pt x="1023" y="479"/>
                  </a:lnTo>
                  <a:lnTo>
                    <a:pt x="1027" y="479"/>
                  </a:lnTo>
                  <a:lnTo>
                    <a:pt x="1031" y="479"/>
                  </a:lnTo>
                  <a:lnTo>
                    <a:pt x="1034" y="479"/>
                  </a:lnTo>
                  <a:lnTo>
                    <a:pt x="1038" y="479"/>
                  </a:lnTo>
                  <a:lnTo>
                    <a:pt x="1042" y="479"/>
                  </a:lnTo>
                  <a:lnTo>
                    <a:pt x="1046" y="479"/>
                  </a:lnTo>
                  <a:lnTo>
                    <a:pt x="1050" y="479"/>
                  </a:lnTo>
                  <a:lnTo>
                    <a:pt x="1053" y="479"/>
                  </a:lnTo>
                  <a:lnTo>
                    <a:pt x="1057" y="479"/>
                  </a:lnTo>
                  <a:lnTo>
                    <a:pt x="1061" y="479"/>
                  </a:lnTo>
                  <a:lnTo>
                    <a:pt x="1065" y="479"/>
                  </a:lnTo>
                  <a:lnTo>
                    <a:pt x="1069" y="479"/>
                  </a:lnTo>
                  <a:lnTo>
                    <a:pt x="1072" y="479"/>
                  </a:lnTo>
                  <a:lnTo>
                    <a:pt x="1076" y="479"/>
                  </a:lnTo>
                  <a:lnTo>
                    <a:pt x="1080" y="479"/>
                  </a:lnTo>
                  <a:lnTo>
                    <a:pt x="1084" y="479"/>
                  </a:lnTo>
                  <a:lnTo>
                    <a:pt x="1088" y="479"/>
                  </a:lnTo>
                  <a:lnTo>
                    <a:pt x="1091" y="479"/>
                  </a:lnTo>
                  <a:lnTo>
                    <a:pt x="1095" y="479"/>
                  </a:lnTo>
                  <a:lnTo>
                    <a:pt x="1099" y="479"/>
                  </a:lnTo>
                  <a:lnTo>
                    <a:pt x="1103" y="479"/>
                  </a:lnTo>
                  <a:lnTo>
                    <a:pt x="1107" y="479"/>
                  </a:lnTo>
                  <a:lnTo>
                    <a:pt x="1111" y="479"/>
                  </a:lnTo>
                  <a:lnTo>
                    <a:pt x="1114" y="479"/>
                  </a:lnTo>
                  <a:lnTo>
                    <a:pt x="1118" y="479"/>
                  </a:lnTo>
                  <a:lnTo>
                    <a:pt x="1122" y="479"/>
                  </a:lnTo>
                  <a:lnTo>
                    <a:pt x="1126" y="479"/>
                  </a:lnTo>
                  <a:lnTo>
                    <a:pt x="1130" y="479"/>
                  </a:lnTo>
                  <a:lnTo>
                    <a:pt x="1133" y="479"/>
                  </a:lnTo>
                  <a:lnTo>
                    <a:pt x="1137" y="479"/>
                  </a:lnTo>
                  <a:lnTo>
                    <a:pt x="1141" y="479"/>
                  </a:lnTo>
                  <a:lnTo>
                    <a:pt x="1145" y="479"/>
                  </a:lnTo>
                  <a:lnTo>
                    <a:pt x="1149" y="479"/>
                  </a:lnTo>
                  <a:lnTo>
                    <a:pt x="1152" y="479"/>
                  </a:lnTo>
                  <a:lnTo>
                    <a:pt x="1156" y="479"/>
                  </a:lnTo>
                  <a:lnTo>
                    <a:pt x="1160" y="479"/>
                  </a:lnTo>
                  <a:lnTo>
                    <a:pt x="1164" y="479"/>
                  </a:lnTo>
                  <a:lnTo>
                    <a:pt x="1168" y="479"/>
                  </a:lnTo>
                  <a:lnTo>
                    <a:pt x="1171" y="479"/>
                  </a:lnTo>
                  <a:lnTo>
                    <a:pt x="1175" y="479"/>
                  </a:lnTo>
                  <a:lnTo>
                    <a:pt x="1179" y="479"/>
                  </a:lnTo>
                  <a:lnTo>
                    <a:pt x="1183" y="479"/>
                  </a:lnTo>
                  <a:lnTo>
                    <a:pt x="1187" y="479"/>
                  </a:lnTo>
                  <a:lnTo>
                    <a:pt x="1190" y="479"/>
                  </a:lnTo>
                  <a:lnTo>
                    <a:pt x="1194" y="479"/>
                  </a:lnTo>
                  <a:lnTo>
                    <a:pt x="1198" y="479"/>
                  </a:lnTo>
                  <a:lnTo>
                    <a:pt x="1202" y="479"/>
                  </a:lnTo>
                  <a:lnTo>
                    <a:pt x="1206" y="479"/>
                  </a:lnTo>
                  <a:lnTo>
                    <a:pt x="1209" y="479"/>
                  </a:lnTo>
                  <a:lnTo>
                    <a:pt x="1213" y="479"/>
                  </a:lnTo>
                  <a:lnTo>
                    <a:pt x="1217" y="479"/>
                  </a:lnTo>
                  <a:lnTo>
                    <a:pt x="1221" y="479"/>
                  </a:lnTo>
                  <a:lnTo>
                    <a:pt x="1225" y="479"/>
                  </a:lnTo>
                  <a:lnTo>
                    <a:pt x="1228" y="479"/>
                  </a:lnTo>
                  <a:lnTo>
                    <a:pt x="1232" y="479"/>
                  </a:lnTo>
                  <a:lnTo>
                    <a:pt x="1236" y="479"/>
                  </a:lnTo>
                  <a:lnTo>
                    <a:pt x="1240" y="479"/>
                  </a:lnTo>
                  <a:lnTo>
                    <a:pt x="1244" y="479"/>
                  </a:lnTo>
                  <a:lnTo>
                    <a:pt x="1247" y="479"/>
                  </a:lnTo>
                  <a:lnTo>
                    <a:pt x="1251" y="479"/>
                  </a:lnTo>
                  <a:lnTo>
                    <a:pt x="1255" y="479"/>
                  </a:lnTo>
                  <a:lnTo>
                    <a:pt x="1259" y="479"/>
                  </a:lnTo>
                  <a:lnTo>
                    <a:pt x="1263" y="479"/>
                  </a:lnTo>
                  <a:lnTo>
                    <a:pt x="1266" y="479"/>
                  </a:lnTo>
                  <a:lnTo>
                    <a:pt x="1270" y="479"/>
                  </a:lnTo>
                  <a:lnTo>
                    <a:pt x="1274" y="479"/>
                  </a:lnTo>
                  <a:lnTo>
                    <a:pt x="1278" y="479"/>
                  </a:lnTo>
                  <a:lnTo>
                    <a:pt x="1282" y="479"/>
                  </a:lnTo>
                  <a:lnTo>
                    <a:pt x="1285" y="479"/>
                  </a:lnTo>
                  <a:lnTo>
                    <a:pt x="1289" y="479"/>
                  </a:lnTo>
                  <a:lnTo>
                    <a:pt x="1293" y="479"/>
                  </a:lnTo>
                  <a:lnTo>
                    <a:pt x="1297" y="479"/>
                  </a:lnTo>
                  <a:lnTo>
                    <a:pt x="1301" y="479"/>
                  </a:lnTo>
                  <a:lnTo>
                    <a:pt x="1304" y="479"/>
                  </a:lnTo>
                  <a:lnTo>
                    <a:pt x="1308" y="479"/>
                  </a:lnTo>
                  <a:lnTo>
                    <a:pt x="1312" y="479"/>
                  </a:lnTo>
                  <a:lnTo>
                    <a:pt x="1316" y="479"/>
                  </a:lnTo>
                  <a:lnTo>
                    <a:pt x="1320" y="479"/>
                  </a:lnTo>
                  <a:lnTo>
                    <a:pt x="1323" y="479"/>
                  </a:lnTo>
                  <a:lnTo>
                    <a:pt x="1327" y="479"/>
                  </a:lnTo>
                  <a:lnTo>
                    <a:pt x="1331" y="479"/>
                  </a:lnTo>
                  <a:lnTo>
                    <a:pt x="1335" y="479"/>
                  </a:lnTo>
                  <a:lnTo>
                    <a:pt x="1339" y="479"/>
                  </a:lnTo>
                  <a:lnTo>
                    <a:pt x="1343" y="479"/>
                  </a:lnTo>
                  <a:lnTo>
                    <a:pt x="1346" y="475"/>
                  </a:lnTo>
                  <a:lnTo>
                    <a:pt x="1350" y="471"/>
                  </a:lnTo>
                  <a:lnTo>
                    <a:pt x="1350" y="449"/>
                  </a:lnTo>
                  <a:lnTo>
                    <a:pt x="1350" y="471"/>
                  </a:lnTo>
                  <a:lnTo>
                    <a:pt x="1350" y="449"/>
                  </a:lnTo>
                  <a:lnTo>
                    <a:pt x="1354" y="395"/>
                  </a:lnTo>
                  <a:lnTo>
                    <a:pt x="1354" y="316"/>
                  </a:lnTo>
                  <a:lnTo>
                    <a:pt x="1354" y="395"/>
                  </a:lnTo>
                  <a:lnTo>
                    <a:pt x="1354" y="316"/>
                  </a:lnTo>
                  <a:lnTo>
                    <a:pt x="1358" y="217"/>
                  </a:lnTo>
                  <a:lnTo>
                    <a:pt x="1358" y="129"/>
                  </a:lnTo>
                  <a:lnTo>
                    <a:pt x="1358" y="217"/>
                  </a:lnTo>
                  <a:lnTo>
                    <a:pt x="1358" y="129"/>
                  </a:lnTo>
                  <a:lnTo>
                    <a:pt x="1362" y="57"/>
                  </a:lnTo>
                  <a:lnTo>
                    <a:pt x="1362" y="26"/>
                  </a:lnTo>
                  <a:lnTo>
                    <a:pt x="1362" y="57"/>
                  </a:lnTo>
                  <a:lnTo>
                    <a:pt x="1362" y="26"/>
                  </a:lnTo>
                  <a:lnTo>
                    <a:pt x="1365" y="0"/>
                  </a:lnTo>
                  <a:lnTo>
                    <a:pt x="1365" y="4"/>
                  </a:lnTo>
                  <a:lnTo>
                    <a:pt x="1369" y="19"/>
                  </a:lnTo>
                  <a:lnTo>
                    <a:pt x="1369" y="72"/>
                  </a:lnTo>
                  <a:lnTo>
                    <a:pt x="1373" y="114"/>
                  </a:lnTo>
                  <a:lnTo>
                    <a:pt x="1373" y="190"/>
                  </a:lnTo>
                  <a:lnTo>
                    <a:pt x="1377" y="243"/>
                  </a:lnTo>
                  <a:lnTo>
                    <a:pt x="1377" y="312"/>
                  </a:lnTo>
                  <a:lnTo>
                    <a:pt x="1381" y="365"/>
                  </a:lnTo>
                  <a:lnTo>
                    <a:pt x="1381" y="407"/>
                  </a:lnTo>
                  <a:lnTo>
                    <a:pt x="1384" y="426"/>
                  </a:lnTo>
                  <a:lnTo>
                    <a:pt x="1384" y="437"/>
                  </a:lnTo>
                  <a:lnTo>
                    <a:pt x="1388" y="449"/>
                  </a:lnTo>
                  <a:lnTo>
                    <a:pt x="1388" y="456"/>
                  </a:lnTo>
                  <a:lnTo>
                    <a:pt x="1392" y="460"/>
                  </a:lnTo>
                  <a:lnTo>
                    <a:pt x="1392" y="464"/>
                  </a:lnTo>
                  <a:lnTo>
                    <a:pt x="1396" y="468"/>
                  </a:lnTo>
                  <a:lnTo>
                    <a:pt x="1396" y="471"/>
                  </a:lnTo>
                  <a:lnTo>
                    <a:pt x="1400" y="471"/>
                  </a:lnTo>
                  <a:lnTo>
                    <a:pt x="1403" y="475"/>
                  </a:lnTo>
                  <a:lnTo>
                    <a:pt x="1407" y="475"/>
                  </a:lnTo>
                  <a:lnTo>
                    <a:pt x="1411" y="475"/>
                  </a:lnTo>
                  <a:lnTo>
                    <a:pt x="1415" y="479"/>
                  </a:lnTo>
                  <a:lnTo>
                    <a:pt x="1419" y="479"/>
                  </a:lnTo>
                  <a:lnTo>
                    <a:pt x="1419" y="475"/>
                  </a:lnTo>
                  <a:lnTo>
                    <a:pt x="1419" y="479"/>
                  </a:lnTo>
                  <a:lnTo>
                    <a:pt x="1419" y="475"/>
                  </a:lnTo>
                  <a:lnTo>
                    <a:pt x="1422" y="479"/>
                  </a:lnTo>
                  <a:lnTo>
                    <a:pt x="1426" y="479"/>
                  </a:lnTo>
                  <a:lnTo>
                    <a:pt x="1430" y="479"/>
                  </a:lnTo>
                  <a:lnTo>
                    <a:pt x="1434" y="479"/>
                  </a:lnTo>
                  <a:lnTo>
                    <a:pt x="1438" y="479"/>
                  </a:lnTo>
                  <a:lnTo>
                    <a:pt x="1441" y="479"/>
                  </a:lnTo>
                  <a:lnTo>
                    <a:pt x="1445" y="479"/>
                  </a:lnTo>
                  <a:lnTo>
                    <a:pt x="1449" y="479"/>
                  </a:lnTo>
                  <a:lnTo>
                    <a:pt x="1453" y="479"/>
                  </a:lnTo>
                  <a:lnTo>
                    <a:pt x="1457" y="479"/>
                  </a:lnTo>
                  <a:lnTo>
                    <a:pt x="1460" y="479"/>
                  </a:lnTo>
                  <a:lnTo>
                    <a:pt x="1464" y="479"/>
                  </a:lnTo>
                  <a:lnTo>
                    <a:pt x="1468" y="479"/>
                  </a:lnTo>
                  <a:lnTo>
                    <a:pt x="1472" y="479"/>
                  </a:lnTo>
                  <a:lnTo>
                    <a:pt x="1476" y="479"/>
                  </a:lnTo>
                  <a:lnTo>
                    <a:pt x="1479" y="479"/>
                  </a:lnTo>
                  <a:lnTo>
                    <a:pt x="1483" y="479"/>
                  </a:lnTo>
                  <a:lnTo>
                    <a:pt x="1487" y="479"/>
                  </a:lnTo>
                  <a:lnTo>
                    <a:pt x="1491" y="479"/>
                  </a:lnTo>
                  <a:lnTo>
                    <a:pt x="1495" y="479"/>
                  </a:lnTo>
                  <a:lnTo>
                    <a:pt x="1498" y="479"/>
                  </a:lnTo>
                  <a:lnTo>
                    <a:pt x="1502" y="479"/>
                  </a:lnTo>
                  <a:lnTo>
                    <a:pt x="1506" y="479"/>
                  </a:lnTo>
                  <a:lnTo>
                    <a:pt x="1510" y="479"/>
                  </a:lnTo>
                  <a:lnTo>
                    <a:pt x="1514" y="479"/>
                  </a:lnTo>
                  <a:lnTo>
                    <a:pt x="1517" y="479"/>
                  </a:lnTo>
                  <a:lnTo>
                    <a:pt x="1521" y="479"/>
                  </a:lnTo>
                  <a:lnTo>
                    <a:pt x="1525" y="479"/>
                  </a:lnTo>
                  <a:lnTo>
                    <a:pt x="1529" y="479"/>
                  </a:lnTo>
                  <a:lnTo>
                    <a:pt x="1533" y="479"/>
                  </a:lnTo>
                  <a:lnTo>
                    <a:pt x="1536" y="479"/>
                  </a:lnTo>
                  <a:lnTo>
                    <a:pt x="1540" y="479"/>
                  </a:lnTo>
                  <a:lnTo>
                    <a:pt x="1544" y="479"/>
                  </a:lnTo>
                  <a:lnTo>
                    <a:pt x="1548" y="479"/>
                  </a:lnTo>
                  <a:lnTo>
                    <a:pt x="1552" y="479"/>
                  </a:lnTo>
                  <a:lnTo>
                    <a:pt x="1555" y="479"/>
                  </a:lnTo>
                  <a:lnTo>
                    <a:pt x="1559" y="479"/>
                  </a:lnTo>
                  <a:lnTo>
                    <a:pt x="1563" y="479"/>
                  </a:lnTo>
                  <a:lnTo>
                    <a:pt x="1567" y="479"/>
                  </a:lnTo>
                  <a:lnTo>
                    <a:pt x="1571" y="479"/>
                  </a:lnTo>
                  <a:lnTo>
                    <a:pt x="1575" y="479"/>
                  </a:lnTo>
                  <a:lnTo>
                    <a:pt x="1578" y="479"/>
                  </a:lnTo>
                  <a:lnTo>
                    <a:pt x="1582" y="479"/>
                  </a:lnTo>
                  <a:lnTo>
                    <a:pt x="1586" y="479"/>
                  </a:lnTo>
                  <a:lnTo>
                    <a:pt x="1590" y="479"/>
                  </a:lnTo>
                  <a:lnTo>
                    <a:pt x="1594" y="479"/>
                  </a:lnTo>
                  <a:lnTo>
                    <a:pt x="1597" y="479"/>
                  </a:lnTo>
                  <a:lnTo>
                    <a:pt x="1601" y="479"/>
                  </a:lnTo>
                  <a:lnTo>
                    <a:pt x="1605" y="479"/>
                  </a:lnTo>
                  <a:lnTo>
                    <a:pt x="1609" y="479"/>
                  </a:lnTo>
                  <a:lnTo>
                    <a:pt x="1613" y="479"/>
                  </a:lnTo>
                  <a:lnTo>
                    <a:pt x="1616" y="479"/>
                  </a:lnTo>
                  <a:lnTo>
                    <a:pt x="1620" y="479"/>
                  </a:lnTo>
                  <a:lnTo>
                    <a:pt x="1624" y="479"/>
                  </a:lnTo>
                  <a:lnTo>
                    <a:pt x="1628" y="479"/>
                  </a:lnTo>
                  <a:lnTo>
                    <a:pt x="1632" y="479"/>
                  </a:lnTo>
                  <a:lnTo>
                    <a:pt x="1635" y="479"/>
                  </a:lnTo>
                  <a:lnTo>
                    <a:pt x="1639" y="479"/>
                  </a:lnTo>
                  <a:lnTo>
                    <a:pt x="1643" y="479"/>
                  </a:lnTo>
                  <a:lnTo>
                    <a:pt x="1647" y="479"/>
                  </a:lnTo>
                  <a:lnTo>
                    <a:pt x="1651" y="479"/>
                  </a:lnTo>
                  <a:lnTo>
                    <a:pt x="1654" y="479"/>
                  </a:lnTo>
                  <a:lnTo>
                    <a:pt x="1658" y="479"/>
                  </a:lnTo>
                  <a:lnTo>
                    <a:pt x="1662" y="479"/>
                  </a:lnTo>
                  <a:lnTo>
                    <a:pt x="1666" y="479"/>
                  </a:lnTo>
                  <a:lnTo>
                    <a:pt x="1670" y="479"/>
                  </a:lnTo>
                  <a:lnTo>
                    <a:pt x="1673" y="479"/>
                  </a:lnTo>
                  <a:lnTo>
                    <a:pt x="1677" y="479"/>
                  </a:lnTo>
                  <a:lnTo>
                    <a:pt x="1681" y="479"/>
                  </a:lnTo>
                  <a:lnTo>
                    <a:pt x="1685" y="479"/>
                  </a:lnTo>
                  <a:lnTo>
                    <a:pt x="1689" y="479"/>
                  </a:lnTo>
                  <a:lnTo>
                    <a:pt x="1692" y="479"/>
                  </a:lnTo>
                  <a:lnTo>
                    <a:pt x="1696" y="479"/>
                  </a:lnTo>
                  <a:lnTo>
                    <a:pt x="1700" y="479"/>
                  </a:lnTo>
                  <a:lnTo>
                    <a:pt x="1704" y="479"/>
                  </a:lnTo>
                  <a:lnTo>
                    <a:pt x="1708" y="479"/>
                  </a:lnTo>
                  <a:lnTo>
                    <a:pt x="1711" y="479"/>
                  </a:lnTo>
                  <a:lnTo>
                    <a:pt x="1715" y="479"/>
                  </a:lnTo>
                  <a:lnTo>
                    <a:pt x="1719" y="479"/>
                  </a:lnTo>
                  <a:lnTo>
                    <a:pt x="1723" y="479"/>
                  </a:lnTo>
                  <a:lnTo>
                    <a:pt x="1727" y="479"/>
                  </a:lnTo>
                  <a:lnTo>
                    <a:pt x="1730" y="479"/>
                  </a:lnTo>
                  <a:lnTo>
                    <a:pt x="1734" y="479"/>
                  </a:lnTo>
                  <a:lnTo>
                    <a:pt x="1738" y="479"/>
                  </a:lnTo>
                  <a:lnTo>
                    <a:pt x="1742" y="479"/>
                  </a:lnTo>
                  <a:lnTo>
                    <a:pt x="1746" y="479"/>
                  </a:lnTo>
                  <a:lnTo>
                    <a:pt x="1749" y="479"/>
                  </a:lnTo>
                  <a:lnTo>
                    <a:pt x="1753" y="479"/>
                  </a:lnTo>
                  <a:lnTo>
                    <a:pt x="1757" y="479"/>
                  </a:lnTo>
                  <a:lnTo>
                    <a:pt x="1761" y="479"/>
                  </a:lnTo>
                  <a:lnTo>
                    <a:pt x="1765" y="479"/>
                  </a:lnTo>
                  <a:lnTo>
                    <a:pt x="1768" y="479"/>
                  </a:lnTo>
                  <a:lnTo>
                    <a:pt x="1772" y="479"/>
                  </a:lnTo>
                  <a:lnTo>
                    <a:pt x="1776" y="479"/>
                  </a:lnTo>
                  <a:lnTo>
                    <a:pt x="1780" y="479"/>
                  </a:lnTo>
                  <a:lnTo>
                    <a:pt x="1784" y="479"/>
                  </a:lnTo>
                  <a:lnTo>
                    <a:pt x="1787" y="479"/>
                  </a:lnTo>
                  <a:lnTo>
                    <a:pt x="1791" y="479"/>
                  </a:lnTo>
                  <a:lnTo>
                    <a:pt x="1795" y="479"/>
                  </a:lnTo>
                  <a:lnTo>
                    <a:pt x="1799" y="479"/>
                  </a:lnTo>
                  <a:lnTo>
                    <a:pt x="1803" y="479"/>
                  </a:lnTo>
                  <a:lnTo>
                    <a:pt x="1807" y="479"/>
                  </a:lnTo>
                  <a:lnTo>
                    <a:pt x="1810" y="479"/>
                  </a:lnTo>
                  <a:lnTo>
                    <a:pt x="1814" y="479"/>
                  </a:lnTo>
                  <a:lnTo>
                    <a:pt x="1818" y="479"/>
                  </a:lnTo>
                  <a:lnTo>
                    <a:pt x="1822" y="479"/>
                  </a:lnTo>
                  <a:lnTo>
                    <a:pt x="1826" y="479"/>
                  </a:lnTo>
                  <a:lnTo>
                    <a:pt x="1829" y="479"/>
                  </a:lnTo>
                  <a:lnTo>
                    <a:pt x="1833" y="479"/>
                  </a:lnTo>
                  <a:lnTo>
                    <a:pt x="1837" y="479"/>
                  </a:lnTo>
                  <a:lnTo>
                    <a:pt x="1841" y="479"/>
                  </a:lnTo>
                  <a:lnTo>
                    <a:pt x="1845" y="479"/>
                  </a:lnTo>
                  <a:lnTo>
                    <a:pt x="1848" y="479"/>
                  </a:lnTo>
                  <a:lnTo>
                    <a:pt x="1852" y="479"/>
                  </a:lnTo>
                  <a:lnTo>
                    <a:pt x="1856" y="479"/>
                  </a:lnTo>
                  <a:lnTo>
                    <a:pt x="1860" y="479"/>
                  </a:lnTo>
                  <a:lnTo>
                    <a:pt x="1864" y="479"/>
                  </a:lnTo>
                  <a:lnTo>
                    <a:pt x="1867" y="479"/>
                  </a:lnTo>
                  <a:lnTo>
                    <a:pt x="1871" y="479"/>
                  </a:lnTo>
                  <a:lnTo>
                    <a:pt x="1875" y="479"/>
                  </a:lnTo>
                  <a:lnTo>
                    <a:pt x="1879" y="479"/>
                  </a:lnTo>
                  <a:lnTo>
                    <a:pt x="1883" y="479"/>
                  </a:lnTo>
                  <a:lnTo>
                    <a:pt x="1886" y="479"/>
                  </a:lnTo>
                  <a:lnTo>
                    <a:pt x="1890" y="479"/>
                  </a:lnTo>
                  <a:lnTo>
                    <a:pt x="1894" y="479"/>
                  </a:lnTo>
                  <a:lnTo>
                    <a:pt x="1898" y="479"/>
                  </a:lnTo>
                  <a:lnTo>
                    <a:pt x="1902" y="479"/>
                  </a:lnTo>
                  <a:lnTo>
                    <a:pt x="1905" y="479"/>
                  </a:lnTo>
                  <a:lnTo>
                    <a:pt x="1909" y="479"/>
                  </a:lnTo>
                  <a:lnTo>
                    <a:pt x="1913" y="479"/>
                  </a:lnTo>
                  <a:lnTo>
                    <a:pt x="1917" y="479"/>
                  </a:lnTo>
                  <a:lnTo>
                    <a:pt x="1921" y="479"/>
                  </a:lnTo>
                  <a:lnTo>
                    <a:pt x="1924" y="479"/>
                  </a:lnTo>
                  <a:lnTo>
                    <a:pt x="1928" y="479"/>
                  </a:lnTo>
                  <a:lnTo>
                    <a:pt x="1932" y="479"/>
                  </a:lnTo>
                  <a:lnTo>
                    <a:pt x="1936" y="479"/>
                  </a:lnTo>
                  <a:lnTo>
                    <a:pt x="1940" y="479"/>
                  </a:lnTo>
                  <a:lnTo>
                    <a:pt x="1943" y="479"/>
                  </a:lnTo>
                  <a:lnTo>
                    <a:pt x="1947" y="479"/>
                  </a:lnTo>
                  <a:lnTo>
                    <a:pt x="1951" y="479"/>
                  </a:lnTo>
                  <a:lnTo>
                    <a:pt x="1955" y="479"/>
                  </a:lnTo>
                  <a:lnTo>
                    <a:pt x="1959" y="479"/>
                  </a:lnTo>
                  <a:lnTo>
                    <a:pt x="1962" y="479"/>
                  </a:lnTo>
                  <a:lnTo>
                    <a:pt x="1966" y="479"/>
                  </a:lnTo>
                  <a:lnTo>
                    <a:pt x="1970" y="479"/>
                  </a:lnTo>
                  <a:lnTo>
                    <a:pt x="1974" y="479"/>
                  </a:lnTo>
                  <a:lnTo>
                    <a:pt x="1978" y="479"/>
                  </a:lnTo>
                  <a:lnTo>
                    <a:pt x="1981" y="479"/>
                  </a:lnTo>
                  <a:lnTo>
                    <a:pt x="1985" y="479"/>
                  </a:lnTo>
                  <a:lnTo>
                    <a:pt x="1989" y="479"/>
                  </a:lnTo>
                  <a:lnTo>
                    <a:pt x="1993" y="479"/>
                  </a:lnTo>
                  <a:lnTo>
                    <a:pt x="1997" y="479"/>
                  </a:lnTo>
                  <a:lnTo>
                    <a:pt x="2000" y="479"/>
                  </a:lnTo>
                  <a:lnTo>
                    <a:pt x="2004" y="479"/>
                  </a:lnTo>
                  <a:lnTo>
                    <a:pt x="2008" y="479"/>
                  </a:lnTo>
                  <a:lnTo>
                    <a:pt x="2012" y="479"/>
                  </a:lnTo>
                  <a:lnTo>
                    <a:pt x="2016" y="479"/>
                  </a:lnTo>
                  <a:lnTo>
                    <a:pt x="2019" y="479"/>
                  </a:lnTo>
                  <a:lnTo>
                    <a:pt x="2023" y="479"/>
                  </a:lnTo>
                  <a:lnTo>
                    <a:pt x="2027" y="479"/>
                  </a:lnTo>
                  <a:lnTo>
                    <a:pt x="2031" y="479"/>
                  </a:lnTo>
                  <a:lnTo>
                    <a:pt x="2035" y="479"/>
                  </a:lnTo>
                  <a:lnTo>
                    <a:pt x="2038" y="479"/>
                  </a:lnTo>
                  <a:lnTo>
                    <a:pt x="2042" y="479"/>
                  </a:lnTo>
                  <a:lnTo>
                    <a:pt x="2046" y="479"/>
                  </a:lnTo>
                  <a:lnTo>
                    <a:pt x="2050" y="479"/>
                  </a:lnTo>
                  <a:lnTo>
                    <a:pt x="2054" y="479"/>
                  </a:lnTo>
                  <a:lnTo>
                    <a:pt x="2058" y="479"/>
                  </a:lnTo>
                  <a:lnTo>
                    <a:pt x="2061" y="479"/>
                  </a:lnTo>
                  <a:lnTo>
                    <a:pt x="2065" y="479"/>
                  </a:lnTo>
                  <a:lnTo>
                    <a:pt x="2069" y="479"/>
                  </a:lnTo>
                  <a:lnTo>
                    <a:pt x="2073" y="479"/>
                  </a:lnTo>
                  <a:lnTo>
                    <a:pt x="2077" y="479"/>
                  </a:lnTo>
                  <a:lnTo>
                    <a:pt x="2080" y="479"/>
                  </a:lnTo>
                  <a:lnTo>
                    <a:pt x="2084" y="479"/>
                  </a:lnTo>
                  <a:lnTo>
                    <a:pt x="2088" y="479"/>
                  </a:lnTo>
                  <a:lnTo>
                    <a:pt x="2092" y="479"/>
                  </a:lnTo>
                  <a:lnTo>
                    <a:pt x="2096" y="479"/>
                  </a:lnTo>
                  <a:lnTo>
                    <a:pt x="2099" y="479"/>
                  </a:lnTo>
                  <a:lnTo>
                    <a:pt x="2103" y="479"/>
                  </a:lnTo>
                  <a:lnTo>
                    <a:pt x="2107" y="479"/>
                  </a:lnTo>
                  <a:lnTo>
                    <a:pt x="2111" y="479"/>
                  </a:lnTo>
                  <a:lnTo>
                    <a:pt x="2115" y="479"/>
                  </a:lnTo>
                  <a:lnTo>
                    <a:pt x="2118" y="479"/>
                  </a:lnTo>
                  <a:lnTo>
                    <a:pt x="2122" y="479"/>
                  </a:lnTo>
                  <a:lnTo>
                    <a:pt x="2126" y="479"/>
                  </a:lnTo>
                  <a:lnTo>
                    <a:pt x="2130" y="479"/>
                  </a:lnTo>
                  <a:lnTo>
                    <a:pt x="2134" y="479"/>
                  </a:lnTo>
                  <a:lnTo>
                    <a:pt x="2137" y="479"/>
                  </a:lnTo>
                  <a:lnTo>
                    <a:pt x="2141" y="479"/>
                  </a:lnTo>
                  <a:lnTo>
                    <a:pt x="2145" y="479"/>
                  </a:lnTo>
                  <a:lnTo>
                    <a:pt x="2149" y="479"/>
                  </a:lnTo>
                  <a:lnTo>
                    <a:pt x="2153" y="479"/>
                  </a:lnTo>
                  <a:lnTo>
                    <a:pt x="2156" y="479"/>
                  </a:lnTo>
                  <a:lnTo>
                    <a:pt x="2160" y="479"/>
                  </a:lnTo>
                  <a:lnTo>
                    <a:pt x="2164" y="479"/>
                  </a:lnTo>
                  <a:lnTo>
                    <a:pt x="2168" y="479"/>
                  </a:lnTo>
                  <a:lnTo>
                    <a:pt x="2172" y="479"/>
                  </a:lnTo>
                  <a:lnTo>
                    <a:pt x="2175" y="479"/>
                  </a:lnTo>
                  <a:lnTo>
                    <a:pt x="2179" y="479"/>
                  </a:lnTo>
                  <a:lnTo>
                    <a:pt x="2183" y="479"/>
                  </a:lnTo>
                  <a:lnTo>
                    <a:pt x="2187" y="479"/>
                  </a:lnTo>
                  <a:lnTo>
                    <a:pt x="2191" y="479"/>
                  </a:lnTo>
                  <a:lnTo>
                    <a:pt x="2194" y="479"/>
                  </a:lnTo>
                  <a:lnTo>
                    <a:pt x="2198" y="479"/>
                  </a:lnTo>
                  <a:lnTo>
                    <a:pt x="2202" y="479"/>
                  </a:lnTo>
                  <a:lnTo>
                    <a:pt x="2206" y="479"/>
                  </a:lnTo>
                  <a:lnTo>
                    <a:pt x="2210" y="479"/>
                  </a:lnTo>
                  <a:lnTo>
                    <a:pt x="2213" y="479"/>
                  </a:lnTo>
                  <a:lnTo>
                    <a:pt x="2217" y="479"/>
                  </a:lnTo>
                  <a:lnTo>
                    <a:pt x="2221" y="479"/>
                  </a:lnTo>
                  <a:lnTo>
                    <a:pt x="2225" y="479"/>
                  </a:lnTo>
                  <a:lnTo>
                    <a:pt x="2229" y="479"/>
                  </a:lnTo>
                  <a:lnTo>
                    <a:pt x="2232" y="479"/>
                  </a:lnTo>
                  <a:lnTo>
                    <a:pt x="2236" y="479"/>
                  </a:lnTo>
                  <a:lnTo>
                    <a:pt x="2240" y="479"/>
                  </a:lnTo>
                  <a:lnTo>
                    <a:pt x="2244" y="479"/>
                  </a:lnTo>
                  <a:lnTo>
                    <a:pt x="2248" y="479"/>
                  </a:lnTo>
                  <a:lnTo>
                    <a:pt x="2251" y="479"/>
                  </a:lnTo>
                  <a:lnTo>
                    <a:pt x="2255" y="479"/>
                  </a:lnTo>
                  <a:lnTo>
                    <a:pt x="2259" y="479"/>
                  </a:lnTo>
                  <a:lnTo>
                    <a:pt x="2263" y="479"/>
                  </a:lnTo>
                  <a:lnTo>
                    <a:pt x="2267" y="479"/>
                  </a:lnTo>
                  <a:lnTo>
                    <a:pt x="2270" y="479"/>
                  </a:lnTo>
                  <a:lnTo>
                    <a:pt x="2274" y="479"/>
                  </a:lnTo>
                  <a:lnTo>
                    <a:pt x="2278" y="479"/>
                  </a:lnTo>
                  <a:lnTo>
                    <a:pt x="2282" y="479"/>
                  </a:lnTo>
                  <a:lnTo>
                    <a:pt x="2286" y="479"/>
                  </a:lnTo>
                  <a:lnTo>
                    <a:pt x="2290" y="479"/>
                  </a:lnTo>
                  <a:lnTo>
                    <a:pt x="2293" y="479"/>
                  </a:lnTo>
                  <a:lnTo>
                    <a:pt x="2297" y="479"/>
                  </a:lnTo>
                  <a:lnTo>
                    <a:pt x="2301" y="479"/>
                  </a:lnTo>
                  <a:lnTo>
                    <a:pt x="2305" y="479"/>
                  </a:lnTo>
                  <a:lnTo>
                    <a:pt x="2309" y="479"/>
                  </a:lnTo>
                  <a:lnTo>
                    <a:pt x="2312" y="479"/>
                  </a:lnTo>
                  <a:lnTo>
                    <a:pt x="2316" y="479"/>
                  </a:lnTo>
                  <a:lnTo>
                    <a:pt x="2320" y="479"/>
                  </a:lnTo>
                  <a:lnTo>
                    <a:pt x="2324" y="479"/>
                  </a:lnTo>
                  <a:lnTo>
                    <a:pt x="2328" y="479"/>
                  </a:lnTo>
                  <a:lnTo>
                    <a:pt x="2331" y="479"/>
                  </a:lnTo>
                  <a:lnTo>
                    <a:pt x="2335" y="479"/>
                  </a:lnTo>
                  <a:lnTo>
                    <a:pt x="2339" y="479"/>
                  </a:lnTo>
                  <a:lnTo>
                    <a:pt x="2343" y="479"/>
                  </a:lnTo>
                  <a:lnTo>
                    <a:pt x="2347" y="479"/>
                  </a:lnTo>
                  <a:lnTo>
                    <a:pt x="2350" y="479"/>
                  </a:lnTo>
                  <a:lnTo>
                    <a:pt x="2354" y="479"/>
                  </a:lnTo>
                  <a:lnTo>
                    <a:pt x="2358" y="479"/>
                  </a:lnTo>
                  <a:lnTo>
                    <a:pt x="2362" y="479"/>
                  </a:lnTo>
                  <a:lnTo>
                    <a:pt x="2366" y="479"/>
                  </a:lnTo>
                  <a:lnTo>
                    <a:pt x="2369" y="479"/>
                  </a:lnTo>
                  <a:lnTo>
                    <a:pt x="2373" y="479"/>
                  </a:lnTo>
                  <a:lnTo>
                    <a:pt x="2377" y="479"/>
                  </a:lnTo>
                  <a:lnTo>
                    <a:pt x="2381" y="479"/>
                  </a:lnTo>
                  <a:lnTo>
                    <a:pt x="2385" y="479"/>
                  </a:lnTo>
                  <a:lnTo>
                    <a:pt x="2388" y="479"/>
                  </a:lnTo>
                  <a:lnTo>
                    <a:pt x="2392" y="479"/>
                  </a:lnTo>
                  <a:lnTo>
                    <a:pt x="2396" y="479"/>
                  </a:lnTo>
                  <a:lnTo>
                    <a:pt x="2400" y="479"/>
                  </a:lnTo>
                  <a:lnTo>
                    <a:pt x="2404" y="479"/>
                  </a:lnTo>
                  <a:lnTo>
                    <a:pt x="2407" y="479"/>
                  </a:lnTo>
                  <a:lnTo>
                    <a:pt x="2411" y="479"/>
                  </a:lnTo>
                  <a:lnTo>
                    <a:pt x="2415" y="479"/>
                  </a:lnTo>
                  <a:lnTo>
                    <a:pt x="2419" y="479"/>
                  </a:lnTo>
                  <a:lnTo>
                    <a:pt x="2423" y="479"/>
                  </a:lnTo>
                  <a:lnTo>
                    <a:pt x="2426" y="479"/>
                  </a:lnTo>
                  <a:lnTo>
                    <a:pt x="2430" y="479"/>
                  </a:lnTo>
                  <a:lnTo>
                    <a:pt x="2434" y="479"/>
                  </a:lnTo>
                  <a:lnTo>
                    <a:pt x="2438" y="479"/>
                  </a:lnTo>
                  <a:lnTo>
                    <a:pt x="2442" y="479"/>
                  </a:lnTo>
                  <a:lnTo>
                    <a:pt x="2445" y="479"/>
                  </a:lnTo>
                  <a:lnTo>
                    <a:pt x="2449" y="479"/>
                  </a:lnTo>
                  <a:lnTo>
                    <a:pt x="2453" y="479"/>
                  </a:lnTo>
                  <a:lnTo>
                    <a:pt x="2457" y="479"/>
                  </a:lnTo>
                  <a:lnTo>
                    <a:pt x="2461" y="479"/>
                  </a:lnTo>
                  <a:lnTo>
                    <a:pt x="2464" y="479"/>
                  </a:lnTo>
                  <a:lnTo>
                    <a:pt x="2468" y="479"/>
                  </a:lnTo>
                  <a:lnTo>
                    <a:pt x="2472" y="479"/>
                  </a:lnTo>
                  <a:lnTo>
                    <a:pt x="2476" y="479"/>
                  </a:lnTo>
                  <a:lnTo>
                    <a:pt x="2480" y="479"/>
                  </a:lnTo>
                  <a:lnTo>
                    <a:pt x="2483" y="479"/>
                  </a:lnTo>
                  <a:lnTo>
                    <a:pt x="2487" y="479"/>
                  </a:lnTo>
                  <a:lnTo>
                    <a:pt x="2491" y="479"/>
                  </a:lnTo>
                  <a:lnTo>
                    <a:pt x="2495" y="479"/>
                  </a:lnTo>
                  <a:lnTo>
                    <a:pt x="2499" y="479"/>
                  </a:lnTo>
                  <a:lnTo>
                    <a:pt x="2502" y="479"/>
                  </a:lnTo>
                  <a:lnTo>
                    <a:pt x="2506" y="479"/>
                  </a:lnTo>
                  <a:lnTo>
                    <a:pt x="2510" y="479"/>
                  </a:lnTo>
                  <a:lnTo>
                    <a:pt x="2514" y="479"/>
                  </a:lnTo>
                  <a:lnTo>
                    <a:pt x="2518" y="479"/>
                  </a:lnTo>
                  <a:lnTo>
                    <a:pt x="2522" y="479"/>
                  </a:lnTo>
                  <a:lnTo>
                    <a:pt x="2525" y="479"/>
                  </a:lnTo>
                  <a:lnTo>
                    <a:pt x="2529" y="479"/>
                  </a:lnTo>
                  <a:lnTo>
                    <a:pt x="2533" y="479"/>
                  </a:lnTo>
                  <a:lnTo>
                    <a:pt x="2537" y="479"/>
                  </a:lnTo>
                  <a:lnTo>
                    <a:pt x="2541" y="479"/>
                  </a:lnTo>
                  <a:lnTo>
                    <a:pt x="2544" y="479"/>
                  </a:lnTo>
                  <a:lnTo>
                    <a:pt x="2548" y="479"/>
                  </a:lnTo>
                  <a:lnTo>
                    <a:pt x="2552" y="479"/>
                  </a:lnTo>
                  <a:lnTo>
                    <a:pt x="2556" y="479"/>
                  </a:lnTo>
                  <a:lnTo>
                    <a:pt x="2560" y="479"/>
                  </a:lnTo>
                  <a:lnTo>
                    <a:pt x="2563" y="479"/>
                  </a:lnTo>
                  <a:lnTo>
                    <a:pt x="2567" y="479"/>
                  </a:lnTo>
                  <a:lnTo>
                    <a:pt x="2571" y="479"/>
                  </a:lnTo>
                  <a:lnTo>
                    <a:pt x="2575" y="479"/>
                  </a:lnTo>
                  <a:lnTo>
                    <a:pt x="2579" y="479"/>
                  </a:lnTo>
                  <a:lnTo>
                    <a:pt x="2582" y="479"/>
                  </a:lnTo>
                  <a:lnTo>
                    <a:pt x="2586" y="479"/>
                  </a:lnTo>
                  <a:lnTo>
                    <a:pt x="2590" y="479"/>
                  </a:lnTo>
                  <a:lnTo>
                    <a:pt x="2594" y="479"/>
                  </a:lnTo>
                  <a:lnTo>
                    <a:pt x="2598" y="479"/>
                  </a:lnTo>
                  <a:lnTo>
                    <a:pt x="2601" y="479"/>
                  </a:lnTo>
                  <a:lnTo>
                    <a:pt x="2605" y="479"/>
                  </a:lnTo>
                  <a:lnTo>
                    <a:pt x="2609" y="479"/>
                  </a:lnTo>
                  <a:lnTo>
                    <a:pt x="2613" y="479"/>
                  </a:lnTo>
                  <a:lnTo>
                    <a:pt x="2617" y="479"/>
                  </a:lnTo>
                  <a:lnTo>
                    <a:pt x="2620" y="479"/>
                  </a:lnTo>
                  <a:lnTo>
                    <a:pt x="2624" y="479"/>
                  </a:lnTo>
                  <a:lnTo>
                    <a:pt x="2628" y="479"/>
                  </a:lnTo>
                  <a:lnTo>
                    <a:pt x="2632" y="479"/>
                  </a:lnTo>
                  <a:lnTo>
                    <a:pt x="2636" y="479"/>
                  </a:lnTo>
                  <a:lnTo>
                    <a:pt x="2639" y="479"/>
                  </a:lnTo>
                  <a:lnTo>
                    <a:pt x="2643" y="479"/>
                  </a:lnTo>
                  <a:lnTo>
                    <a:pt x="2647" y="479"/>
                  </a:lnTo>
                  <a:lnTo>
                    <a:pt x="2651" y="479"/>
                  </a:lnTo>
                  <a:lnTo>
                    <a:pt x="2655" y="479"/>
                  </a:lnTo>
                  <a:lnTo>
                    <a:pt x="2658" y="479"/>
                  </a:lnTo>
                  <a:lnTo>
                    <a:pt x="2662" y="479"/>
                  </a:lnTo>
                  <a:lnTo>
                    <a:pt x="2666" y="479"/>
                  </a:lnTo>
                  <a:lnTo>
                    <a:pt x="2670" y="479"/>
                  </a:lnTo>
                  <a:lnTo>
                    <a:pt x="2674" y="479"/>
                  </a:lnTo>
                  <a:lnTo>
                    <a:pt x="2677" y="479"/>
                  </a:lnTo>
                  <a:lnTo>
                    <a:pt x="2681" y="479"/>
                  </a:lnTo>
                  <a:lnTo>
                    <a:pt x="2685" y="479"/>
                  </a:lnTo>
                  <a:lnTo>
                    <a:pt x="2689" y="479"/>
                  </a:lnTo>
                  <a:lnTo>
                    <a:pt x="2693" y="479"/>
                  </a:lnTo>
                  <a:lnTo>
                    <a:pt x="2696" y="479"/>
                  </a:lnTo>
                  <a:lnTo>
                    <a:pt x="2700" y="479"/>
                  </a:lnTo>
                  <a:lnTo>
                    <a:pt x="2704" y="479"/>
                  </a:lnTo>
                  <a:lnTo>
                    <a:pt x="2708" y="479"/>
                  </a:lnTo>
                  <a:lnTo>
                    <a:pt x="2712" y="479"/>
                  </a:lnTo>
                  <a:lnTo>
                    <a:pt x="2715" y="479"/>
                  </a:lnTo>
                  <a:lnTo>
                    <a:pt x="2719" y="479"/>
                  </a:lnTo>
                  <a:lnTo>
                    <a:pt x="2723" y="479"/>
                  </a:lnTo>
                  <a:lnTo>
                    <a:pt x="2727" y="479"/>
                  </a:lnTo>
                  <a:lnTo>
                    <a:pt x="2731" y="479"/>
                  </a:lnTo>
                  <a:lnTo>
                    <a:pt x="2734" y="479"/>
                  </a:lnTo>
                  <a:lnTo>
                    <a:pt x="2738" y="479"/>
                  </a:lnTo>
                  <a:lnTo>
                    <a:pt x="2742" y="479"/>
                  </a:lnTo>
                  <a:lnTo>
                    <a:pt x="2746" y="479"/>
                  </a:lnTo>
                  <a:lnTo>
                    <a:pt x="2750" y="479"/>
                  </a:lnTo>
                  <a:lnTo>
                    <a:pt x="2753" y="479"/>
                  </a:lnTo>
                  <a:lnTo>
                    <a:pt x="2757" y="479"/>
                  </a:lnTo>
                  <a:lnTo>
                    <a:pt x="2761" y="479"/>
                  </a:lnTo>
                  <a:lnTo>
                    <a:pt x="2765" y="479"/>
                  </a:lnTo>
                  <a:lnTo>
                    <a:pt x="2769" y="479"/>
                  </a:lnTo>
                  <a:lnTo>
                    <a:pt x="2773" y="479"/>
                  </a:lnTo>
                  <a:lnTo>
                    <a:pt x="2776" y="479"/>
                  </a:lnTo>
                  <a:lnTo>
                    <a:pt x="2780" y="479"/>
                  </a:lnTo>
                  <a:lnTo>
                    <a:pt x="2784" y="479"/>
                  </a:lnTo>
                  <a:lnTo>
                    <a:pt x="2788" y="479"/>
                  </a:lnTo>
                  <a:lnTo>
                    <a:pt x="2792" y="479"/>
                  </a:lnTo>
                  <a:lnTo>
                    <a:pt x="2795" y="479"/>
                  </a:lnTo>
                  <a:lnTo>
                    <a:pt x="2799" y="479"/>
                  </a:lnTo>
                  <a:lnTo>
                    <a:pt x="2803" y="479"/>
                  </a:lnTo>
                  <a:lnTo>
                    <a:pt x="2807" y="479"/>
                  </a:lnTo>
                  <a:lnTo>
                    <a:pt x="2811" y="479"/>
                  </a:lnTo>
                  <a:lnTo>
                    <a:pt x="2814" y="479"/>
                  </a:lnTo>
                  <a:lnTo>
                    <a:pt x="2818" y="479"/>
                  </a:lnTo>
                  <a:lnTo>
                    <a:pt x="2822" y="479"/>
                  </a:lnTo>
                  <a:lnTo>
                    <a:pt x="2826" y="479"/>
                  </a:lnTo>
                  <a:lnTo>
                    <a:pt x="2830" y="479"/>
                  </a:lnTo>
                  <a:lnTo>
                    <a:pt x="2833" y="479"/>
                  </a:lnTo>
                  <a:lnTo>
                    <a:pt x="2837" y="479"/>
                  </a:lnTo>
                  <a:lnTo>
                    <a:pt x="2841" y="479"/>
                  </a:lnTo>
                  <a:lnTo>
                    <a:pt x="2845" y="479"/>
                  </a:lnTo>
                  <a:lnTo>
                    <a:pt x="2849" y="479"/>
                  </a:lnTo>
                  <a:lnTo>
                    <a:pt x="2852" y="479"/>
                  </a:lnTo>
                  <a:lnTo>
                    <a:pt x="2856" y="479"/>
                  </a:lnTo>
                  <a:lnTo>
                    <a:pt x="2860" y="479"/>
                  </a:lnTo>
                  <a:lnTo>
                    <a:pt x="2864" y="479"/>
                  </a:lnTo>
                  <a:lnTo>
                    <a:pt x="2868" y="479"/>
                  </a:lnTo>
                  <a:lnTo>
                    <a:pt x="2871" y="479"/>
                  </a:lnTo>
                  <a:lnTo>
                    <a:pt x="2875" y="479"/>
                  </a:lnTo>
                  <a:lnTo>
                    <a:pt x="2879" y="479"/>
                  </a:lnTo>
                  <a:lnTo>
                    <a:pt x="2883" y="479"/>
                  </a:lnTo>
                  <a:lnTo>
                    <a:pt x="2887" y="479"/>
                  </a:lnTo>
                  <a:lnTo>
                    <a:pt x="2890" y="479"/>
                  </a:lnTo>
                  <a:lnTo>
                    <a:pt x="2894" y="479"/>
                  </a:lnTo>
                  <a:lnTo>
                    <a:pt x="2898" y="479"/>
                  </a:lnTo>
                  <a:lnTo>
                    <a:pt x="2902" y="479"/>
                  </a:lnTo>
                </a:path>
              </a:pathLst>
            </a:custGeom>
            <a:noFill/>
            <a:ln w="0">
              <a:solidFill>
                <a:srgbClr val="32CD3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7" name="Freeform 219"/>
            <p:cNvSpPr>
              <a:spLocks/>
            </p:cNvSpPr>
            <p:nvPr/>
          </p:nvSpPr>
          <p:spPr bwMode="auto">
            <a:xfrm>
              <a:off x="3454401" y="5568950"/>
              <a:ext cx="4606925" cy="760413"/>
            </a:xfrm>
            <a:custGeom>
              <a:avLst/>
              <a:gdLst>
                <a:gd name="T0" fmla="*/ 46 w 2902"/>
                <a:gd name="T1" fmla="*/ 479 h 479"/>
                <a:gd name="T2" fmla="*/ 95 w 2902"/>
                <a:gd name="T3" fmla="*/ 479 h 479"/>
                <a:gd name="T4" fmla="*/ 145 w 2902"/>
                <a:gd name="T5" fmla="*/ 479 h 479"/>
                <a:gd name="T6" fmla="*/ 194 w 2902"/>
                <a:gd name="T7" fmla="*/ 479 h 479"/>
                <a:gd name="T8" fmla="*/ 243 w 2902"/>
                <a:gd name="T9" fmla="*/ 479 h 479"/>
                <a:gd name="T10" fmla="*/ 293 w 2902"/>
                <a:gd name="T11" fmla="*/ 479 h 479"/>
                <a:gd name="T12" fmla="*/ 342 w 2902"/>
                <a:gd name="T13" fmla="*/ 479 h 479"/>
                <a:gd name="T14" fmla="*/ 392 w 2902"/>
                <a:gd name="T15" fmla="*/ 479 h 479"/>
                <a:gd name="T16" fmla="*/ 441 w 2902"/>
                <a:gd name="T17" fmla="*/ 479 h 479"/>
                <a:gd name="T18" fmla="*/ 491 w 2902"/>
                <a:gd name="T19" fmla="*/ 479 h 479"/>
                <a:gd name="T20" fmla="*/ 540 w 2902"/>
                <a:gd name="T21" fmla="*/ 479 h 479"/>
                <a:gd name="T22" fmla="*/ 589 w 2902"/>
                <a:gd name="T23" fmla="*/ 479 h 479"/>
                <a:gd name="T24" fmla="*/ 639 w 2902"/>
                <a:gd name="T25" fmla="*/ 479 h 479"/>
                <a:gd name="T26" fmla="*/ 688 w 2902"/>
                <a:gd name="T27" fmla="*/ 479 h 479"/>
                <a:gd name="T28" fmla="*/ 738 w 2902"/>
                <a:gd name="T29" fmla="*/ 479 h 479"/>
                <a:gd name="T30" fmla="*/ 787 w 2902"/>
                <a:gd name="T31" fmla="*/ 479 h 479"/>
                <a:gd name="T32" fmla="*/ 837 w 2902"/>
                <a:gd name="T33" fmla="*/ 479 h 479"/>
                <a:gd name="T34" fmla="*/ 886 w 2902"/>
                <a:gd name="T35" fmla="*/ 479 h 479"/>
                <a:gd name="T36" fmla="*/ 936 w 2902"/>
                <a:gd name="T37" fmla="*/ 479 h 479"/>
                <a:gd name="T38" fmla="*/ 985 w 2902"/>
                <a:gd name="T39" fmla="*/ 479 h 479"/>
                <a:gd name="T40" fmla="*/ 1034 w 2902"/>
                <a:gd name="T41" fmla="*/ 479 h 479"/>
                <a:gd name="T42" fmla="*/ 1084 w 2902"/>
                <a:gd name="T43" fmla="*/ 479 h 479"/>
                <a:gd name="T44" fmla="*/ 1133 w 2902"/>
                <a:gd name="T45" fmla="*/ 479 h 479"/>
                <a:gd name="T46" fmla="*/ 1183 w 2902"/>
                <a:gd name="T47" fmla="*/ 479 h 479"/>
                <a:gd name="T48" fmla="*/ 1232 w 2902"/>
                <a:gd name="T49" fmla="*/ 475 h 479"/>
                <a:gd name="T50" fmla="*/ 1274 w 2902"/>
                <a:gd name="T51" fmla="*/ 479 h 479"/>
                <a:gd name="T52" fmla="*/ 1323 w 2902"/>
                <a:gd name="T53" fmla="*/ 479 h 479"/>
                <a:gd name="T54" fmla="*/ 1373 w 2902"/>
                <a:gd name="T55" fmla="*/ 479 h 479"/>
                <a:gd name="T56" fmla="*/ 1419 w 2902"/>
                <a:gd name="T57" fmla="*/ 471 h 479"/>
                <a:gd name="T58" fmla="*/ 1430 w 2902"/>
                <a:gd name="T59" fmla="*/ 171 h 479"/>
                <a:gd name="T60" fmla="*/ 1449 w 2902"/>
                <a:gd name="T61" fmla="*/ 312 h 479"/>
                <a:gd name="T62" fmla="*/ 1476 w 2902"/>
                <a:gd name="T63" fmla="*/ 471 h 479"/>
                <a:gd name="T64" fmla="*/ 1498 w 2902"/>
                <a:gd name="T65" fmla="*/ 479 h 479"/>
                <a:gd name="T66" fmla="*/ 1529 w 2902"/>
                <a:gd name="T67" fmla="*/ 479 h 479"/>
                <a:gd name="T68" fmla="*/ 1578 w 2902"/>
                <a:gd name="T69" fmla="*/ 479 h 479"/>
                <a:gd name="T70" fmla="*/ 1628 w 2902"/>
                <a:gd name="T71" fmla="*/ 479 h 479"/>
                <a:gd name="T72" fmla="*/ 1677 w 2902"/>
                <a:gd name="T73" fmla="*/ 479 h 479"/>
                <a:gd name="T74" fmla="*/ 1727 w 2902"/>
                <a:gd name="T75" fmla="*/ 479 h 479"/>
                <a:gd name="T76" fmla="*/ 1776 w 2902"/>
                <a:gd name="T77" fmla="*/ 479 h 479"/>
                <a:gd name="T78" fmla="*/ 1814 w 2902"/>
                <a:gd name="T79" fmla="*/ 479 h 479"/>
                <a:gd name="T80" fmla="*/ 1852 w 2902"/>
                <a:gd name="T81" fmla="*/ 479 h 479"/>
                <a:gd name="T82" fmla="*/ 1902 w 2902"/>
                <a:gd name="T83" fmla="*/ 479 h 479"/>
                <a:gd name="T84" fmla="*/ 1951 w 2902"/>
                <a:gd name="T85" fmla="*/ 479 h 479"/>
                <a:gd name="T86" fmla="*/ 2000 w 2902"/>
                <a:gd name="T87" fmla="*/ 479 h 479"/>
                <a:gd name="T88" fmla="*/ 2038 w 2902"/>
                <a:gd name="T89" fmla="*/ 479 h 479"/>
                <a:gd name="T90" fmla="*/ 2088 w 2902"/>
                <a:gd name="T91" fmla="*/ 479 h 479"/>
                <a:gd name="T92" fmla="*/ 2137 w 2902"/>
                <a:gd name="T93" fmla="*/ 479 h 479"/>
                <a:gd name="T94" fmla="*/ 2187 w 2902"/>
                <a:gd name="T95" fmla="*/ 479 h 479"/>
                <a:gd name="T96" fmla="*/ 2236 w 2902"/>
                <a:gd name="T97" fmla="*/ 479 h 479"/>
                <a:gd name="T98" fmla="*/ 2286 w 2902"/>
                <a:gd name="T99" fmla="*/ 479 h 479"/>
                <a:gd name="T100" fmla="*/ 2335 w 2902"/>
                <a:gd name="T101" fmla="*/ 479 h 479"/>
                <a:gd name="T102" fmla="*/ 2385 w 2902"/>
                <a:gd name="T103" fmla="*/ 479 h 479"/>
                <a:gd name="T104" fmla="*/ 2434 w 2902"/>
                <a:gd name="T105" fmla="*/ 479 h 479"/>
                <a:gd name="T106" fmla="*/ 2483 w 2902"/>
                <a:gd name="T107" fmla="*/ 479 h 479"/>
                <a:gd name="T108" fmla="*/ 2533 w 2902"/>
                <a:gd name="T109" fmla="*/ 479 h 479"/>
                <a:gd name="T110" fmla="*/ 2582 w 2902"/>
                <a:gd name="T111" fmla="*/ 479 h 479"/>
                <a:gd name="T112" fmla="*/ 2632 w 2902"/>
                <a:gd name="T113" fmla="*/ 479 h 479"/>
                <a:gd name="T114" fmla="*/ 2681 w 2902"/>
                <a:gd name="T115" fmla="*/ 479 h 479"/>
                <a:gd name="T116" fmla="*/ 2731 w 2902"/>
                <a:gd name="T117" fmla="*/ 479 h 479"/>
                <a:gd name="T118" fmla="*/ 2780 w 2902"/>
                <a:gd name="T119" fmla="*/ 479 h 479"/>
                <a:gd name="T120" fmla="*/ 2830 w 2902"/>
                <a:gd name="T121" fmla="*/ 479 h 479"/>
                <a:gd name="T122" fmla="*/ 2879 w 2902"/>
                <a:gd name="T123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02" h="479">
                  <a:moveTo>
                    <a:pt x="0" y="479"/>
                  </a:moveTo>
                  <a:lnTo>
                    <a:pt x="4" y="479"/>
                  </a:lnTo>
                  <a:lnTo>
                    <a:pt x="8" y="479"/>
                  </a:lnTo>
                  <a:lnTo>
                    <a:pt x="11" y="479"/>
                  </a:lnTo>
                  <a:lnTo>
                    <a:pt x="15" y="479"/>
                  </a:lnTo>
                  <a:lnTo>
                    <a:pt x="19" y="479"/>
                  </a:lnTo>
                  <a:lnTo>
                    <a:pt x="23" y="479"/>
                  </a:lnTo>
                  <a:lnTo>
                    <a:pt x="27" y="479"/>
                  </a:lnTo>
                  <a:lnTo>
                    <a:pt x="30" y="479"/>
                  </a:lnTo>
                  <a:lnTo>
                    <a:pt x="34" y="479"/>
                  </a:lnTo>
                  <a:lnTo>
                    <a:pt x="38" y="479"/>
                  </a:lnTo>
                  <a:lnTo>
                    <a:pt x="42" y="479"/>
                  </a:lnTo>
                  <a:lnTo>
                    <a:pt x="46" y="479"/>
                  </a:lnTo>
                  <a:lnTo>
                    <a:pt x="49" y="479"/>
                  </a:lnTo>
                  <a:lnTo>
                    <a:pt x="53" y="479"/>
                  </a:lnTo>
                  <a:lnTo>
                    <a:pt x="57" y="479"/>
                  </a:lnTo>
                  <a:lnTo>
                    <a:pt x="61" y="479"/>
                  </a:lnTo>
                  <a:lnTo>
                    <a:pt x="65" y="479"/>
                  </a:lnTo>
                  <a:lnTo>
                    <a:pt x="68" y="479"/>
                  </a:lnTo>
                  <a:lnTo>
                    <a:pt x="72" y="479"/>
                  </a:lnTo>
                  <a:lnTo>
                    <a:pt x="76" y="479"/>
                  </a:lnTo>
                  <a:lnTo>
                    <a:pt x="80" y="479"/>
                  </a:lnTo>
                  <a:lnTo>
                    <a:pt x="84" y="479"/>
                  </a:lnTo>
                  <a:lnTo>
                    <a:pt x="87" y="479"/>
                  </a:lnTo>
                  <a:lnTo>
                    <a:pt x="91" y="479"/>
                  </a:lnTo>
                  <a:lnTo>
                    <a:pt x="95" y="479"/>
                  </a:lnTo>
                  <a:lnTo>
                    <a:pt x="99" y="479"/>
                  </a:lnTo>
                  <a:lnTo>
                    <a:pt x="103" y="479"/>
                  </a:lnTo>
                  <a:lnTo>
                    <a:pt x="106" y="479"/>
                  </a:lnTo>
                  <a:lnTo>
                    <a:pt x="110" y="479"/>
                  </a:lnTo>
                  <a:lnTo>
                    <a:pt x="114" y="479"/>
                  </a:lnTo>
                  <a:lnTo>
                    <a:pt x="118" y="479"/>
                  </a:lnTo>
                  <a:lnTo>
                    <a:pt x="122" y="479"/>
                  </a:lnTo>
                  <a:lnTo>
                    <a:pt x="125" y="479"/>
                  </a:lnTo>
                  <a:lnTo>
                    <a:pt x="129" y="479"/>
                  </a:lnTo>
                  <a:lnTo>
                    <a:pt x="133" y="479"/>
                  </a:lnTo>
                  <a:lnTo>
                    <a:pt x="137" y="479"/>
                  </a:lnTo>
                  <a:lnTo>
                    <a:pt x="141" y="479"/>
                  </a:lnTo>
                  <a:lnTo>
                    <a:pt x="145" y="479"/>
                  </a:lnTo>
                  <a:lnTo>
                    <a:pt x="148" y="479"/>
                  </a:lnTo>
                  <a:lnTo>
                    <a:pt x="152" y="479"/>
                  </a:lnTo>
                  <a:lnTo>
                    <a:pt x="156" y="479"/>
                  </a:lnTo>
                  <a:lnTo>
                    <a:pt x="160" y="479"/>
                  </a:lnTo>
                  <a:lnTo>
                    <a:pt x="164" y="479"/>
                  </a:lnTo>
                  <a:lnTo>
                    <a:pt x="167" y="479"/>
                  </a:lnTo>
                  <a:lnTo>
                    <a:pt x="171" y="479"/>
                  </a:lnTo>
                  <a:lnTo>
                    <a:pt x="175" y="479"/>
                  </a:lnTo>
                  <a:lnTo>
                    <a:pt x="179" y="479"/>
                  </a:lnTo>
                  <a:lnTo>
                    <a:pt x="183" y="479"/>
                  </a:lnTo>
                  <a:lnTo>
                    <a:pt x="186" y="479"/>
                  </a:lnTo>
                  <a:lnTo>
                    <a:pt x="190" y="479"/>
                  </a:lnTo>
                  <a:lnTo>
                    <a:pt x="194" y="479"/>
                  </a:lnTo>
                  <a:lnTo>
                    <a:pt x="198" y="479"/>
                  </a:lnTo>
                  <a:lnTo>
                    <a:pt x="202" y="479"/>
                  </a:lnTo>
                  <a:lnTo>
                    <a:pt x="205" y="479"/>
                  </a:lnTo>
                  <a:lnTo>
                    <a:pt x="209" y="479"/>
                  </a:lnTo>
                  <a:lnTo>
                    <a:pt x="213" y="479"/>
                  </a:lnTo>
                  <a:lnTo>
                    <a:pt x="217" y="479"/>
                  </a:lnTo>
                  <a:lnTo>
                    <a:pt x="221" y="479"/>
                  </a:lnTo>
                  <a:lnTo>
                    <a:pt x="224" y="479"/>
                  </a:lnTo>
                  <a:lnTo>
                    <a:pt x="228" y="479"/>
                  </a:lnTo>
                  <a:lnTo>
                    <a:pt x="232" y="479"/>
                  </a:lnTo>
                  <a:lnTo>
                    <a:pt x="236" y="479"/>
                  </a:lnTo>
                  <a:lnTo>
                    <a:pt x="240" y="479"/>
                  </a:lnTo>
                  <a:lnTo>
                    <a:pt x="243" y="479"/>
                  </a:lnTo>
                  <a:lnTo>
                    <a:pt x="247" y="479"/>
                  </a:lnTo>
                  <a:lnTo>
                    <a:pt x="251" y="479"/>
                  </a:lnTo>
                  <a:lnTo>
                    <a:pt x="255" y="479"/>
                  </a:lnTo>
                  <a:lnTo>
                    <a:pt x="259" y="479"/>
                  </a:lnTo>
                  <a:lnTo>
                    <a:pt x="262" y="479"/>
                  </a:lnTo>
                  <a:lnTo>
                    <a:pt x="266" y="479"/>
                  </a:lnTo>
                  <a:lnTo>
                    <a:pt x="270" y="479"/>
                  </a:lnTo>
                  <a:lnTo>
                    <a:pt x="274" y="479"/>
                  </a:lnTo>
                  <a:lnTo>
                    <a:pt x="278" y="479"/>
                  </a:lnTo>
                  <a:lnTo>
                    <a:pt x="281" y="479"/>
                  </a:lnTo>
                  <a:lnTo>
                    <a:pt x="285" y="479"/>
                  </a:lnTo>
                  <a:lnTo>
                    <a:pt x="289" y="479"/>
                  </a:lnTo>
                  <a:lnTo>
                    <a:pt x="293" y="479"/>
                  </a:lnTo>
                  <a:lnTo>
                    <a:pt x="297" y="479"/>
                  </a:lnTo>
                  <a:lnTo>
                    <a:pt x="300" y="479"/>
                  </a:lnTo>
                  <a:lnTo>
                    <a:pt x="304" y="479"/>
                  </a:lnTo>
                  <a:lnTo>
                    <a:pt x="308" y="479"/>
                  </a:lnTo>
                  <a:lnTo>
                    <a:pt x="312" y="479"/>
                  </a:lnTo>
                  <a:lnTo>
                    <a:pt x="316" y="479"/>
                  </a:lnTo>
                  <a:lnTo>
                    <a:pt x="319" y="479"/>
                  </a:lnTo>
                  <a:lnTo>
                    <a:pt x="323" y="479"/>
                  </a:lnTo>
                  <a:lnTo>
                    <a:pt x="327" y="479"/>
                  </a:lnTo>
                  <a:lnTo>
                    <a:pt x="331" y="479"/>
                  </a:lnTo>
                  <a:lnTo>
                    <a:pt x="335" y="479"/>
                  </a:lnTo>
                  <a:lnTo>
                    <a:pt x="338" y="479"/>
                  </a:lnTo>
                  <a:lnTo>
                    <a:pt x="342" y="479"/>
                  </a:lnTo>
                  <a:lnTo>
                    <a:pt x="346" y="479"/>
                  </a:lnTo>
                  <a:lnTo>
                    <a:pt x="350" y="479"/>
                  </a:lnTo>
                  <a:lnTo>
                    <a:pt x="354" y="479"/>
                  </a:lnTo>
                  <a:lnTo>
                    <a:pt x="357" y="479"/>
                  </a:lnTo>
                  <a:lnTo>
                    <a:pt x="361" y="479"/>
                  </a:lnTo>
                  <a:lnTo>
                    <a:pt x="365" y="479"/>
                  </a:lnTo>
                  <a:lnTo>
                    <a:pt x="369" y="479"/>
                  </a:lnTo>
                  <a:lnTo>
                    <a:pt x="373" y="479"/>
                  </a:lnTo>
                  <a:lnTo>
                    <a:pt x="376" y="479"/>
                  </a:lnTo>
                  <a:lnTo>
                    <a:pt x="380" y="479"/>
                  </a:lnTo>
                  <a:lnTo>
                    <a:pt x="384" y="479"/>
                  </a:lnTo>
                  <a:lnTo>
                    <a:pt x="388" y="479"/>
                  </a:lnTo>
                  <a:lnTo>
                    <a:pt x="392" y="479"/>
                  </a:lnTo>
                  <a:lnTo>
                    <a:pt x="396" y="479"/>
                  </a:lnTo>
                  <a:lnTo>
                    <a:pt x="399" y="479"/>
                  </a:lnTo>
                  <a:lnTo>
                    <a:pt x="403" y="479"/>
                  </a:lnTo>
                  <a:lnTo>
                    <a:pt x="407" y="479"/>
                  </a:lnTo>
                  <a:lnTo>
                    <a:pt x="411" y="479"/>
                  </a:lnTo>
                  <a:lnTo>
                    <a:pt x="415" y="479"/>
                  </a:lnTo>
                  <a:lnTo>
                    <a:pt x="418" y="479"/>
                  </a:lnTo>
                  <a:lnTo>
                    <a:pt x="422" y="479"/>
                  </a:lnTo>
                  <a:lnTo>
                    <a:pt x="426" y="479"/>
                  </a:lnTo>
                  <a:lnTo>
                    <a:pt x="430" y="479"/>
                  </a:lnTo>
                  <a:lnTo>
                    <a:pt x="434" y="479"/>
                  </a:lnTo>
                  <a:lnTo>
                    <a:pt x="437" y="479"/>
                  </a:lnTo>
                  <a:lnTo>
                    <a:pt x="441" y="479"/>
                  </a:lnTo>
                  <a:lnTo>
                    <a:pt x="445" y="479"/>
                  </a:lnTo>
                  <a:lnTo>
                    <a:pt x="449" y="479"/>
                  </a:lnTo>
                  <a:lnTo>
                    <a:pt x="453" y="479"/>
                  </a:lnTo>
                  <a:lnTo>
                    <a:pt x="456" y="479"/>
                  </a:lnTo>
                  <a:lnTo>
                    <a:pt x="460" y="479"/>
                  </a:lnTo>
                  <a:lnTo>
                    <a:pt x="464" y="479"/>
                  </a:lnTo>
                  <a:lnTo>
                    <a:pt x="468" y="479"/>
                  </a:lnTo>
                  <a:lnTo>
                    <a:pt x="472" y="479"/>
                  </a:lnTo>
                  <a:lnTo>
                    <a:pt x="475" y="479"/>
                  </a:lnTo>
                  <a:lnTo>
                    <a:pt x="479" y="479"/>
                  </a:lnTo>
                  <a:lnTo>
                    <a:pt x="483" y="479"/>
                  </a:lnTo>
                  <a:lnTo>
                    <a:pt x="487" y="479"/>
                  </a:lnTo>
                  <a:lnTo>
                    <a:pt x="491" y="479"/>
                  </a:lnTo>
                  <a:lnTo>
                    <a:pt x="494" y="479"/>
                  </a:lnTo>
                  <a:lnTo>
                    <a:pt x="498" y="479"/>
                  </a:lnTo>
                  <a:lnTo>
                    <a:pt x="502" y="479"/>
                  </a:lnTo>
                  <a:lnTo>
                    <a:pt x="506" y="479"/>
                  </a:lnTo>
                  <a:lnTo>
                    <a:pt x="510" y="479"/>
                  </a:lnTo>
                  <a:lnTo>
                    <a:pt x="513" y="479"/>
                  </a:lnTo>
                  <a:lnTo>
                    <a:pt x="517" y="479"/>
                  </a:lnTo>
                  <a:lnTo>
                    <a:pt x="521" y="479"/>
                  </a:lnTo>
                  <a:lnTo>
                    <a:pt x="525" y="479"/>
                  </a:lnTo>
                  <a:lnTo>
                    <a:pt x="529" y="479"/>
                  </a:lnTo>
                  <a:lnTo>
                    <a:pt x="532" y="479"/>
                  </a:lnTo>
                  <a:lnTo>
                    <a:pt x="536" y="479"/>
                  </a:lnTo>
                  <a:lnTo>
                    <a:pt x="540" y="479"/>
                  </a:lnTo>
                  <a:lnTo>
                    <a:pt x="544" y="479"/>
                  </a:lnTo>
                  <a:lnTo>
                    <a:pt x="548" y="479"/>
                  </a:lnTo>
                  <a:lnTo>
                    <a:pt x="551" y="479"/>
                  </a:lnTo>
                  <a:lnTo>
                    <a:pt x="555" y="479"/>
                  </a:lnTo>
                  <a:lnTo>
                    <a:pt x="559" y="479"/>
                  </a:lnTo>
                  <a:lnTo>
                    <a:pt x="563" y="479"/>
                  </a:lnTo>
                  <a:lnTo>
                    <a:pt x="567" y="479"/>
                  </a:lnTo>
                  <a:lnTo>
                    <a:pt x="570" y="479"/>
                  </a:lnTo>
                  <a:lnTo>
                    <a:pt x="574" y="479"/>
                  </a:lnTo>
                  <a:lnTo>
                    <a:pt x="578" y="479"/>
                  </a:lnTo>
                  <a:lnTo>
                    <a:pt x="582" y="479"/>
                  </a:lnTo>
                  <a:lnTo>
                    <a:pt x="586" y="479"/>
                  </a:lnTo>
                  <a:lnTo>
                    <a:pt x="589" y="479"/>
                  </a:lnTo>
                  <a:lnTo>
                    <a:pt x="593" y="479"/>
                  </a:lnTo>
                  <a:lnTo>
                    <a:pt x="597" y="479"/>
                  </a:lnTo>
                  <a:lnTo>
                    <a:pt x="601" y="479"/>
                  </a:lnTo>
                  <a:lnTo>
                    <a:pt x="605" y="479"/>
                  </a:lnTo>
                  <a:lnTo>
                    <a:pt x="608" y="479"/>
                  </a:lnTo>
                  <a:lnTo>
                    <a:pt x="612" y="479"/>
                  </a:lnTo>
                  <a:lnTo>
                    <a:pt x="616" y="479"/>
                  </a:lnTo>
                  <a:lnTo>
                    <a:pt x="620" y="479"/>
                  </a:lnTo>
                  <a:lnTo>
                    <a:pt x="624" y="479"/>
                  </a:lnTo>
                  <a:lnTo>
                    <a:pt x="628" y="479"/>
                  </a:lnTo>
                  <a:lnTo>
                    <a:pt x="631" y="479"/>
                  </a:lnTo>
                  <a:lnTo>
                    <a:pt x="635" y="479"/>
                  </a:lnTo>
                  <a:lnTo>
                    <a:pt x="639" y="479"/>
                  </a:lnTo>
                  <a:lnTo>
                    <a:pt x="643" y="479"/>
                  </a:lnTo>
                  <a:lnTo>
                    <a:pt x="647" y="479"/>
                  </a:lnTo>
                  <a:lnTo>
                    <a:pt x="650" y="479"/>
                  </a:lnTo>
                  <a:lnTo>
                    <a:pt x="654" y="479"/>
                  </a:lnTo>
                  <a:lnTo>
                    <a:pt x="658" y="479"/>
                  </a:lnTo>
                  <a:lnTo>
                    <a:pt x="662" y="479"/>
                  </a:lnTo>
                  <a:lnTo>
                    <a:pt x="666" y="479"/>
                  </a:lnTo>
                  <a:lnTo>
                    <a:pt x="669" y="479"/>
                  </a:lnTo>
                  <a:lnTo>
                    <a:pt x="673" y="479"/>
                  </a:lnTo>
                  <a:lnTo>
                    <a:pt x="677" y="479"/>
                  </a:lnTo>
                  <a:lnTo>
                    <a:pt x="681" y="479"/>
                  </a:lnTo>
                  <a:lnTo>
                    <a:pt x="685" y="479"/>
                  </a:lnTo>
                  <a:lnTo>
                    <a:pt x="688" y="479"/>
                  </a:lnTo>
                  <a:lnTo>
                    <a:pt x="692" y="479"/>
                  </a:lnTo>
                  <a:lnTo>
                    <a:pt x="696" y="479"/>
                  </a:lnTo>
                  <a:lnTo>
                    <a:pt x="700" y="479"/>
                  </a:lnTo>
                  <a:lnTo>
                    <a:pt x="704" y="479"/>
                  </a:lnTo>
                  <a:lnTo>
                    <a:pt x="707" y="479"/>
                  </a:lnTo>
                  <a:lnTo>
                    <a:pt x="711" y="479"/>
                  </a:lnTo>
                  <a:lnTo>
                    <a:pt x="715" y="475"/>
                  </a:lnTo>
                  <a:lnTo>
                    <a:pt x="719" y="475"/>
                  </a:lnTo>
                  <a:lnTo>
                    <a:pt x="723" y="479"/>
                  </a:lnTo>
                  <a:lnTo>
                    <a:pt x="726" y="479"/>
                  </a:lnTo>
                  <a:lnTo>
                    <a:pt x="730" y="479"/>
                  </a:lnTo>
                  <a:lnTo>
                    <a:pt x="734" y="479"/>
                  </a:lnTo>
                  <a:lnTo>
                    <a:pt x="738" y="479"/>
                  </a:lnTo>
                  <a:lnTo>
                    <a:pt x="742" y="479"/>
                  </a:lnTo>
                  <a:lnTo>
                    <a:pt x="745" y="479"/>
                  </a:lnTo>
                  <a:lnTo>
                    <a:pt x="749" y="479"/>
                  </a:lnTo>
                  <a:lnTo>
                    <a:pt x="753" y="479"/>
                  </a:lnTo>
                  <a:lnTo>
                    <a:pt x="757" y="479"/>
                  </a:lnTo>
                  <a:lnTo>
                    <a:pt x="761" y="479"/>
                  </a:lnTo>
                  <a:lnTo>
                    <a:pt x="764" y="479"/>
                  </a:lnTo>
                  <a:lnTo>
                    <a:pt x="768" y="479"/>
                  </a:lnTo>
                  <a:lnTo>
                    <a:pt x="772" y="479"/>
                  </a:lnTo>
                  <a:lnTo>
                    <a:pt x="776" y="479"/>
                  </a:lnTo>
                  <a:lnTo>
                    <a:pt x="780" y="479"/>
                  </a:lnTo>
                  <a:lnTo>
                    <a:pt x="783" y="479"/>
                  </a:lnTo>
                  <a:lnTo>
                    <a:pt x="787" y="479"/>
                  </a:lnTo>
                  <a:lnTo>
                    <a:pt x="791" y="479"/>
                  </a:lnTo>
                  <a:lnTo>
                    <a:pt x="795" y="479"/>
                  </a:lnTo>
                  <a:lnTo>
                    <a:pt x="799" y="479"/>
                  </a:lnTo>
                  <a:lnTo>
                    <a:pt x="802" y="479"/>
                  </a:lnTo>
                  <a:lnTo>
                    <a:pt x="806" y="479"/>
                  </a:lnTo>
                  <a:lnTo>
                    <a:pt x="810" y="479"/>
                  </a:lnTo>
                  <a:lnTo>
                    <a:pt x="814" y="479"/>
                  </a:lnTo>
                  <a:lnTo>
                    <a:pt x="818" y="479"/>
                  </a:lnTo>
                  <a:lnTo>
                    <a:pt x="821" y="479"/>
                  </a:lnTo>
                  <a:lnTo>
                    <a:pt x="825" y="479"/>
                  </a:lnTo>
                  <a:lnTo>
                    <a:pt x="829" y="479"/>
                  </a:lnTo>
                  <a:lnTo>
                    <a:pt x="833" y="479"/>
                  </a:lnTo>
                  <a:lnTo>
                    <a:pt x="837" y="479"/>
                  </a:lnTo>
                  <a:lnTo>
                    <a:pt x="840" y="479"/>
                  </a:lnTo>
                  <a:lnTo>
                    <a:pt x="844" y="479"/>
                  </a:lnTo>
                  <a:lnTo>
                    <a:pt x="848" y="479"/>
                  </a:lnTo>
                  <a:lnTo>
                    <a:pt x="852" y="479"/>
                  </a:lnTo>
                  <a:lnTo>
                    <a:pt x="856" y="479"/>
                  </a:lnTo>
                  <a:lnTo>
                    <a:pt x="860" y="479"/>
                  </a:lnTo>
                  <a:lnTo>
                    <a:pt x="863" y="479"/>
                  </a:lnTo>
                  <a:lnTo>
                    <a:pt x="867" y="479"/>
                  </a:lnTo>
                  <a:lnTo>
                    <a:pt x="871" y="479"/>
                  </a:lnTo>
                  <a:lnTo>
                    <a:pt x="875" y="479"/>
                  </a:lnTo>
                  <a:lnTo>
                    <a:pt x="879" y="479"/>
                  </a:lnTo>
                  <a:lnTo>
                    <a:pt x="882" y="479"/>
                  </a:lnTo>
                  <a:lnTo>
                    <a:pt x="886" y="479"/>
                  </a:lnTo>
                  <a:lnTo>
                    <a:pt x="890" y="479"/>
                  </a:lnTo>
                  <a:lnTo>
                    <a:pt x="894" y="479"/>
                  </a:lnTo>
                  <a:lnTo>
                    <a:pt x="898" y="479"/>
                  </a:lnTo>
                  <a:lnTo>
                    <a:pt x="901" y="479"/>
                  </a:lnTo>
                  <a:lnTo>
                    <a:pt x="905" y="479"/>
                  </a:lnTo>
                  <a:lnTo>
                    <a:pt x="909" y="479"/>
                  </a:lnTo>
                  <a:lnTo>
                    <a:pt x="913" y="479"/>
                  </a:lnTo>
                  <a:lnTo>
                    <a:pt x="917" y="479"/>
                  </a:lnTo>
                  <a:lnTo>
                    <a:pt x="920" y="479"/>
                  </a:lnTo>
                  <a:lnTo>
                    <a:pt x="924" y="479"/>
                  </a:lnTo>
                  <a:lnTo>
                    <a:pt x="928" y="479"/>
                  </a:lnTo>
                  <a:lnTo>
                    <a:pt x="932" y="479"/>
                  </a:lnTo>
                  <a:lnTo>
                    <a:pt x="936" y="479"/>
                  </a:lnTo>
                  <a:lnTo>
                    <a:pt x="939" y="479"/>
                  </a:lnTo>
                  <a:lnTo>
                    <a:pt x="943" y="479"/>
                  </a:lnTo>
                  <a:lnTo>
                    <a:pt x="947" y="479"/>
                  </a:lnTo>
                  <a:lnTo>
                    <a:pt x="951" y="479"/>
                  </a:lnTo>
                  <a:lnTo>
                    <a:pt x="955" y="479"/>
                  </a:lnTo>
                  <a:lnTo>
                    <a:pt x="958" y="479"/>
                  </a:lnTo>
                  <a:lnTo>
                    <a:pt x="962" y="479"/>
                  </a:lnTo>
                  <a:lnTo>
                    <a:pt x="966" y="479"/>
                  </a:lnTo>
                  <a:lnTo>
                    <a:pt x="970" y="479"/>
                  </a:lnTo>
                  <a:lnTo>
                    <a:pt x="974" y="479"/>
                  </a:lnTo>
                  <a:lnTo>
                    <a:pt x="977" y="479"/>
                  </a:lnTo>
                  <a:lnTo>
                    <a:pt x="981" y="479"/>
                  </a:lnTo>
                  <a:lnTo>
                    <a:pt x="985" y="479"/>
                  </a:lnTo>
                  <a:lnTo>
                    <a:pt x="989" y="479"/>
                  </a:lnTo>
                  <a:lnTo>
                    <a:pt x="993" y="479"/>
                  </a:lnTo>
                  <a:lnTo>
                    <a:pt x="996" y="479"/>
                  </a:lnTo>
                  <a:lnTo>
                    <a:pt x="1000" y="479"/>
                  </a:lnTo>
                  <a:lnTo>
                    <a:pt x="1004" y="479"/>
                  </a:lnTo>
                  <a:lnTo>
                    <a:pt x="1008" y="479"/>
                  </a:lnTo>
                  <a:lnTo>
                    <a:pt x="1012" y="479"/>
                  </a:lnTo>
                  <a:lnTo>
                    <a:pt x="1015" y="479"/>
                  </a:lnTo>
                  <a:lnTo>
                    <a:pt x="1019" y="479"/>
                  </a:lnTo>
                  <a:lnTo>
                    <a:pt x="1023" y="479"/>
                  </a:lnTo>
                  <a:lnTo>
                    <a:pt x="1027" y="479"/>
                  </a:lnTo>
                  <a:lnTo>
                    <a:pt x="1031" y="479"/>
                  </a:lnTo>
                  <a:lnTo>
                    <a:pt x="1034" y="479"/>
                  </a:lnTo>
                  <a:lnTo>
                    <a:pt x="1038" y="479"/>
                  </a:lnTo>
                  <a:lnTo>
                    <a:pt x="1042" y="479"/>
                  </a:lnTo>
                  <a:lnTo>
                    <a:pt x="1046" y="479"/>
                  </a:lnTo>
                  <a:lnTo>
                    <a:pt x="1050" y="479"/>
                  </a:lnTo>
                  <a:lnTo>
                    <a:pt x="1053" y="479"/>
                  </a:lnTo>
                  <a:lnTo>
                    <a:pt x="1057" y="479"/>
                  </a:lnTo>
                  <a:lnTo>
                    <a:pt x="1061" y="479"/>
                  </a:lnTo>
                  <a:lnTo>
                    <a:pt x="1065" y="479"/>
                  </a:lnTo>
                  <a:lnTo>
                    <a:pt x="1069" y="479"/>
                  </a:lnTo>
                  <a:lnTo>
                    <a:pt x="1072" y="479"/>
                  </a:lnTo>
                  <a:lnTo>
                    <a:pt x="1076" y="479"/>
                  </a:lnTo>
                  <a:lnTo>
                    <a:pt x="1080" y="479"/>
                  </a:lnTo>
                  <a:lnTo>
                    <a:pt x="1084" y="479"/>
                  </a:lnTo>
                  <a:lnTo>
                    <a:pt x="1088" y="479"/>
                  </a:lnTo>
                  <a:lnTo>
                    <a:pt x="1091" y="479"/>
                  </a:lnTo>
                  <a:lnTo>
                    <a:pt x="1095" y="479"/>
                  </a:lnTo>
                  <a:lnTo>
                    <a:pt x="1099" y="479"/>
                  </a:lnTo>
                  <a:lnTo>
                    <a:pt x="1103" y="479"/>
                  </a:lnTo>
                  <a:lnTo>
                    <a:pt x="1107" y="479"/>
                  </a:lnTo>
                  <a:lnTo>
                    <a:pt x="1111" y="479"/>
                  </a:lnTo>
                  <a:lnTo>
                    <a:pt x="1114" y="479"/>
                  </a:lnTo>
                  <a:lnTo>
                    <a:pt x="1118" y="479"/>
                  </a:lnTo>
                  <a:lnTo>
                    <a:pt x="1122" y="479"/>
                  </a:lnTo>
                  <a:lnTo>
                    <a:pt x="1126" y="479"/>
                  </a:lnTo>
                  <a:lnTo>
                    <a:pt x="1130" y="479"/>
                  </a:lnTo>
                  <a:lnTo>
                    <a:pt x="1133" y="479"/>
                  </a:lnTo>
                  <a:lnTo>
                    <a:pt x="1137" y="479"/>
                  </a:lnTo>
                  <a:lnTo>
                    <a:pt x="1141" y="479"/>
                  </a:lnTo>
                  <a:lnTo>
                    <a:pt x="1145" y="479"/>
                  </a:lnTo>
                  <a:lnTo>
                    <a:pt x="1149" y="479"/>
                  </a:lnTo>
                  <a:lnTo>
                    <a:pt x="1152" y="479"/>
                  </a:lnTo>
                  <a:lnTo>
                    <a:pt x="1156" y="479"/>
                  </a:lnTo>
                  <a:lnTo>
                    <a:pt x="1160" y="479"/>
                  </a:lnTo>
                  <a:lnTo>
                    <a:pt x="1164" y="479"/>
                  </a:lnTo>
                  <a:lnTo>
                    <a:pt x="1168" y="479"/>
                  </a:lnTo>
                  <a:lnTo>
                    <a:pt x="1171" y="479"/>
                  </a:lnTo>
                  <a:lnTo>
                    <a:pt x="1175" y="479"/>
                  </a:lnTo>
                  <a:lnTo>
                    <a:pt x="1179" y="479"/>
                  </a:lnTo>
                  <a:lnTo>
                    <a:pt x="1183" y="479"/>
                  </a:lnTo>
                  <a:lnTo>
                    <a:pt x="1187" y="479"/>
                  </a:lnTo>
                  <a:lnTo>
                    <a:pt x="1190" y="479"/>
                  </a:lnTo>
                  <a:lnTo>
                    <a:pt x="1194" y="479"/>
                  </a:lnTo>
                  <a:lnTo>
                    <a:pt x="1198" y="479"/>
                  </a:lnTo>
                  <a:lnTo>
                    <a:pt x="1202" y="479"/>
                  </a:lnTo>
                  <a:lnTo>
                    <a:pt x="1206" y="479"/>
                  </a:lnTo>
                  <a:lnTo>
                    <a:pt x="1209" y="479"/>
                  </a:lnTo>
                  <a:lnTo>
                    <a:pt x="1213" y="479"/>
                  </a:lnTo>
                  <a:lnTo>
                    <a:pt x="1217" y="479"/>
                  </a:lnTo>
                  <a:lnTo>
                    <a:pt x="1221" y="479"/>
                  </a:lnTo>
                  <a:lnTo>
                    <a:pt x="1225" y="479"/>
                  </a:lnTo>
                  <a:lnTo>
                    <a:pt x="1228" y="479"/>
                  </a:lnTo>
                  <a:lnTo>
                    <a:pt x="1232" y="475"/>
                  </a:lnTo>
                  <a:lnTo>
                    <a:pt x="1232" y="479"/>
                  </a:lnTo>
                  <a:lnTo>
                    <a:pt x="1236" y="475"/>
                  </a:lnTo>
                  <a:lnTo>
                    <a:pt x="1240" y="475"/>
                  </a:lnTo>
                  <a:lnTo>
                    <a:pt x="1244" y="475"/>
                  </a:lnTo>
                  <a:lnTo>
                    <a:pt x="1247" y="475"/>
                  </a:lnTo>
                  <a:lnTo>
                    <a:pt x="1251" y="475"/>
                  </a:lnTo>
                  <a:lnTo>
                    <a:pt x="1251" y="479"/>
                  </a:lnTo>
                  <a:lnTo>
                    <a:pt x="1255" y="479"/>
                  </a:lnTo>
                  <a:lnTo>
                    <a:pt x="1259" y="479"/>
                  </a:lnTo>
                  <a:lnTo>
                    <a:pt x="1263" y="479"/>
                  </a:lnTo>
                  <a:lnTo>
                    <a:pt x="1266" y="479"/>
                  </a:lnTo>
                  <a:lnTo>
                    <a:pt x="1270" y="479"/>
                  </a:lnTo>
                  <a:lnTo>
                    <a:pt x="1274" y="479"/>
                  </a:lnTo>
                  <a:lnTo>
                    <a:pt x="1278" y="479"/>
                  </a:lnTo>
                  <a:lnTo>
                    <a:pt x="1282" y="479"/>
                  </a:lnTo>
                  <a:lnTo>
                    <a:pt x="1285" y="479"/>
                  </a:lnTo>
                  <a:lnTo>
                    <a:pt x="1289" y="479"/>
                  </a:lnTo>
                  <a:lnTo>
                    <a:pt x="1293" y="479"/>
                  </a:lnTo>
                  <a:lnTo>
                    <a:pt x="1297" y="479"/>
                  </a:lnTo>
                  <a:lnTo>
                    <a:pt x="1301" y="479"/>
                  </a:lnTo>
                  <a:lnTo>
                    <a:pt x="1304" y="479"/>
                  </a:lnTo>
                  <a:lnTo>
                    <a:pt x="1308" y="479"/>
                  </a:lnTo>
                  <a:lnTo>
                    <a:pt x="1312" y="479"/>
                  </a:lnTo>
                  <a:lnTo>
                    <a:pt x="1316" y="479"/>
                  </a:lnTo>
                  <a:lnTo>
                    <a:pt x="1320" y="479"/>
                  </a:lnTo>
                  <a:lnTo>
                    <a:pt x="1323" y="479"/>
                  </a:lnTo>
                  <a:lnTo>
                    <a:pt x="1327" y="479"/>
                  </a:lnTo>
                  <a:lnTo>
                    <a:pt x="1331" y="479"/>
                  </a:lnTo>
                  <a:lnTo>
                    <a:pt x="1335" y="479"/>
                  </a:lnTo>
                  <a:lnTo>
                    <a:pt x="1339" y="479"/>
                  </a:lnTo>
                  <a:lnTo>
                    <a:pt x="1343" y="479"/>
                  </a:lnTo>
                  <a:lnTo>
                    <a:pt x="1346" y="479"/>
                  </a:lnTo>
                  <a:lnTo>
                    <a:pt x="1350" y="479"/>
                  </a:lnTo>
                  <a:lnTo>
                    <a:pt x="1354" y="479"/>
                  </a:lnTo>
                  <a:lnTo>
                    <a:pt x="1358" y="479"/>
                  </a:lnTo>
                  <a:lnTo>
                    <a:pt x="1362" y="479"/>
                  </a:lnTo>
                  <a:lnTo>
                    <a:pt x="1365" y="479"/>
                  </a:lnTo>
                  <a:lnTo>
                    <a:pt x="1369" y="479"/>
                  </a:lnTo>
                  <a:lnTo>
                    <a:pt x="1373" y="479"/>
                  </a:lnTo>
                  <a:lnTo>
                    <a:pt x="1377" y="479"/>
                  </a:lnTo>
                  <a:lnTo>
                    <a:pt x="1381" y="479"/>
                  </a:lnTo>
                  <a:lnTo>
                    <a:pt x="1384" y="479"/>
                  </a:lnTo>
                  <a:lnTo>
                    <a:pt x="1388" y="479"/>
                  </a:lnTo>
                  <a:lnTo>
                    <a:pt x="1392" y="479"/>
                  </a:lnTo>
                  <a:lnTo>
                    <a:pt x="1396" y="479"/>
                  </a:lnTo>
                  <a:lnTo>
                    <a:pt x="1400" y="479"/>
                  </a:lnTo>
                  <a:lnTo>
                    <a:pt x="1403" y="479"/>
                  </a:lnTo>
                  <a:lnTo>
                    <a:pt x="1407" y="479"/>
                  </a:lnTo>
                  <a:lnTo>
                    <a:pt x="1411" y="479"/>
                  </a:lnTo>
                  <a:lnTo>
                    <a:pt x="1415" y="479"/>
                  </a:lnTo>
                  <a:lnTo>
                    <a:pt x="1419" y="475"/>
                  </a:lnTo>
                  <a:lnTo>
                    <a:pt x="1419" y="471"/>
                  </a:lnTo>
                  <a:lnTo>
                    <a:pt x="1419" y="475"/>
                  </a:lnTo>
                  <a:lnTo>
                    <a:pt x="1419" y="471"/>
                  </a:lnTo>
                  <a:lnTo>
                    <a:pt x="1422" y="452"/>
                  </a:lnTo>
                  <a:lnTo>
                    <a:pt x="1422" y="418"/>
                  </a:lnTo>
                  <a:lnTo>
                    <a:pt x="1422" y="452"/>
                  </a:lnTo>
                  <a:lnTo>
                    <a:pt x="1422" y="418"/>
                  </a:lnTo>
                  <a:lnTo>
                    <a:pt x="1426" y="346"/>
                  </a:lnTo>
                  <a:lnTo>
                    <a:pt x="1426" y="262"/>
                  </a:lnTo>
                  <a:lnTo>
                    <a:pt x="1426" y="346"/>
                  </a:lnTo>
                  <a:lnTo>
                    <a:pt x="1426" y="262"/>
                  </a:lnTo>
                  <a:lnTo>
                    <a:pt x="1430" y="171"/>
                  </a:lnTo>
                  <a:lnTo>
                    <a:pt x="1430" y="87"/>
                  </a:lnTo>
                  <a:lnTo>
                    <a:pt x="1430" y="171"/>
                  </a:lnTo>
                  <a:lnTo>
                    <a:pt x="1430" y="87"/>
                  </a:lnTo>
                  <a:lnTo>
                    <a:pt x="1434" y="64"/>
                  </a:lnTo>
                  <a:lnTo>
                    <a:pt x="1434" y="23"/>
                  </a:lnTo>
                  <a:lnTo>
                    <a:pt x="1434" y="64"/>
                  </a:lnTo>
                  <a:lnTo>
                    <a:pt x="1434" y="23"/>
                  </a:lnTo>
                  <a:lnTo>
                    <a:pt x="1438" y="0"/>
                  </a:lnTo>
                  <a:lnTo>
                    <a:pt x="1438" y="7"/>
                  </a:lnTo>
                  <a:lnTo>
                    <a:pt x="1441" y="42"/>
                  </a:lnTo>
                  <a:lnTo>
                    <a:pt x="1441" y="95"/>
                  </a:lnTo>
                  <a:lnTo>
                    <a:pt x="1445" y="133"/>
                  </a:lnTo>
                  <a:lnTo>
                    <a:pt x="1445" y="217"/>
                  </a:lnTo>
                  <a:lnTo>
                    <a:pt x="1449" y="270"/>
                  </a:lnTo>
                  <a:lnTo>
                    <a:pt x="1449" y="312"/>
                  </a:lnTo>
                  <a:lnTo>
                    <a:pt x="1453" y="361"/>
                  </a:lnTo>
                  <a:lnTo>
                    <a:pt x="1457" y="395"/>
                  </a:lnTo>
                  <a:lnTo>
                    <a:pt x="1457" y="411"/>
                  </a:lnTo>
                  <a:lnTo>
                    <a:pt x="1460" y="430"/>
                  </a:lnTo>
                  <a:lnTo>
                    <a:pt x="1460" y="441"/>
                  </a:lnTo>
                  <a:lnTo>
                    <a:pt x="1464" y="445"/>
                  </a:lnTo>
                  <a:lnTo>
                    <a:pt x="1464" y="456"/>
                  </a:lnTo>
                  <a:lnTo>
                    <a:pt x="1468" y="456"/>
                  </a:lnTo>
                  <a:lnTo>
                    <a:pt x="1468" y="464"/>
                  </a:lnTo>
                  <a:lnTo>
                    <a:pt x="1472" y="464"/>
                  </a:lnTo>
                  <a:lnTo>
                    <a:pt x="1472" y="468"/>
                  </a:lnTo>
                  <a:lnTo>
                    <a:pt x="1476" y="468"/>
                  </a:lnTo>
                  <a:lnTo>
                    <a:pt x="1476" y="471"/>
                  </a:lnTo>
                  <a:lnTo>
                    <a:pt x="1479" y="475"/>
                  </a:lnTo>
                  <a:lnTo>
                    <a:pt x="1483" y="475"/>
                  </a:lnTo>
                  <a:lnTo>
                    <a:pt x="1487" y="471"/>
                  </a:lnTo>
                  <a:lnTo>
                    <a:pt x="1487" y="475"/>
                  </a:lnTo>
                  <a:lnTo>
                    <a:pt x="1491" y="479"/>
                  </a:lnTo>
                  <a:lnTo>
                    <a:pt x="1491" y="475"/>
                  </a:lnTo>
                  <a:lnTo>
                    <a:pt x="1491" y="479"/>
                  </a:lnTo>
                  <a:lnTo>
                    <a:pt x="1491" y="475"/>
                  </a:lnTo>
                  <a:lnTo>
                    <a:pt x="1495" y="479"/>
                  </a:lnTo>
                  <a:lnTo>
                    <a:pt x="1495" y="475"/>
                  </a:lnTo>
                  <a:lnTo>
                    <a:pt x="1495" y="479"/>
                  </a:lnTo>
                  <a:lnTo>
                    <a:pt x="1495" y="475"/>
                  </a:lnTo>
                  <a:lnTo>
                    <a:pt x="1498" y="479"/>
                  </a:lnTo>
                  <a:lnTo>
                    <a:pt x="1502" y="479"/>
                  </a:lnTo>
                  <a:lnTo>
                    <a:pt x="1506" y="475"/>
                  </a:lnTo>
                  <a:lnTo>
                    <a:pt x="1506" y="479"/>
                  </a:lnTo>
                  <a:lnTo>
                    <a:pt x="1510" y="475"/>
                  </a:lnTo>
                  <a:lnTo>
                    <a:pt x="1510" y="479"/>
                  </a:lnTo>
                  <a:lnTo>
                    <a:pt x="1514" y="479"/>
                  </a:lnTo>
                  <a:lnTo>
                    <a:pt x="1517" y="479"/>
                  </a:lnTo>
                  <a:lnTo>
                    <a:pt x="1521" y="479"/>
                  </a:lnTo>
                  <a:lnTo>
                    <a:pt x="1521" y="475"/>
                  </a:lnTo>
                  <a:lnTo>
                    <a:pt x="1521" y="479"/>
                  </a:lnTo>
                  <a:lnTo>
                    <a:pt x="1521" y="475"/>
                  </a:lnTo>
                  <a:lnTo>
                    <a:pt x="1525" y="479"/>
                  </a:lnTo>
                  <a:lnTo>
                    <a:pt x="1529" y="479"/>
                  </a:lnTo>
                  <a:lnTo>
                    <a:pt x="1533" y="479"/>
                  </a:lnTo>
                  <a:lnTo>
                    <a:pt x="1536" y="479"/>
                  </a:lnTo>
                  <a:lnTo>
                    <a:pt x="1540" y="479"/>
                  </a:lnTo>
                  <a:lnTo>
                    <a:pt x="1544" y="479"/>
                  </a:lnTo>
                  <a:lnTo>
                    <a:pt x="1548" y="479"/>
                  </a:lnTo>
                  <a:lnTo>
                    <a:pt x="1552" y="479"/>
                  </a:lnTo>
                  <a:lnTo>
                    <a:pt x="1555" y="479"/>
                  </a:lnTo>
                  <a:lnTo>
                    <a:pt x="1559" y="479"/>
                  </a:lnTo>
                  <a:lnTo>
                    <a:pt x="1563" y="479"/>
                  </a:lnTo>
                  <a:lnTo>
                    <a:pt x="1567" y="479"/>
                  </a:lnTo>
                  <a:lnTo>
                    <a:pt x="1571" y="479"/>
                  </a:lnTo>
                  <a:lnTo>
                    <a:pt x="1575" y="479"/>
                  </a:lnTo>
                  <a:lnTo>
                    <a:pt x="1578" y="479"/>
                  </a:lnTo>
                  <a:lnTo>
                    <a:pt x="1582" y="479"/>
                  </a:lnTo>
                  <a:lnTo>
                    <a:pt x="1586" y="479"/>
                  </a:lnTo>
                  <a:lnTo>
                    <a:pt x="1590" y="479"/>
                  </a:lnTo>
                  <a:lnTo>
                    <a:pt x="1594" y="479"/>
                  </a:lnTo>
                  <a:lnTo>
                    <a:pt x="1597" y="479"/>
                  </a:lnTo>
                  <a:lnTo>
                    <a:pt x="1601" y="479"/>
                  </a:lnTo>
                  <a:lnTo>
                    <a:pt x="1605" y="479"/>
                  </a:lnTo>
                  <a:lnTo>
                    <a:pt x="1609" y="479"/>
                  </a:lnTo>
                  <a:lnTo>
                    <a:pt x="1613" y="479"/>
                  </a:lnTo>
                  <a:lnTo>
                    <a:pt x="1616" y="479"/>
                  </a:lnTo>
                  <a:lnTo>
                    <a:pt x="1620" y="479"/>
                  </a:lnTo>
                  <a:lnTo>
                    <a:pt x="1624" y="479"/>
                  </a:lnTo>
                  <a:lnTo>
                    <a:pt x="1628" y="479"/>
                  </a:lnTo>
                  <a:lnTo>
                    <a:pt x="1632" y="479"/>
                  </a:lnTo>
                  <a:lnTo>
                    <a:pt x="1635" y="479"/>
                  </a:lnTo>
                  <a:lnTo>
                    <a:pt x="1639" y="479"/>
                  </a:lnTo>
                  <a:lnTo>
                    <a:pt x="1643" y="479"/>
                  </a:lnTo>
                  <a:lnTo>
                    <a:pt x="1647" y="479"/>
                  </a:lnTo>
                  <a:lnTo>
                    <a:pt x="1651" y="479"/>
                  </a:lnTo>
                  <a:lnTo>
                    <a:pt x="1654" y="479"/>
                  </a:lnTo>
                  <a:lnTo>
                    <a:pt x="1658" y="479"/>
                  </a:lnTo>
                  <a:lnTo>
                    <a:pt x="1662" y="479"/>
                  </a:lnTo>
                  <a:lnTo>
                    <a:pt x="1666" y="479"/>
                  </a:lnTo>
                  <a:lnTo>
                    <a:pt x="1670" y="479"/>
                  </a:lnTo>
                  <a:lnTo>
                    <a:pt x="1673" y="479"/>
                  </a:lnTo>
                  <a:lnTo>
                    <a:pt x="1677" y="479"/>
                  </a:lnTo>
                  <a:lnTo>
                    <a:pt x="1681" y="479"/>
                  </a:lnTo>
                  <a:lnTo>
                    <a:pt x="1685" y="479"/>
                  </a:lnTo>
                  <a:lnTo>
                    <a:pt x="1689" y="479"/>
                  </a:lnTo>
                  <a:lnTo>
                    <a:pt x="1692" y="479"/>
                  </a:lnTo>
                  <a:lnTo>
                    <a:pt x="1696" y="479"/>
                  </a:lnTo>
                  <a:lnTo>
                    <a:pt x="1700" y="479"/>
                  </a:lnTo>
                  <a:lnTo>
                    <a:pt x="1704" y="479"/>
                  </a:lnTo>
                  <a:lnTo>
                    <a:pt x="1708" y="479"/>
                  </a:lnTo>
                  <a:lnTo>
                    <a:pt x="1711" y="479"/>
                  </a:lnTo>
                  <a:lnTo>
                    <a:pt x="1715" y="479"/>
                  </a:lnTo>
                  <a:lnTo>
                    <a:pt x="1719" y="479"/>
                  </a:lnTo>
                  <a:lnTo>
                    <a:pt x="1723" y="479"/>
                  </a:lnTo>
                  <a:lnTo>
                    <a:pt x="1727" y="479"/>
                  </a:lnTo>
                  <a:lnTo>
                    <a:pt x="1730" y="479"/>
                  </a:lnTo>
                  <a:lnTo>
                    <a:pt x="1734" y="479"/>
                  </a:lnTo>
                  <a:lnTo>
                    <a:pt x="1738" y="479"/>
                  </a:lnTo>
                  <a:lnTo>
                    <a:pt x="1742" y="479"/>
                  </a:lnTo>
                  <a:lnTo>
                    <a:pt x="1746" y="479"/>
                  </a:lnTo>
                  <a:lnTo>
                    <a:pt x="1749" y="479"/>
                  </a:lnTo>
                  <a:lnTo>
                    <a:pt x="1753" y="479"/>
                  </a:lnTo>
                  <a:lnTo>
                    <a:pt x="1757" y="479"/>
                  </a:lnTo>
                  <a:lnTo>
                    <a:pt x="1761" y="479"/>
                  </a:lnTo>
                  <a:lnTo>
                    <a:pt x="1765" y="479"/>
                  </a:lnTo>
                  <a:lnTo>
                    <a:pt x="1768" y="479"/>
                  </a:lnTo>
                  <a:lnTo>
                    <a:pt x="1772" y="479"/>
                  </a:lnTo>
                  <a:lnTo>
                    <a:pt x="1776" y="479"/>
                  </a:lnTo>
                  <a:lnTo>
                    <a:pt x="1780" y="479"/>
                  </a:lnTo>
                  <a:lnTo>
                    <a:pt x="1784" y="479"/>
                  </a:lnTo>
                  <a:lnTo>
                    <a:pt x="1787" y="479"/>
                  </a:lnTo>
                  <a:lnTo>
                    <a:pt x="1791" y="479"/>
                  </a:lnTo>
                  <a:lnTo>
                    <a:pt x="1795" y="479"/>
                  </a:lnTo>
                  <a:lnTo>
                    <a:pt x="1799" y="479"/>
                  </a:lnTo>
                  <a:lnTo>
                    <a:pt x="1803" y="479"/>
                  </a:lnTo>
                  <a:lnTo>
                    <a:pt x="1807" y="479"/>
                  </a:lnTo>
                  <a:lnTo>
                    <a:pt x="1810" y="479"/>
                  </a:lnTo>
                  <a:lnTo>
                    <a:pt x="1810" y="475"/>
                  </a:lnTo>
                  <a:lnTo>
                    <a:pt x="1810" y="479"/>
                  </a:lnTo>
                  <a:lnTo>
                    <a:pt x="1810" y="475"/>
                  </a:lnTo>
                  <a:lnTo>
                    <a:pt x="1814" y="479"/>
                  </a:lnTo>
                  <a:lnTo>
                    <a:pt x="1818" y="479"/>
                  </a:lnTo>
                  <a:lnTo>
                    <a:pt x="1822" y="479"/>
                  </a:lnTo>
                  <a:lnTo>
                    <a:pt x="1826" y="479"/>
                  </a:lnTo>
                  <a:lnTo>
                    <a:pt x="1829" y="479"/>
                  </a:lnTo>
                  <a:lnTo>
                    <a:pt x="1833" y="479"/>
                  </a:lnTo>
                  <a:lnTo>
                    <a:pt x="1833" y="475"/>
                  </a:lnTo>
                  <a:lnTo>
                    <a:pt x="1833" y="479"/>
                  </a:lnTo>
                  <a:lnTo>
                    <a:pt x="1833" y="475"/>
                  </a:lnTo>
                  <a:lnTo>
                    <a:pt x="1837" y="479"/>
                  </a:lnTo>
                  <a:lnTo>
                    <a:pt x="1841" y="479"/>
                  </a:lnTo>
                  <a:lnTo>
                    <a:pt x="1845" y="479"/>
                  </a:lnTo>
                  <a:lnTo>
                    <a:pt x="1848" y="479"/>
                  </a:lnTo>
                  <a:lnTo>
                    <a:pt x="1852" y="479"/>
                  </a:lnTo>
                  <a:lnTo>
                    <a:pt x="1856" y="479"/>
                  </a:lnTo>
                  <a:lnTo>
                    <a:pt x="1860" y="479"/>
                  </a:lnTo>
                  <a:lnTo>
                    <a:pt x="1864" y="479"/>
                  </a:lnTo>
                  <a:lnTo>
                    <a:pt x="1867" y="479"/>
                  </a:lnTo>
                  <a:lnTo>
                    <a:pt x="1871" y="479"/>
                  </a:lnTo>
                  <a:lnTo>
                    <a:pt x="1875" y="479"/>
                  </a:lnTo>
                  <a:lnTo>
                    <a:pt x="1879" y="479"/>
                  </a:lnTo>
                  <a:lnTo>
                    <a:pt x="1883" y="479"/>
                  </a:lnTo>
                  <a:lnTo>
                    <a:pt x="1886" y="479"/>
                  </a:lnTo>
                  <a:lnTo>
                    <a:pt x="1890" y="479"/>
                  </a:lnTo>
                  <a:lnTo>
                    <a:pt x="1894" y="479"/>
                  </a:lnTo>
                  <a:lnTo>
                    <a:pt x="1898" y="479"/>
                  </a:lnTo>
                  <a:lnTo>
                    <a:pt x="1902" y="479"/>
                  </a:lnTo>
                  <a:lnTo>
                    <a:pt x="1905" y="479"/>
                  </a:lnTo>
                  <a:lnTo>
                    <a:pt x="1909" y="479"/>
                  </a:lnTo>
                  <a:lnTo>
                    <a:pt x="1913" y="479"/>
                  </a:lnTo>
                  <a:lnTo>
                    <a:pt x="1917" y="479"/>
                  </a:lnTo>
                  <a:lnTo>
                    <a:pt x="1921" y="479"/>
                  </a:lnTo>
                  <a:lnTo>
                    <a:pt x="1924" y="479"/>
                  </a:lnTo>
                  <a:lnTo>
                    <a:pt x="1928" y="479"/>
                  </a:lnTo>
                  <a:lnTo>
                    <a:pt x="1932" y="479"/>
                  </a:lnTo>
                  <a:lnTo>
                    <a:pt x="1936" y="479"/>
                  </a:lnTo>
                  <a:lnTo>
                    <a:pt x="1940" y="479"/>
                  </a:lnTo>
                  <a:lnTo>
                    <a:pt x="1943" y="479"/>
                  </a:lnTo>
                  <a:lnTo>
                    <a:pt x="1947" y="479"/>
                  </a:lnTo>
                  <a:lnTo>
                    <a:pt x="1951" y="479"/>
                  </a:lnTo>
                  <a:lnTo>
                    <a:pt x="1955" y="479"/>
                  </a:lnTo>
                  <a:lnTo>
                    <a:pt x="1959" y="479"/>
                  </a:lnTo>
                  <a:lnTo>
                    <a:pt x="1962" y="479"/>
                  </a:lnTo>
                  <a:lnTo>
                    <a:pt x="1966" y="479"/>
                  </a:lnTo>
                  <a:lnTo>
                    <a:pt x="1970" y="479"/>
                  </a:lnTo>
                  <a:lnTo>
                    <a:pt x="1974" y="479"/>
                  </a:lnTo>
                  <a:lnTo>
                    <a:pt x="1978" y="479"/>
                  </a:lnTo>
                  <a:lnTo>
                    <a:pt x="1981" y="479"/>
                  </a:lnTo>
                  <a:lnTo>
                    <a:pt x="1985" y="479"/>
                  </a:lnTo>
                  <a:lnTo>
                    <a:pt x="1989" y="479"/>
                  </a:lnTo>
                  <a:lnTo>
                    <a:pt x="1993" y="479"/>
                  </a:lnTo>
                  <a:lnTo>
                    <a:pt x="1997" y="479"/>
                  </a:lnTo>
                  <a:lnTo>
                    <a:pt x="2000" y="479"/>
                  </a:lnTo>
                  <a:lnTo>
                    <a:pt x="2004" y="479"/>
                  </a:lnTo>
                  <a:lnTo>
                    <a:pt x="2008" y="479"/>
                  </a:lnTo>
                  <a:lnTo>
                    <a:pt x="2012" y="479"/>
                  </a:lnTo>
                  <a:lnTo>
                    <a:pt x="2016" y="479"/>
                  </a:lnTo>
                  <a:lnTo>
                    <a:pt x="2019" y="479"/>
                  </a:lnTo>
                  <a:lnTo>
                    <a:pt x="2023" y="479"/>
                  </a:lnTo>
                  <a:lnTo>
                    <a:pt x="2027" y="479"/>
                  </a:lnTo>
                  <a:lnTo>
                    <a:pt x="2027" y="475"/>
                  </a:lnTo>
                  <a:lnTo>
                    <a:pt x="2027" y="479"/>
                  </a:lnTo>
                  <a:lnTo>
                    <a:pt x="2027" y="475"/>
                  </a:lnTo>
                  <a:lnTo>
                    <a:pt x="2031" y="479"/>
                  </a:lnTo>
                  <a:lnTo>
                    <a:pt x="2035" y="479"/>
                  </a:lnTo>
                  <a:lnTo>
                    <a:pt x="2038" y="479"/>
                  </a:lnTo>
                  <a:lnTo>
                    <a:pt x="2042" y="479"/>
                  </a:lnTo>
                  <a:lnTo>
                    <a:pt x="2046" y="479"/>
                  </a:lnTo>
                  <a:lnTo>
                    <a:pt x="2050" y="479"/>
                  </a:lnTo>
                  <a:lnTo>
                    <a:pt x="2054" y="479"/>
                  </a:lnTo>
                  <a:lnTo>
                    <a:pt x="2058" y="479"/>
                  </a:lnTo>
                  <a:lnTo>
                    <a:pt x="2061" y="479"/>
                  </a:lnTo>
                  <a:lnTo>
                    <a:pt x="2065" y="479"/>
                  </a:lnTo>
                  <a:lnTo>
                    <a:pt x="2069" y="479"/>
                  </a:lnTo>
                  <a:lnTo>
                    <a:pt x="2073" y="479"/>
                  </a:lnTo>
                  <a:lnTo>
                    <a:pt x="2077" y="479"/>
                  </a:lnTo>
                  <a:lnTo>
                    <a:pt x="2080" y="479"/>
                  </a:lnTo>
                  <a:lnTo>
                    <a:pt x="2084" y="479"/>
                  </a:lnTo>
                  <a:lnTo>
                    <a:pt x="2088" y="479"/>
                  </a:lnTo>
                  <a:lnTo>
                    <a:pt x="2092" y="479"/>
                  </a:lnTo>
                  <a:lnTo>
                    <a:pt x="2096" y="479"/>
                  </a:lnTo>
                  <a:lnTo>
                    <a:pt x="2099" y="479"/>
                  </a:lnTo>
                  <a:lnTo>
                    <a:pt x="2103" y="479"/>
                  </a:lnTo>
                  <a:lnTo>
                    <a:pt x="2107" y="479"/>
                  </a:lnTo>
                  <a:lnTo>
                    <a:pt x="2111" y="479"/>
                  </a:lnTo>
                  <a:lnTo>
                    <a:pt x="2115" y="479"/>
                  </a:lnTo>
                  <a:lnTo>
                    <a:pt x="2118" y="479"/>
                  </a:lnTo>
                  <a:lnTo>
                    <a:pt x="2122" y="479"/>
                  </a:lnTo>
                  <a:lnTo>
                    <a:pt x="2126" y="479"/>
                  </a:lnTo>
                  <a:lnTo>
                    <a:pt x="2130" y="479"/>
                  </a:lnTo>
                  <a:lnTo>
                    <a:pt x="2134" y="479"/>
                  </a:lnTo>
                  <a:lnTo>
                    <a:pt x="2137" y="479"/>
                  </a:lnTo>
                  <a:lnTo>
                    <a:pt x="2141" y="479"/>
                  </a:lnTo>
                  <a:lnTo>
                    <a:pt x="2145" y="479"/>
                  </a:lnTo>
                  <a:lnTo>
                    <a:pt x="2149" y="479"/>
                  </a:lnTo>
                  <a:lnTo>
                    <a:pt x="2153" y="479"/>
                  </a:lnTo>
                  <a:lnTo>
                    <a:pt x="2156" y="479"/>
                  </a:lnTo>
                  <a:lnTo>
                    <a:pt x="2160" y="479"/>
                  </a:lnTo>
                  <a:lnTo>
                    <a:pt x="2164" y="479"/>
                  </a:lnTo>
                  <a:lnTo>
                    <a:pt x="2168" y="479"/>
                  </a:lnTo>
                  <a:lnTo>
                    <a:pt x="2172" y="479"/>
                  </a:lnTo>
                  <a:lnTo>
                    <a:pt x="2175" y="479"/>
                  </a:lnTo>
                  <a:lnTo>
                    <a:pt x="2179" y="479"/>
                  </a:lnTo>
                  <a:lnTo>
                    <a:pt x="2183" y="479"/>
                  </a:lnTo>
                  <a:lnTo>
                    <a:pt x="2187" y="479"/>
                  </a:lnTo>
                  <a:lnTo>
                    <a:pt x="2191" y="479"/>
                  </a:lnTo>
                  <a:lnTo>
                    <a:pt x="2194" y="479"/>
                  </a:lnTo>
                  <a:lnTo>
                    <a:pt x="2198" y="479"/>
                  </a:lnTo>
                  <a:lnTo>
                    <a:pt x="2202" y="479"/>
                  </a:lnTo>
                  <a:lnTo>
                    <a:pt x="2206" y="479"/>
                  </a:lnTo>
                  <a:lnTo>
                    <a:pt x="2210" y="479"/>
                  </a:lnTo>
                  <a:lnTo>
                    <a:pt x="2213" y="479"/>
                  </a:lnTo>
                  <a:lnTo>
                    <a:pt x="2217" y="479"/>
                  </a:lnTo>
                  <a:lnTo>
                    <a:pt x="2221" y="479"/>
                  </a:lnTo>
                  <a:lnTo>
                    <a:pt x="2225" y="479"/>
                  </a:lnTo>
                  <a:lnTo>
                    <a:pt x="2229" y="479"/>
                  </a:lnTo>
                  <a:lnTo>
                    <a:pt x="2232" y="479"/>
                  </a:lnTo>
                  <a:lnTo>
                    <a:pt x="2236" y="479"/>
                  </a:lnTo>
                  <a:lnTo>
                    <a:pt x="2240" y="479"/>
                  </a:lnTo>
                  <a:lnTo>
                    <a:pt x="2244" y="479"/>
                  </a:lnTo>
                  <a:lnTo>
                    <a:pt x="2248" y="479"/>
                  </a:lnTo>
                  <a:lnTo>
                    <a:pt x="2251" y="479"/>
                  </a:lnTo>
                  <a:lnTo>
                    <a:pt x="2255" y="479"/>
                  </a:lnTo>
                  <a:lnTo>
                    <a:pt x="2259" y="479"/>
                  </a:lnTo>
                  <a:lnTo>
                    <a:pt x="2263" y="479"/>
                  </a:lnTo>
                  <a:lnTo>
                    <a:pt x="2267" y="479"/>
                  </a:lnTo>
                  <a:lnTo>
                    <a:pt x="2270" y="479"/>
                  </a:lnTo>
                  <a:lnTo>
                    <a:pt x="2274" y="479"/>
                  </a:lnTo>
                  <a:lnTo>
                    <a:pt x="2278" y="479"/>
                  </a:lnTo>
                  <a:lnTo>
                    <a:pt x="2282" y="479"/>
                  </a:lnTo>
                  <a:lnTo>
                    <a:pt x="2286" y="479"/>
                  </a:lnTo>
                  <a:lnTo>
                    <a:pt x="2290" y="479"/>
                  </a:lnTo>
                  <a:lnTo>
                    <a:pt x="2293" y="479"/>
                  </a:lnTo>
                  <a:lnTo>
                    <a:pt x="2297" y="479"/>
                  </a:lnTo>
                  <a:lnTo>
                    <a:pt x="2301" y="479"/>
                  </a:lnTo>
                  <a:lnTo>
                    <a:pt x="2305" y="479"/>
                  </a:lnTo>
                  <a:lnTo>
                    <a:pt x="2309" y="479"/>
                  </a:lnTo>
                  <a:lnTo>
                    <a:pt x="2312" y="479"/>
                  </a:lnTo>
                  <a:lnTo>
                    <a:pt x="2316" y="479"/>
                  </a:lnTo>
                  <a:lnTo>
                    <a:pt x="2320" y="479"/>
                  </a:lnTo>
                  <a:lnTo>
                    <a:pt x="2324" y="479"/>
                  </a:lnTo>
                  <a:lnTo>
                    <a:pt x="2328" y="479"/>
                  </a:lnTo>
                  <a:lnTo>
                    <a:pt x="2331" y="479"/>
                  </a:lnTo>
                  <a:lnTo>
                    <a:pt x="2335" y="479"/>
                  </a:lnTo>
                  <a:lnTo>
                    <a:pt x="2339" y="479"/>
                  </a:lnTo>
                  <a:lnTo>
                    <a:pt x="2343" y="479"/>
                  </a:lnTo>
                  <a:lnTo>
                    <a:pt x="2347" y="479"/>
                  </a:lnTo>
                  <a:lnTo>
                    <a:pt x="2350" y="479"/>
                  </a:lnTo>
                  <a:lnTo>
                    <a:pt x="2354" y="479"/>
                  </a:lnTo>
                  <a:lnTo>
                    <a:pt x="2358" y="479"/>
                  </a:lnTo>
                  <a:lnTo>
                    <a:pt x="2362" y="479"/>
                  </a:lnTo>
                  <a:lnTo>
                    <a:pt x="2366" y="479"/>
                  </a:lnTo>
                  <a:lnTo>
                    <a:pt x="2369" y="479"/>
                  </a:lnTo>
                  <a:lnTo>
                    <a:pt x="2373" y="479"/>
                  </a:lnTo>
                  <a:lnTo>
                    <a:pt x="2377" y="479"/>
                  </a:lnTo>
                  <a:lnTo>
                    <a:pt x="2381" y="479"/>
                  </a:lnTo>
                  <a:lnTo>
                    <a:pt x="2385" y="479"/>
                  </a:lnTo>
                  <a:lnTo>
                    <a:pt x="2388" y="479"/>
                  </a:lnTo>
                  <a:lnTo>
                    <a:pt x="2392" y="479"/>
                  </a:lnTo>
                  <a:lnTo>
                    <a:pt x="2396" y="479"/>
                  </a:lnTo>
                  <a:lnTo>
                    <a:pt x="2400" y="479"/>
                  </a:lnTo>
                  <a:lnTo>
                    <a:pt x="2404" y="479"/>
                  </a:lnTo>
                  <a:lnTo>
                    <a:pt x="2407" y="479"/>
                  </a:lnTo>
                  <a:lnTo>
                    <a:pt x="2411" y="479"/>
                  </a:lnTo>
                  <a:lnTo>
                    <a:pt x="2415" y="479"/>
                  </a:lnTo>
                  <a:lnTo>
                    <a:pt x="2419" y="479"/>
                  </a:lnTo>
                  <a:lnTo>
                    <a:pt x="2423" y="479"/>
                  </a:lnTo>
                  <a:lnTo>
                    <a:pt x="2426" y="479"/>
                  </a:lnTo>
                  <a:lnTo>
                    <a:pt x="2430" y="479"/>
                  </a:lnTo>
                  <a:lnTo>
                    <a:pt x="2434" y="479"/>
                  </a:lnTo>
                  <a:lnTo>
                    <a:pt x="2438" y="479"/>
                  </a:lnTo>
                  <a:lnTo>
                    <a:pt x="2442" y="479"/>
                  </a:lnTo>
                  <a:lnTo>
                    <a:pt x="2445" y="479"/>
                  </a:lnTo>
                  <a:lnTo>
                    <a:pt x="2449" y="479"/>
                  </a:lnTo>
                  <a:lnTo>
                    <a:pt x="2453" y="479"/>
                  </a:lnTo>
                  <a:lnTo>
                    <a:pt x="2457" y="479"/>
                  </a:lnTo>
                  <a:lnTo>
                    <a:pt x="2461" y="479"/>
                  </a:lnTo>
                  <a:lnTo>
                    <a:pt x="2464" y="479"/>
                  </a:lnTo>
                  <a:lnTo>
                    <a:pt x="2468" y="479"/>
                  </a:lnTo>
                  <a:lnTo>
                    <a:pt x="2472" y="479"/>
                  </a:lnTo>
                  <a:lnTo>
                    <a:pt x="2476" y="479"/>
                  </a:lnTo>
                  <a:lnTo>
                    <a:pt x="2480" y="479"/>
                  </a:lnTo>
                  <a:lnTo>
                    <a:pt x="2483" y="479"/>
                  </a:lnTo>
                  <a:lnTo>
                    <a:pt x="2487" y="479"/>
                  </a:lnTo>
                  <a:lnTo>
                    <a:pt x="2491" y="479"/>
                  </a:lnTo>
                  <a:lnTo>
                    <a:pt x="2495" y="479"/>
                  </a:lnTo>
                  <a:lnTo>
                    <a:pt x="2499" y="479"/>
                  </a:lnTo>
                  <a:lnTo>
                    <a:pt x="2502" y="479"/>
                  </a:lnTo>
                  <a:lnTo>
                    <a:pt x="2506" y="479"/>
                  </a:lnTo>
                  <a:lnTo>
                    <a:pt x="2510" y="479"/>
                  </a:lnTo>
                  <a:lnTo>
                    <a:pt x="2514" y="479"/>
                  </a:lnTo>
                  <a:lnTo>
                    <a:pt x="2518" y="479"/>
                  </a:lnTo>
                  <a:lnTo>
                    <a:pt x="2522" y="479"/>
                  </a:lnTo>
                  <a:lnTo>
                    <a:pt x="2525" y="479"/>
                  </a:lnTo>
                  <a:lnTo>
                    <a:pt x="2529" y="479"/>
                  </a:lnTo>
                  <a:lnTo>
                    <a:pt x="2533" y="479"/>
                  </a:lnTo>
                  <a:lnTo>
                    <a:pt x="2537" y="479"/>
                  </a:lnTo>
                  <a:lnTo>
                    <a:pt x="2541" y="479"/>
                  </a:lnTo>
                  <a:lnTo>
                    <a:pt x="2544" y="479"/>
                  </a:lnTo>
                  <a:lnTo>
                    <a:pt x="2548" y="479"/>
                  </a:lnTo>
                  <a:lnTo>
                    <a:pt x="2552" y="479"/>
                  </a:lnTo>
                  <a:lnTo>
                    <a:pt x="2556" y="479"/>
                  </a:lnTo>
                  <a:lnTo>
                    <a:pt x="2560" y="479"/>
                  </a:lnTo>
                  <a:lnTo>
                    <a:pt x="2563" y="479"/>
                  </a:lnTo>
                  <a:lnTo>
                    <a:pt x="2567" y="479"/>
                  </a:lnTo>
                  <a:lnTo>
                    <a:pt x="2571" y="479"/>
                  </a:lnTo>
                  <a:lnTo>
                    <a:pt x="2575" y="479"/>
                  </a:lnTo>
                  <a:lnTo>
                    <a:pt x="2579" y="479"/>
                  </a:lnTo>
                  <a:lnTo>
                    <a:pt x="2582" y="479"/>
                  </a:lnTo>
                  <a:lnTo>
                    <a:pt x="2586" y="479"/>
                  </a:lnTo>
                  <a:lnTo>
                    <a:pt x="2590" y="479"/>
                  </a:lnTo>
                  <a:lnTo>
                    <a:pt x="2594" y="479"/>
                  </a:lnTo>
                  <a:lnTo>
                    <a:pt x="2598" y="479"/>
                  </a:lnTo>
                  <a:lnTo>
                    <a:pt x="2601" y="479"/>
                  </a:lnTo>
                  <a:lnTo>
                    <a:pt x="2605" y="479"/>
                  </a:lnTo>
                  <a:lnTo>
                    <a:pt x="2609" y="479"/>
                  </a:lnTo>
                  <a:lnTo>
                    <a:pt x="2613" y="479"/>
                  </a:lnTo>
                  <a:lnTo>
                    <a:pt x="2617" y="479"/>
                  </a:lnTo>
                  <a:lnTo>
                    <a:pt x="2620" y="479"/>
                  </a:lnTo>
                  <a:lnTo>
                    <a:pt x="2624" y="479"/>
                  </a:lnTo>
                  <a:lnTo>
                    <a:pt x="2628" y="479"/>
                  </a:lnTo>
                  <a:lnTo>
                    <a:pt x="2632" y="479"/>
                  </a:lnTo>
                  <a:lnTo>
                    <a:pt x="2636" y="479"/>
                  </a:lnTo>
                  <a:lnTo>
                    <a:pt x="2639" y="479"/>
                  </a:lnTo>
                  <a:lnTo>
                    <a:pt x="2643" y="479"/>
                  </a:lnTo>
                  <a:lnTo>
                    <a:pt x="2647" y="479"/>
                  </a:lnTo>
                  <a:lnTo>
                    <a:pt x="2651" y="479"/>
                  </a:lnTo>
                  <a:lnTo>
                    <a:pt x="2655" y="479"/>
                  </a:lnTo>
                  <a:lnTo>
                    <a:pt x="2658" y="479"/>
                  </a:lnTo>
                  <a:lnTo>
                    <a:pt x="2662" y="479"/>
                  </a:lnTo>
                  <a:lnTo>
                    <a:pt x="2666" y="479"/>
                  </a:lnTo>
                  <a:lnTo>
                    <a:pt x="2670" y="479"/>
                  </a:lnTo>
                  <a:lnTo>
                    <a:pt x="2674" y="479"/>
                  </a:lnTo>
                  <a:lnTo>
                    <a:pt x="2677" y="479"/>
                  </a:lnTo>
                  <a:lnTo>
                    <a:pt x="2681" y="479"/>
                  </a:lnTo>
                  <a:lnTo>
                    <a:pt x="2685" y="479"/>
                  </a:lnTo>
                  <a:lnTo>
                    <a:pt x="2689" y="479"/>
                  </a:lnTo>
                  <a:lnTo>
                    <a:pt x="2693" y="479"/>
                  </a:lnTo>
                  <a:lnTo>
                    <a:pt x="2696" y="479"/>
                  </a:lnTo>
                  <a:lnTo>
                    <a:pt x="2700" y="479"/>
                  </a:lnTo>
                  <a:lnTo>
                    <a:pt x="2704" y="479"/>
                  </a:lnTo>
                  <a:lnTo>
                    <a:pt x="2708" y="479"/>
                  </a:lnTo>
                  <a:lnTo>
                    <a:pt x="2712" y="479"/>
                  </a:lnTo>
                  <a:lnTo>
                    <a:pt x="2715" y="479"/>
                  </a:lnTo>
                  <a:lnTo>
                    <a:pt x="2719" y="479"/>
                  </a:lnTo>
                  <a:lnTo>
                    <a:pt x="2723" y="479"/>
                  </a:lnTo>
                  <a:lnTo>
                    <a:pt x="2727" y="479"/>
                  </a:lnTo>
                  <a:lnTo>
                    <a:pt x="2731" y="479"/>
                  </a:lnTo>
                  <a:lnTo>
                    <a:pt x="2734" y="479"/>
                  </a:lnTo>
                  <a:lnTo>
                    <a:pt x="2738" y="479"/>
                  </a:lnTo>
                  <a:lnTo>
                    <a:pt x="2742" y="479"/>
                  </a:lnTo>
                  <a:lnTo>
                    <a:pt x="2746" y="479"/>
                  </a:lnTo>
                  <a:lnTo>
                    <a:pt x="2750" y="479"/>
                  </a:lnTo>
                  <a:lnTo>
                    <a:pt x="2753" y="479"/>
                  </a:lnTo>
                  <a:lnTo>
                    <a:pt x="2757" y="479"/>
                  </a:lnTo>
                  <a:lnTo>
                    <a:pt x="2761" y="479"/>
                  </a:lnTo>
                  <a:lnTo>
                    <a:pt x="2765" y="479"/>
                  </a:lnTo>
                  <a:lnTo>
                    <a:pt x="2769" y="479"/>
                  </a:lnTo>
                  <a:lnTo>
                    <a:pt x="2773" y="479"/>
                  </a:lnTo>
                  <a:lnTo>
                    <a:pt x="2776" y="479"/>
                  </a:lnTo>
                  <a:lnTo>
                    <a:pt x="2780" y="479"/>
                  </a:lnTo>
                  <a:lnTo>
                    <a:pt x="2784" y="479"/>
                  </a:lnTo>
                  <a:lnTo>
                    <a:pt x="2788" y="479"/>
                  </a:lnTo>
                  <a:lnTo>
                    <a:pt x="2792" y="479"/>
                  </a:lnTo>
                  <a:lnTo>
                    <a:pt x="2795" y="479"/>
                  </a:lnTo>
                  <a:lnTo>
                    <a:pt x="2799" y="479"/>
                  </a:lnTo>
                  <a:lnTo>
                    <a:pt x="2803" y="479"/>
                  </a:lnTo>
                  <a:lnTo>
                    <a:pt x="2807" y="479"/>
                  </a:lnTo>
                  <a:lnTo>
                    <a:pt x="2811" y="479"/>
                  </a:lnTo>
                  <a:lnTo>
                    <a:pt x="2814" y="479"/>
                  </a:lnTo>
                  <a:lnTo>
                    <a:pt x="2818" y="479"/>
                  </a:lnTo>
                  <a:lnTo>
                    <a:pt x="2822" y="479"/>
                  </a:lnTo>
                  <a:lnTo>
                    <a:pt x="2826" y="479"/>
                  </a:lnTo>
                  <a:lnTo>
                    <a:pt x="2830" y="479"/>
                  </a:lnTo>
                  <a:lnTo>
                    <a:pt x="2833" y="479"/>
                  </a:lnTo>
                  <a:lnTo>
                    <a:pt x="2837" y="479"/>
                  </a:lnTo>
                  <a:lnTo>
                    <a:pt x="2841" y="479"/>
                  </a:lnTo>
                  <a:lnTo>
                    <a:pt x="2845" y="479"/>
                  </a:lnTo>
                  <a:lnTo>
                    <a:pt x="2849" y="479"/>
                  </a:lnTo>
                  <a:lnTo>
                    <a:pt x="2852" y="479"/>
                  </a:lnTo>
                  <a:lnTo>
                    <a:pt x="2856" y="479"/>
                  </a:lnTo>
                  <a:lnTo>
                    <a:pt x="2860" y="479"/>
                  </a:lnTo>
                  <a:lnTo>
                    <a:pt x="2864" y="479"/>
                  </a:lnTo>
                  <a:lnTo>
                    <a:pt x="2868" y="479"/>
                  </a:lnTo>
                  <a:lnTo>
                    <a:pt x="2871" y="479"/>
                  </a:lnTo>
                  <a:lnTo>
                    <a:pt x="2875" y="479"/>
                  </a:lnTo>
                  <a:lnTo>
                    <a:pt x="2879" y="479"/>
                  </a:lnTo>
                  <a:lnTo>
                    <a:pt x="2883" y="479"/>
                  </a:lnTo>
                  <a:lnTo>
                    <a:pt x="2887" y="479"/>
                  </a:lnTo>
                  <a:lnTo>
                    <a:pt x="2890" y="479"/>
                  </a:lnTo>
                  <a:lnTo>
                    <a:pt x="2894" y="479"/>
                  </a:lnTo>
                  <a:lnTo>
                    <a:pt x="2898" y="479"/>
                  </a:lnTo>
                  <a:lnTo>
                    <a:pt x="2902" y="479"/>
                  </a:lnTo>
                </a:path>
              </a:pathLst>
            </a:custGeom>
            <a:noFill/>
            <a:ln w="0">
              <a:solidFill>
                <a:srgbClr val="1E9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8" name="Freeform 220"/>
            <p:cNvSpPr>
              <a:spLocks/>
            </p:cNvSpPr>
            <p:nvPr/>
          </p:nvSpPr>
          <p:spPr bwMode="auto">
            <a:xfrm>
              <a:off x="3454401" y="5568950"/>
              <a:ext cx="4606925" cy="760413"/>
            </a:xfrm>
            <a:custGeom>
              <a:avLst/>
              <a:gdLst>
                <a:gd name="T0" fmla="*/ 46 w 2902"/>
                <a:gd name="T1" fmla="*/ 479 h 479"/>
                <a:gd name="T2" fmla="*/ 91 w 2902"/>
                <a:gd name="T3" fmla="*/ 479 h 479"/>
                <a:gd name="T4" fmla="*/ 141 w 2902"/>
                <a:gd name="T5" fmla="*/ 479 h 479"/>
                <a:gd name="T6" fmla="*/ 190 w 2902"/>
                <a:gd name="T7" fmla="*/ 479 h 479"/>
                <a:gd name="T8" fmla="*/ 240 w 2902"/>
                <a:gd name="T9" fmla="*/ 479 h 479"/>
                <a:gd name="T10" fmla="*/ 289 w 2902"/>
                <a:gd name="T11" fmla="*/ 479 h 479"/>
                <a:gd name="T12" fmla="*/ 338 w 2902"/>
                <a:gd name="T13" fmla="*/ 479 h 479"/>
                <a:gd name="T14" fmla="*/ 388 w 2902"/>
                <a:gd name="T15" fmla="*/ 479 h 479"/>
                <a:gd name="T16" fmla="*/ 437 w 2902"/>
                <a:gd name="T17" fmla="*/ 479 h 479"/>
                <a:gd name="T18" fmla="*/ 487 w 2902"/>
                <a:gd name="T19" fmla="*/ 479 h 479"/>
                <a:gd name="T20" fmla="*/ 536 w 2902"/>
                <a:gd name="T21" fmla="*/ 479 h 479"/>
                <a:gd name="T22" fmla="*/ 582 w 2902"/>
                <a:gd name="T23" fmla="*/ 479 h 479"/>
                <a:gd name="T24" fmla="*/ 631 w 2902"/>
                <a:gd name="T25" fmla="*/ 479 h 479"/>
                <a:gd name="T26" fmla="*/ 681 w 2902"/>
                <a:gd name="T27" fmla="*/ 479 h 479"/>
                <a:gd name="T28" fmla="*/ 730 w 2902"/>
                <a:gd name="T29" fmla="*/ 479 h 479"/>
                <a:gd name="T30" fmla="*/ 780 w 2902"/>
                <a:gd name="T31" fmla="*/ 479 h 479"/>
                <a:gd name="T32" fmla="*/ 829 w 2902"/>
                <a:gd name="T33" fmla="*/ 479 h 479"/>
                <a:gd name="T34" fmla="*/ 879 w 2902"/>
                <a:gd name="T35" fmla="*/ 479 h 479"/>
                <a:gd name="T36" fmla="*/ 924 w 2902"/>
                <a:gd name="T37" fmla="*/ 479 h 479"/>
                <a:gd name="T38" fmla="*/ 974 w 2902"/>
                <a:gd name="T39" fmla="*/ 479 h 479"/>
                <a:gd name="T40" fmla="*/ 1023 w 2902"/>
                <a:gd name="T41" fmla="*/ 479 h 479"/>
                <a:gd name="T42" fmla="*/ 1053 w 2902"/>
                <a:gd name="T43" fmla="*/ 468 h 479"/>
                <a:gd name="T44" fmla="*/ 1072 w 2902"/>
                <a:gd name="T45" fmla="*/ 479 h 479"/>
                <a:gd name="T46" fmla="*/ 1118 w 2902"/>
                <a:gd name="T47" fmla="*/ 464 h 479"/>
                <a:gd name="T48" fmla="*/ 1137 w 2902"/>
                <a:gd name="T49" fmla="*/ 430 h 479"/>
                <a:gd name="T50" fmla="*/ 1160 w 2902"/>
                <a:gd name="T51" fmla="*/ 122 h 479"/>
                <a:gd name="T52" fmla="*/ 1183 w 2902"/>
                <a:gd name="T53" fmla="*/ 449 h 479"/>
                <a:gd name="T54" fmla="*/ 1217 w 2902"/>
                <a:gd name="T55" fmla="*/ 468 h 479"/>
                <a:gd name="T56" fmla="*/ 1240 w 2902"/>
                <a:gd name="T57" fmla="*/ 479 h 479"/>
                <a:gd name="T58" fmla="*/ 1270 w 2902"/>
                <a:gd name="T59" fmla="*/ 479 h 479"/>
                <a:gd name="T60" fmla="*/ 1316 w 2902"/>
                <a:gd name="T61" fmla="*/ 479 h 479"/>
                <a:gd name="T62" fmla="*/ 1362 w 2902"/>
                <a:gd name="T63" fmla="*/ 479 h 479"/>
                <a:gd name="T64" fmla="*/ 1411 w 2902"/>
                <a:gd name="T65" fmla="*/ 479 h 479"/>
                <a:gd name="T66" fmla="*/ 1460 w 2902"/>
                <a:gd name="T67" fmla="*/ 479 h 479"/>
                <a:gd name="T68" fmla="*/ 1510 w 2902"/>
                <a:gd name="T69" fmla="*/ 479 h 479"/>
                <a:gd name="T70" fmla="*/ 1559 w 2902"/>
                <a:gd name="T71" fmla="*/ 479 h 479"/>
                <a:gd name="T72" fmla="*/ 1597 w 2902"/>
                <a:gd name="T73" fmla="*/ 479 h 479"/>
                <a:gd name="T74" fmla="*/ 1647 w 2902"/>
                <a:gd name="T75" fmla="*/ 479 h 479"/>
                <a:gd name="T76" fmla="*/ 1696 w 2902"/>
                <a:gd name="T77" fmla="*/ 479 h 479"/>
                <a:gd name="T78" fmla="*/ 1746 w 2902"/>
                <a:gd name="T79" fmla="*/ 479 h 479"/>
                <a:gd name="T80" fmla="*/ 1795 w 2902"/>
                <a:gd name="T81" fmla="*/ 479 h 479"/>
                <a:gd name="T82" fmla="*/ 1845 w 2902"/>
                <a:gd name="T83" fmla="*/ 479 h 479"/>
                <a:gd name="T84" fmla="*/ 1890 w 2902"/>
                <a:gd name="T85" fmla="*/ 479 h 479"/>
                <a:gd name="T86" fmla="*/ 1940 w 2902"/>
                <a:gd name="T87" fmla="*/ 479 h 479"/>
                <a:gd name="T88" fmla="*/ 1989 w 2902"/>
                <a:gd name="T89" fmla="*/ 479 h 479"/>
                <a:gd name="T90" fmla="*/ 2035 w 2902"/>
                <a:gd name="T91" fmla="*/ 479 h 479"/>
                <a:gd name="T92" fmla="*/ 2073 w 2902"/>
                <a:gd name="T93" fmla="*/ 479 h 479"/>
                <a:gd name="T94" fmla="*/ 2122 w 2902"/>
                <a:gd name="T95" fmla="*/ 479 h 479"/>
                <a:gd name="T96" fmla="*/ 2172 w 2902"/>
                <a:gd name="T97" fmla="*/ 479 h 479"/>
                <a:gd name="T98" fmla="*/ 2221 w 2902"/>
                <a:gd name="T99" fmla="*/ 479 h 479"/>
                <a:gd name="T100" fmla="*/ 2270 w 2902"/>
                <a:gd name="T101" fmla="*/ 479 h 479"/>
                <a:gd name="T102" fmla="*/ 2320 w 2902"/>
                <a:gd name="T103" fmla="*/ 479 h 479"/>
                <a:gd name="T104" fmla="*/ 2369 w 2902"/>
                <a:gd name="T105" fmla="*/ 479 h 479"/>
                <a:gd name="T106" fmla="*/ 2419 w 2902"/>
                <a:gd name="T107" fmla="*/ 479 h 479"/>
                <a:gd name="T108" fmla="*/ 2464 w 2902"/>
                <a:gd name="T109" fmla="*/ 479 h 479"/>
                <a:gd name="T110" fmla="*/ 2514 w 2902"/>
                <a:gd name="T111" fmla="*/ 479 h 479"/>
                <a:gd name="T112" fmla="*/ 2563 w 2902"/>
                <a:gd name="T113" fmla="*/ 479 h 479"/>
                <a:gd name="T114" fmla="*/ 2613 w 2902"/>
                <a:gd name="T115" fmla="*/ 479 h 479"/>
                <a:gd name="T116" fmla="*/ 2662 w 2902"/>
                <a:gd name="T117" fmla="*/ 479 h 479"/>
                <a:gd name="T118" fmla="*/ 2712 w 2902"/>
                <a:gd name="T119" fmla="*/ 479 h 479"/>
                <a:gd name="T120" fmla="*/ 2761 w 2902"/>
                <a:gd name="T121" fmla="*/ 479 h 479"/>
                <a:gd name="T122" fmla="*/ 2811 w 2902"/>
                <a:gd name="T123" fmla="*/ 479 h 479"/>
                <a:gd name="T124" fmla="*/ 2860 w 2902"/>
                <a:gd name="T12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02" h="479">
                  <a:moveTo>
                    <a:pt x="0" y="479"/>
                  </a:moveTo>
                  <a:lnTo>
                    <a:pt x="4" y="479"/>
                  </a:lnTo>
                  <a:lnTo>
                    <a:pt x="8" y="479"/>
                  </a:lnTo>
                  <a:lnTo>
                    <a:pt x="11" y="479"/>
                  </a:lnTo>
                  <a:lnTo>
                    <a:pt x="15" y="479"/>
                  </a:lnTo>
                  <a:lnTo>
                    <a:pt x="19" y="479"/>
                  </a:lnTo>
                  <a:lnTo>
                    <a:pt x="23" y="479"/>
                  </a:lnTo>
                  <a:lnTo>
                    <a:pt x="27" y="479"/>
                  </a:lnTo>
                  <a:lnTo>
                    <a:pt x="30" y="479"/>
                  </a:lnTo>
                  <a:lnTo>
                    <a:pt x="34" y="479"/>
                  </a:lnTo>
                  <a:lnTo>
                    <a:pt x="38" y="479"/>
                  </a:lnTo>
                  <a:lnTo>
                    <a:pt x="42" y="479"/>
                  </a:lnTo>
                  <a:lnTo>
                    <a:pt x="46" y="479"/>
                  </a:lnTo>
                  <a:lnTo>
                    <a:pt x="49" y="479"/>
                  </a:lnTo>
                  <a:lnTo>
                    <a:pt x="53" y="479"/>
                  </a:lnTo>
                  <a:lnTo>
                    <a:pt x="57" y="479"/>
                  </a:lnTo>
                  <a:lnTo>
                    <a:pt x="61" y="479"/>
                  </a:lnTo>
                  <a:lnTo>
                    <a:pt x="65" y="479"/>
                  </a:lnTo>
                  <a:lnTo>
                    <a:pt x="68" y="479"/>
                  </a:lnTo>
                  <a:lnTo>
                    <a:pt x="72" y="479"/>
                  </a:lnTo>
                  <a:lnTo>
                    <a:pt x="76" y="479"/>
                  </a:lnTo>
                  <a:lnTo>
                    <a:pt x="80" y="479"/>
                  </a:lnTo>
                  <a:lnTo>
                    <a:pt x="84" y="479"/>
                  </a:lnTo>
                  <a:lnTo>
                    <a:pt x="87" y="475"/>
                  </a:lnTo>
                  <a:lnTo>
                    <a:pt x="87" y="479"/>
                  </a:lnTo>
                  <a:lnTo>
                    <a:pt x="91" y="479"/>
                  </a:lnTo>
                  <a:lnTo>
                    <a:pt x="95" y="479"/>
                  </a:lnTo>
                  <a:lnTo>
                    <a:pt x="99" y="479"/>
                  </a:lnTo>
                  <a:lnTo>
                    <a:pt x="103" y="479"/>
                  </a:lnTo>
                  <a:lnTo>
                    <a:pt x="106" y="479"/>
                  </a:lnTo>
                  <a:lnTo>
                    <a:pt x="110" y="479"/>
                  </a:lnTo>
                  <a:lnTo>
                    <a:pt x="114" y="479"/>
                  </a:lnTo>
                  <a:lnTo>
                    <a:pt x="118" y="479"/>
                  </a:lnTo>
                  <a:lnTo>
                    <a:pt x="122" y="479"/>
                  </a:lnTo>
                  <a:lnTo>
                    <a:pt x="125" y="479"/>
                  </a:lnTo>
                  <a:lnTo>
                    <a:pt x="129" y="479"/>
                  </a:lnTo>
                  <a:lnTo>
                    <a:pt x="133" y="479"/>
                  </a:lnTo>
                  <a:lnTo>
                    <a:pt x="137" y="479"/>
                  </a:lnTo>
                  <a:lnTo>
                    <a:pt x="141" y="479"/>
                  </a:lnTo>
                  <a:lnTo>
                    <a:pt x="145" y="479"/>
                  </a:lnTo>
                  <a:lnTo>
                    <a:pt x="148" y="479"/>
                  </a:lnTo>
                  <a:lnTo>
                    <a:pt x="152" y="479"/>
                  </a:lnTo>
                  <a:lnTo>
                    <a:pt x="156" y="479"/>
                  </a:lnTo>
                  <a:lnTo>
                    <a:pt x="160" y="479"/>
                  </a:lnTo>
                  <a:lnTo>
                    <a:pt x="164" y="479"/>
                  </a:lnTo>
                  <a:lnTo>
                    <a:pt x="167" y="479"/>
                  </a:lnTo>
                  <a:lnTo>
                    <a:pt x="171" y="479"/>
                  </a:lnTo>
                  <a:lnTo>
                    <a:pt x="175" y="479"/>
                  </a:lnTo>
                  <a:lnTo>
                    <a:pt x="179" y="479"/>
                  </a:lnTo>
                  <a:lnTo>
                    <a:pt x="183" y="479"/>
                  </a:lnTo>
                  <a:lnTo>
                    <a:pt x="186" y="479"/>
                  </a:lnTo>
                  <a:lnTo>
                    <a:pt x="190" y="479"/>
                  </a:lnTo>
                  <a:lnTo>
                    <a:pt x="194" y="479"/>
                  </a:lnTo>
                  <a:lnTo>
                    <a:pt x="198" y="479"/>
                  </a:lnTo>
                  <a:lnTo>
                    <a:pt x="202" y="479"/>
                  </a:lnTo>
                  <a:lnTo>
                    <a:pt x="205" y="479"/>
                  </a:lnTo>
                  <a:lnTo>
                    <a:pt x="209" y="479"/>
                  </a:lnTo>
                  <a:lnTo>
                    <a:pt x="213" y="479"/>
                  </a:lnTo>
                  <a:lnTo>
                    <a:pt x="217" y="479"/>
                  </a:lnTo>
                  <a:lnTo>
                    <a:pt x="221" y="479"/>
                  </a:lnTo>
                  <a:lnTo>
                    <a:pt x="224" y="479"/>
                  </a:lnTo>
                  <a:lnTo>
                    <a:pt x="228" y="479"/>
                  </a:lnTo>
                  <a:lnTo>
                    <a:pt x="232" y="479"/>
                  </a:lnTo>
                  <a:lnTo>
                    <a:pt x="236" y="479"/>
                  </a:lnTo>
                  <a:lnTo>
                    <a:pt x="240" y="479"/>
                  </a:lnTo>
                  <a:lnTo>
                    <a:pt x="243" y="479"/>
                  </a:lnTo>
                  <a:lnTo>
                    <a:pt x="247" y="479"/>
                  </a:lnTo>
                  <a:lnTo>
                    <a:pt x="251" y="479"/>
                  </a:lnTo>
                  <a:lnTo>
                    <a:pt x="255" y="479"/>
                  </a:lnTo>
                  <a:lnTo>
                    <a:pt x="259" y="479"/>
                  </a:lnTo>
                  <a:lnTo>
                    <a:pt x="262" y="479"/>
                  </a:lnTo>
                  <a:lnTo>
                    <a:pt x="266" y="479"/>
                  </a:lnTo>
                  <a:lnTo>
                    <a:pt x="270" y="479"/>
                  </a:lnTo>
                  <a:lnTo>
                    <a:pt x="274" y="479"/>
                  </a:lnTo>
                  <a:lnTo>
                    <a:pt x="278" y="479"/>
                  </a:lnTo>
                  <a:lnTo>
                    <a:pt x="281" y="479"/>
                  </a:lnTo>
                  <a:lnTo>
                    <a:pt x="285" y="479"/>
                  </a:lnTo>
                  <a:lnTo>
                    <a:pt x="289" y="479"/>
                  </a:lnTo>
                  <a:lnTo>
                    <a:pt x="293" y="479"/>
                  </a:lnTo>
                  <a:lnTo>
                    <a:pt x="297" y="479"/>
                  </a:lnTo>
                  <a:lnTo>
                    <a:pt x="300" y="479"/>
                  </a:lnTo>
                  <a:lnTo>
                    <a:pt x="304" y="479"/>
                  </a:lnTo>
                  <a:lnTo>
                    <a:pt x="308" y="479"/>
                  </a:lnTo>
                  <a:lnTo>
                    <a:pt x="312" y="479"/>
                  </a:lnTo>
                  <a:lnTo>
                    <a:pt x="316" y="479"/>
                  </a:lnTo>
                  <a:lnTo>
                    <a:pt x="319" y="479"/>
                  </a:lnTo>
                  <a:lnTo>
                    <a:pt x="323" y="479"/>
                  </a:lnTo>
                  <a:lnTo>
                    <a:pt x="327" y="479"/>
                  </a:lnTo>
                  <a:lnTo>
                    <a:pt x="331" y="479"/>
                  </a:lnTo>
                  <a:lnTo>
                    <a:pt x="335" y="479"/>
                  </a:lnTo>
                  <a:lnTo>
                    <a:pt x="338" y="479"/>
                  </a:lnTo>
                  <a:lnTo>
                    <a:pt x="342" y="479"/>
                  </a:lnTo>
                  <a:lnTo>
                    <a:pt x="346" y="479"/>
                  </a:lnTo>
                  <a:lnTo>
                    <a:pt x="350" y="479"/>
                  </a:lnTo>
                  <a:lnTo>
                    <a:pt x="354" y="479"/>
                  </a:lnTo>
                  <a:lnTo>
                    <a:pt x="357" y="479"/>
                  </a:lnTo>
                  <a:lnTo>
                    <a:pt x="361" y="479"/>
                  </a:lnTo>
                  <a:lnTo>
                    <a:pt x="365" y="479"/>
                  </a:lnTo>
                  <a:lnTo>
                    <a:pt x="369" y="479"/>
                  </a:lnTo>
                  <a:lnTo>
                    <a:pt x="373" y="479"/>
                  </a:lnTo>
                  <a:lnTo>
                    <a:pt x="376" y="479"/>
                  </a:lnTo>
                  <a:lnTo>
                    <a:pt x="380" y="479"/>
                  </a:lnTo>
                  <a:lnTo>
                    <a:pt x="384" y="479"/>
                  </a:lnTo>
                  <a:lnTo>
                    <a:pt x="388" y="479"/>
                  </a:lnTo>
                  <a:lnTo>
                    <a:pt x="392" y="479"/>
                  </a:lnTo>
                  <a:lnTo>
                    <a:pt x="396" y="479"/>
                  </a:lnTo>
                  <a:lnTo>
                    <a:pt x="399" y="479"/>
                  </a:lnTo>
                  <a:lnTo>
                    <a:pt x="403" y="479"/>
                  </a:lnTo>
                  <a:lnTo>
                    <a:pt x="407" y="479"/>
                  </a:lnTo>
                  <a:lnTo>
                    <a:pt x="411" y="479"/>
                  </a:lnTo>
                  <a:lnTo>
                    <a:pt x="415" y="479"/>
                  </a:lnTo>
                  <a:lnTo>
                    <a:pt x="418" y="479"/>
                  </a:lnTo>
                  <a:lnTo>
                    <a:pt x="422" y="479"/>
                  </a:lnTo>
                  <a:lnTo>
                    <a:pt x="426" y="479"/>
                  </a:lnTo>
                  <a:lnTo>
                    <a:pt x="430" y="479"/>
                  </a:lnTo>
                  <a:lnTo>
                    <a:pt x="434" y="479"/>
                  </a:lnTo>
                  <a:lnTo>
                    <a:pt x="437" y="479"/>
                  </a:lnTo>
                  <a:lnTo>
                    <a:pt x="441" y="479"/>
                  </a:lnTo>
                  <a:lnTo>
                    <a:pt x="445" y="479"/>
                  </a:lnTo>
                  <a:lnTo>
                    <a:pt x="449" y="479"/>
                  </a:lnTo>
                  <a:lnTo>
                    <a:pt x="453" y="479"/>
                  </a:lnTo>
                  <a:lnTo>
                    <a:pt x="456" y="479"/>
                  </a:lnTo>
                  <a:lnTo>
                    <a:pt x="460" y="479"/>
                  </a:lnTo>
                  <a:lnTo>
                    <a:pt x="464" y="479"/>
                  </a:lnTo>
                  <a:lnTo>
                    <a:pt x="468" y="479"/>
                  </a:lnTo>
                  <a:lnTo>
                    <a:pt x="472" y="479"/>
                  </a:lnTo>
                  <a:lnTo>
                    <a:pt x="475" y="479"/>
                  </a:lnTo>
                  <a:lnTo>
                    <a:pt x="479" y="479"/>
                  </a:lnTo>
                  <a:lnTo>
                    <a:pt x="483" y="479"/>
                  </a:lnTo>
                  <a:lnTo>
                    <a:pt x="487" y="479"/>
                  </a:lnTo>
                  <a:lnTo>
                    <a:pt x="491" y="479"/>
                  </a:lnTo>
                  <a:lnTo>
                    <a:pt x="494" y="479"/>
                  </a:lnTo>
                  <a:lnTo>
                    <a:pt x="498" y="479"/>
                  </a:lnTo>
                  <a:lnTo>
                    <a:pt x="502" y="479"/>
                  </a:lnTo>
                  <a:lnTo>
                    <a:pt x="506" y="479"/>
                  </a:lnTo>
                  <a:lnTo>
                    <a:pt x="510" y="479"/>
                  </a:lnTo>
                  <a:lnTo>
                    <a:pt x="513" y="479"/>
                  </a:lnTo>
                  <a:lnTo>
                    <a:pt x="517" y="479"/>
                  </a:lnTo>
                  <a:lnTo>
                    <a:pt x="521" y="479"/>
                  </a:lnTo>
                  <a:lnTo>
                    <a:pt x="525" y="479"/>
                  </a:lnTo>
                  <a:lnTo>
                    <a:pt x="529" y="479"/>
                  </a:lnTo>
                  <a:lnTo>
                    <a:pt x="532" y="479"/>
                  </a:lnTo>
                  <a:lnTo>
                    <a:pt x="536" y="479"/>
                  </a:lnTo>
                  <a:lnTo>
                    <a:pt x="540" y="479"/>
                  </a:lnTo>
                  <a:lnTo>
                    <a:pt x="544" y="479"/>
                  </a:lnTo>
                  <a:lnTo>
                    <a:pt x="548" y="479"/>
                  </a:lnTo>
                  <a:lnTo>
                    <a:pt x="551" y="479"/>
                  </a:lnTo>
                  <a:lnTo>
                    <a:pt x="555" y="479"/>
                  </a:lnTo>
                  <a:lnTo>
                    <a:pt x="559" y="475"/>
                  </a:lnTo>
                  <a:lnTo>
                    <a:pt x="559" y="479"/>
                  </a:lnTo>
                  <a:lnTo>
                    <a:pt x="563" y="479"/>
                  </a:lnTo>
                  <a:lnTo>
                    <a:pt x="567" y="479"/>
                  </a:lnTo>
                  <a:lnTo>
                    <a:pt x="570" y="479"/>
                  </a:lnTo>
                  <a:lnTo>
                    <a:pt x="574" y="479"/>
                  </a:lnTo>
                  <a:lnTo>
                    <a:pt x="578" y="479"/>
                  </a:lnTo>
                  <a:lnTo>
                    <a:pt x="582" y="479"/>
                  </a:lnTo>
                  <a:lnTo>
                    <a:pt x="586" y="479"/>
                  </a:lnTo>
                  <a:lnTo>
                    <a:pt x="589" y="479"/>
                  </a:lnTo>
                  <a:lnTo>
                    <a:pt x="593" y="479"/>
                  </a:lnTo>
                  <a:lnTo>
                    <a:pt x="597" y="479"/>
                  </a:lnTo>
                  <a:lnTo>
                    <a:pt x="601" y="479"/>
                  </a:lnTo>
                  <a:lnTo>
                    <a:pt x="605" y="479"/>
                  </a:lnTo>
                  <a:lnTo>
                    <a:pt x="608" y="479"/>
                  </a:lnTo>
                  <a:lnTo>
                    <a:pt x="612" y="479"/>
                  </a:lnTo>
                  <a:lnTo>
                    <a:pt x="616" y="479"/>
                  </a:lnTo>
                  <a:lnTo>
                    <a:pt x="620" y="479"/>
                  </a:lnTo>
                  <a:lnTo>
                    <a:pt x="624" y="479"/>
                  </a:lnTo>
                  <a:lnTo>
                    <a:pt x="628" y="479"/>
                  </a:lnTo>
                  <a:lnTo>
                    <a:pt x="631" y="479"/>
                  </a:lnTo>
                  <a:lnTo>
                    <a:pt x="635" y="479"/>
                  </a:lnTo>
                  <a:lnTo>
                    <a:pt x="639" y="479"/>
                  </a:lnTo>
                  <a:lnTo>
                    <a:pt x="643" y="479"/>
                  </a:lnTo>
                  <a:lnTo>
                    <a:pt x="647" y="479"/>
                  </a:lnTo>
                  <a:lnTo>
                    <a:pt x="650" y="479"/>
                  </a:lnTo>
                  <a:lnTo>
                    <a:pt x="654" y="479"/>
                  </a:lnTo>
                  <a:lnTo>
                    <a:pt x="658" y="479"/>
                  </a:lnTo>
                  <a:lnTo>
                    <a:pt x="662" y="479"/>
                  </a:lnTo>
                  <a:lnTo>
                    <a:pt x="666" y="479"/>
                  </a:lnTo>
                  <a:lnTo>
                    <a:pt x="669" y="479"/>
                  </a:lnTo>
                  <a:lnTo>
                    <a:pt x="673" y="479"/>
                  </a:lnTo>
                  <a:lnTo>
                    <a:pt x="677" y="479"/>
                  </a:lnTo>
                  <a:lnTo>
                    <a:pt x="681" y="479"/>
                  </a:lnTo>
                  <a:lnTo>
                    <a:pt x="685" y="479"/>
                  </a:lnTo>
                  <a:lnTo>
                    <a:pt x="688" y="479"/>
                  </a:lnTo>
                  <a:lnTo>
                    <a:pt x="692" y="479"/>
                  </a:lnTo>
                  <a:lnTo>
                    <a:pt x="696" y="479"/>
                  </a:lnTo>
                  <a:lnTo>
                    <a:pt x="700" y="479"/>
                  </a:lnTo>
                  <a:lnTo>
                    <a:pt x="704" y="479"/>
                  </a:lnTo>
                  <a:lnTo>
                    <a:pt x="707" y="479"/>
                  </a:lnTo>
                  <a:lnTo>
                    <a:pt x="711" y="479"/>
                  </a:lnTo>
                  <a:lnTo>
                    <a:pt x="715" y="479"/>
                  </a:lnTo>
                  <a:lnTo>
                    <a:pt x="719" y="479"/>
                  </a:lnTo>
                  <a:lnTo>
                    <a:pt x="723" y="479"/>
                  </a:lnTo>
                  <a:lnTo>
                    <a:pt x="726" y="479"/>
                  </a:lnTo>
                  <a:lnTo>
                    <a:pt x="730" y="479"/>
                  </a:lnTo>
                  <a:lnTo>
                    <a:pt x="734" y="479"/>
                  </a:lnTo>
                  <a:lnTo>
                    <a:pt x="738" y="479"/>
                  </a:lnTo>
                  <a:lnTo>
                    <a:pt x="742" y="479"/>
                  </a:lnTo>
                  <a:lnTo>
                    <a:pt x="745" y="479"/>
                  </a:lnTo>
                  <a:lnTo>
                    <a:pt x="749" y="479"/>
                  </a:lnTo>
                  <a:lnTo>
                    <a:pt x="753" y="479"/>
                  </a:lnTo>
                  <a:lnTo>
                    <a:pt x="757" y="479"/>
                  </a:lnTo>
                  <a:lnTo>
                    <a:pt x="761" y="479"/>
                  </a:lnTo>
                  <a:lnTo>
                    <a:pt x="764" y="479"/>
                  </a:lnTo>
                  <a:lnTo>
                    <a:pt x="768" y="479"/>
                  </a:lnTo>
                  <a:lnTo>
                    <a:pt x="772" y="479"/>
                  </a:lnTo>
                  <a:lnTo>
                    <a:pt x="776" y="479"/>
                  </a:lnTo>
                  <a:lnTo>
                    <a:pt x="780" y="479"/>
                  </a:lnTo>
                  <a:lnTo>
                    <a:pt x="783" y="479"/>
                  </a:lnTo>
                  <a:lnTo>
                    <a:pt x="787" y="479"/>
                  </a:lnTo>
                  <a:lnTo>
                    <a:pt x="791" y="479"/>
                  </a:lnTo>
                  <a:lnTo>
                    <a:pt x="795" y="479"/>
                  </a:lnTo>
                  <a:lnTo>
                    <a:pt x="799" y="479"/>
                  </a:lnTo>
                  <a:lnTo>
                    <a:pt x="802" y="479"/>
                  </a:lnTo>
                  <a:lnTo>
                    <a:pt x="806" y="479"/>
                  </a:lnTo>
                  <a:lnTo>
                    <a:pt x="810" y="479"/>
                  </a:lnTo>
                  <a:lnTo>
                    <a:pt x="814" y="479"/>
                  </a:lnTo>
                  <a:lnTo>
                    <a:pt x="818" y="479"/>
                  </a:lnTo>
                  <a:lnTo>
                    <a:pt x="821" y="479"/>
                  </a:lnTo>
                  <a:lnTo>
                    <a:pt x="825" y="479"/>
                  </a:lnTo>
                  <a:lnTo>
                    <a:pt x="829" y="479"/>
                  </a:lnTo>
                  <a:lnTo>
                    <a:pt x="833" y="479"/>
                  </a:lnTo>
                  <a:lnTo>
                    <a:pt x="837" y="479"/>
                  </a:lnTo>
                  <a:lnTo>
                    <a:pt x="840" y="479"/>
                  </a:lnTo>
                  <a:lnTo>
                    <a:pt x="844" y="479"/>
                  </a:lnTo>
                  <a:lnTo>
                    <a:pt x="848" y="479"/>
                  </a:lnTo>
                  <a:lnTo>
                    <a:pt x="852" y="479"/>
                  </a:lnTo>
                  <a:lnTo>
                    <a:pt x="856" y="479"/>
                  </a:lnTo>
                  <a:lnTo>
                    <a:pt x="860" y="479"/>
                  </a:lnTo>
                  <a:lnTo>
                    <a:pt x="863" y="479"/>
                  </a:lnTo>
                  <a:lnTo>
                    <a:pt x="867" y="479"/>
                  </a:lnTo>
                  <a:lnTo>
                    <a:pt x="871" y="479"/>
                  </a:lnTo>
                  <a:lnTo>
                    <a:pt x="875" y="479"/>
                  </a:lnTo>
                  <a:lnTo>
                    <a:pt x="879" y="479"/>
                  </a:lnTo>
                  <a:lnTo>
                    <a:pt x="882" y="479"/>
                  </a:lnTo>
                  <a:lnTo>
                    <a:pt x="886" y="479"/>
                  </a:lnTo>
                  <a:lnTo>
                    <a:pt x="890" y="479"/>
                  </a:lnTo>
                  <a:lnTo>
                    <a:pt x="894" y="479"/>
                  </a:lnTo>
                  <a:lnTo>
                    <a:pt x="898" y="479"/>
                  </a:lnTo>
                  <a:lnTo>
                    <a:pt x="901" y="479"/>
                  </a:lnTo>
                  <a:lnTo>
                    <a:pt x="905" y="471"/>
                  </a:lnTo>
                  <a:lnTo>
                    <a:pt x="905" y="479"/>
                  </a:lnTo>
                  <a:lnTo>
                    <a:pt x="909" y="479"/>
                  </a:lnTo>
                  <a:lnTo>
                    <a:pt x="913" y="479"/>
                  </a:lnTo>
                  <a:lnTo>
                    <a:pt x="917" y="479"/>
                  </a:lnTo>
                  <a:lnTo>
                    <a:pt x="920" y="479"/>
                  </a:lnTo>
                  <a:lnTo>
                    <a:pt x="924" y="479"/>
                  </a:lnTo>
                  <a:lnTo>
                    <a:pt x="928" y="479"/>
                  </a:lnTo>
                  <a:lnTo>
                    <a:pt x="932" y="479"/>
                  </a:lnTo>
                  <a:lnTo>
                    <a:pt x="936" y="479"/>
                  </a:lnTo>
                  <a:lnTo>
                    <a:pt x="939" y="479"/>
                  </a:lnTo>
                  <a:lnTo>
                    <a:pt x="943" y="479"/>
                  </a:lnTo>
                  <a:lnTo>
                    <a:pt x="947" y="479"/>
                  </a:lnTo>
                  <a:lnTo>
                    <a:pt x="951" y="479"/>
                  </a:lnTo>
                  <a:lnTo>
                    <a:pt x="955" y="479"/>
                  </a:lnTo>
                  <a:lnTo>
                    <a:pt x="958" y="479"/>
                  </a:lnTo>
                  <a:lnTo>
                    <a:pt x="962" y="479"/>
                  </a:lnTo>
                  <a:lnTo>
                    <a:pt x="966" y="479"/>
                  </a:lnTo>
                  <a:lnTo>
                    <a:pt x="970" y="479"/>
                  </a:lnTo>
                  <a:lnTo>
                    <a:pt x="974" y="479"/>
                  </a:lnTo>
                  <a:lnTo>
                    <a:pt x="977" y="479"/>
                  </a:lnTo>
                  <a:lnTo>
                    <a:pt x="981" y="479"/>
                  </a:lnTo>
                  <a:lnTo>
                    <a:pt x="985" y="479"/>
                  </a:lnTo>
                  <a:lnTo>
                    <a:pt x="989" y="479"/>
                  </a:lnTo>
                  <a:lnTo>
                    <a:pt x="993" y="479"/>
                  </a:lnTo>
                  <a:lnTo>
                    <a:pt x="996" y="479"/>
                  </a:lnTo>
                  <a:lnTo>
                    <a:pt x="1000" y="479"/>
                  </a:lnTo>
                  <a:lnTo>
                    <a:pt x="1004" y="479"/>
                  </a:lnTo>
                  <a:lnTo>
                    <a:pt x="1008" y="479"/>
                  </a:lnTo>
                  <a:lnTo>
                    <a:pt x="1012" y="479"/>
                  </a:lnTo>
                  <a:lnTo>
                    <a:pt x="1015" y="479"/>
                  </a:lnTo>
                  <a:lnTo>
                    <a:pt x="1019" y="479"/>
                  </a:lnTo>
                  <a:lnTo>
                    <a:pt x="1023" y="479"/>
                  </a:lnTo>
                  <a:lnTo>
                    <a:pt x="1027" y="479"/>
                  </a:lnTo>
                  <a:lnTo>
                    <a:pt x="1031" y="479"/>
                  </a:lnTo>
                  <a:lnTo>
                    <a:pt x="1034" y="479"/>
                  </a:lnTo>
                  <a:lnTo>
                    <a:pt x="1038" y="479"/>
                  </a:lnTo>
                  <a:lnTo>
                    <a:pt x="1042" y="479"/>
                  </a:lnTo>
                  <a:lnTo>
                    <a:pt x="1046" y="479"/>
                  </a:lnTo>
                  <a:lnTo>
                    <a:pt x="1046" y="471"/>
                  </a:lnTo>
                  <a:lnTo>
                    <a:pt x="1046" y="479"/>
                  </a:lnTo>
                  <a:lnTo>
                    <a:pt x="1046" y="471"/>
                  </a:lnTo>
                  <a:lnTo>
                    <a:pt x="1050" y="468"/>
                  </a:lnTo>
                  <a:lnTo>
                    <a:pt x="1050" y="471"/>
                  </a:lnTo>
                  <a:lnTo>
                    <a:pt x="1053" y="479"/>
                  </a:lnTo>
                  <a:lnTo>
                    <a:pt x="1053" y="468"/>
                  </a:lnTo>
                  <a:lnTo>
                    <a:pt x="1053" y="479"/>
                  </a:lnTo>
                  <a:lnTo>
                    <a:pt x="1053" y="468"/>
                  </a:lnTo>
                  <a:lnTo>
                    <a:pt x="1057" y="479"/>
                  </a:lnTo>
                  <a:lnTo>
                    <a:pt x="1057" y="468"/>
                  </a:lnTo>
                  <a:lnTo>
                    <a:pt x="1057" y="479"/>
                  </a:lnTo>
                  <a:lnTo>
                    <a:pt x="1057" y="468"/>
                  </a:lnTo>
                  <a:lnTo>
                    <a:pt x="1061" y="471"/>
                  </a:lnTo>
                  <a:lnTo>
                    <a:pt x="1065" y="471"/>
                  </a:lnTo>
                  <a:lnTo>
                    <a:pt x="1069" y="479"/>
                  </a:lnTo>
                  <a:lnTo>
                    <a:pt x="1069" y="471"/>
                  </a:lnTo>
                  <a:lnTo>
                    <a:pt x="1069" y="479"/>
                  </a:lnTo>
                  <a:lnTo>
                    <a:pt x="1069" y="471"/>
                  </a:lnTo>
                  <a:lnTo>
                    <a:pt x="1072" y="479"/>
                  </a:lnTo>
                  <a:lnTo>
                    <a:pt x="1076" y="471"/>
                  </a:lnTo>
                  <a:lnTo>
                    <a:pt x="1076" y="479"/>
                  </a:lnTo>
                  <a:lnTo>
                    <a:pt x="1080" y="479"/>
                  </a:lnTo>
                  <a:lnTo>
                    <a:pt x="1084" y="479"/>
                  </a:lnTo>
                  <a:lnTo>
                    <a:pt x="1088" y="479"/>
                  </a:lnTo>
                  <a:lnTo>
                    <a:pt x="1091" y="479"/>
                  </a:lnTo>
                  <a:lnTo>
                    <a:pt x="1095" y="479"/>
                  </a:lnTo>
                  <a:lnTo>
                    <a:pt x="1099" y="479"/>
                  </a:lnTo>
                  <a:lnTo>
                    <a:pt x="1103" y="479"/>
                  </a:lnTo>
                  <a:lnTo>
                    <a:pt x="1107" y="479"/>
                  </a:lnTo>
                  <a:lnTo>
                    <a:pt x="1111" y="479"/>
                  </a:lnTo>
                  <a:lnTo>
                    <a:pt x="1114" y="479"/>
                  </a:lnTo>
                  <a:lnTo>
                    <a:pt x="1118" y="464"/>
                  </a:lnTo>
                  <a:lnTo>
                    <a:pt x="1118" y="471"/>
                  </a:lnTo>
                  <a:lnTo>
                    <a:pt x="1122" y="468"/>
                  </a:lnTo>
                  <a:lnTo>
                    <a:pt x="1126" y="464"/>
                  </a:lnTo>
                  <a:lnTo>
                    <a:pt x="1130" y="468"/>
                  </a:lnTo>
                  <a:lnTo>
                    <a:pt x="1130" y="460"/>
                  </a:lnTo>
                  <a:lnTo>
                    <a:pt x="1130" y="468"/>
                  </a:lnTo>
                  <a:lnTo>
                    <a:pt x="1130" y="460"/>
                  </a:lnTo>
                  <a:lnTo>
                    <a:pt x="1133" y="464"/>
                  </a:lnTo>
                  <a:lnTo>
                    <a:pt x="1133" y="479"/>
                  </a:lnTo>
                  <a:lnTo>
                    <a:pt x="1137" y="456"/>
                  </a:lnTo>
                  <a:lnTo>
                    <a:pt x="1137" y="430"/>
                  </a:lnTo>
                  <a:lnTo>
                    <a:pt x="1137" y="456"/>
                  </a:lnTo>
                  <a:lnTo>
                    <a:pt x="1137" y="430"/>
                  </a:lnTo>
                  <a:lnTo>
                    <a:pt x="1141" y="369"/>
                  </a:lnTo>
                  <a:lnTo>
                    <a:pt x="1145" y="289"/>
                  </a:lnTo>
                  <a:lnTo>
                    <a:pt x="1145" y="213"/>
                  </a:lnTo>
                  <a:lnTo>
                    <a:pt x="1145" y="289"/>
                  </a:lnTo>
                  <a:lnTo>
                    <a:pt x="1145" y="213"/>
                  </a:lnTo>
                  <a:lnTo>
                    <a:pt x="1149" y="122"/>
                  </a:lnTo>
                  <a:lnTo>
                    <a:pt x="1149" y="68"/>
                  </a:lnTo>
                  <a:lnTo>
                    <a:pt x="1149" y="122"/>
                  </a:lnTo>
                  <a:lnTo>
                    <a:pt x="1149" y="68"/>
                  </a:lnTo>
                  <a:lnTo>
                    <a:pt x="1152" y="0"/>
                  </a:lnTo>
                  <a:lnTo>
                    <a:pt x="1156" y="61"/>
                  </a:lnTo>
                  <a:lnTo>
                    <a:pt x="1160" y="83"/>
                  </a:lnTo>
                  <a:lnTo>
                    <a:pt x="1160" y="122"/>
                  </a:lnTo>
                  <a:lnTo>
                    <a:pt x="1164" y="163"/>
                  </a:lnTo>
                  <a:lnTo>
                    <a:pt x="1164" y="239"/>
                  </a:lnTo>
                  <a:lnTo>
                    <a:pt x="1168" y="285"/>
                  </a:lnTo>
                  <a:lnTo>
                    <a:pt x="1168" y="338"/>
                  </a:lnTo>
                  <a:lnTo>
                    <a:pt x="1171" y="350"/>
                  </a:lnTo>
                  <a:lnTo>
                    <a:pt x="1171" y="373"/>
                  </a:lnTo>
                  <a:lnTo>
                    <a:pt x="1175" y="422"/>
                  </a:lnTo>
                  <a:lnTo>
                    <a:pt x="1179" y="437"/>
                  </a:lnTo>
                  <a:lnTo>
                    <a:pt x="1179" y="433"/>
                  </a:lnTo>
                  <a:lnTo>
                    <a:pt x="1179" y="437"/>
                  </a:lnTo>
                  <a:lnTo>
                    <a:pt x="1179" y="433"/>
                  </a:lnTo>
                  <a:lnTo>
                    <a:pt x="1183" y="445"/>
                  </a:lnTo>
                  <a:lnTo>
                    <a:pt x="1183" y="449"/>
                  </a:lnTo>
                  <a:lnTo>
                    <a:pt x="1187" y="456"/>
                  </a:lnTo>
                  <a:lnTo>
                    <a:pt x="1187" y="479"/>
                  </a:lnTo>
                  <a:lnTo>
                    <a:pt x="1190" y="452"/>
                  </a:lnTo>
                  <a:lnTo>
                    <a:pt x="1190" y="468"/>
                  </a:lnTo>
                  <a:lnTo>
                    <a:pt x="1194" y="468"/>
                  </a:lnTo>
                  <a:lnTo>
                    <a:pt x="1198" y="468"/>
                  </a:lnTo>
                  <a:lnTo>
                    <a:pt x="1198" y="471"/>
                  </a:lnTo>
                  <a:lnTo>
                    <a:pt x="1202" y="471"/>
                  </a:lnTo>
                  <a:lnTo>
                    <a:pt x="1206" y="475"/>
                  </a:lnTo>
                  <a:lnTo>
                    <a:pt x="1206" y="479"/>
                  </a:lnTo>
                  <a:lnTo>
                    <a:pt x="1209" y="479"/>
                  </a:lnTo>
                  <a:lnTo>
                    <a:pt x="1213" y="479"/>
                  </a:lnTo>
                  <a:lnTo>
                    <a:pt x="1217" y="468"/>
                  </a:lnTo>
                  <a:lnTo>
                    <a:pt x="1217" y="479"/>
                  </a:lnTo>
                  <a:lnTo>
                    <a:pt x="1221" y="479"/>
                  </a:lnTo>
                  <a:lnTo>
                    <a:pt x="1225" y="479"/>
                  </a:lnTo>
                  <a:lnTo>
                    <a:pt x="1228" y="471"/>
                  </a:lnTo>
                  <a:lnTo>
                    <a:pt x="1228" y="479"/>
                  </a:lnTo>
                  <a:lnTo>
                    <a:pt x="1232" y="479"/>
                  </a:lnTo>
                  <a:lnTo>
                    <a:pt x="1232" y="471"/>
                  </a:lnTo>
                  <a:lnTo>
                    <a:pt x="1232" y="479"/>
                  </a:lnTo>
                  <a:lnTo>
                    <a:pt x="1232" y="471"/>
                  </a:lnTo>
                  <a:lnTo>
                    <a:pt x="1236" y="479"/>
                  </a:lnTo>
                  <a:lnTo>
                    <a:pt x="1240" y="479"/>
                  </a:lnTo>
                  <a:lnTo>
                    <a:pt x="1240" y="471"/>
                  </a:lnTo>
                  <a:lnTo>
                    <a:pt x="1240" y="479"/>
                  </a:lnTo>
                  <a:lnTo>
                    <a:pt x="1240" y="471"/>
                  </a:lnTo>
                  <a:lnTo>
                    <a:pt x="1244" y="479"/>
                  </a:lnTo>
                  <a:lnTo>
                    <a:pt x="1247" y="479"/>
                  </a:lnTo>
                  <a:lnTo>
                    <a:pt x="1251" y="471"/>
                  </a:lnTo>
                  <a:lnTo>
                    <a:pt x="1251" y="479"/>
                  </a:lnTo>
                  <a:lnTo>
                    <a:pt x="1255" y="479"/>
                  </a:lnTo>
                  <a:lnTo>
                    <a:pt x="1259" y="479"/>
                  </a:lnTo>
                  <a:lnTo>
                    <a:pt x="1259" y="475"/>
                  </a:lnTo>
                  <a:lnTo>
                    <a:pt x="1259" y="479"/>
                  </a:lnTo>
                  <a:lnTo>
                    <a:pt x="1259" y="475"/>
                  </a:lnTo>
                  <a:lnTo>
                    <a:pt x="1263" y="479"/>
                  </a:lnTo>
                  <a:lnTo>
                    <a:pt x="1266" y="479"/>
                  </a:lnTo>
                  <a:lnTo>
                    <a:pt x="1270" y="479"/>
                  </a:lnTo>
                  <a:lnTo>
                    <a:pt x="1274" y="479"/>
                  </a:lnTo>
                  <a:lnTo>
                    <a:pt x="1278" y="479"/>
                  </a:lnTo>
                  <a:lnTo>
                    <a:pt x="1282" y="479"/>
                  </a:lnTo>
                  <a:lnTo>
                    <a:pt x="1285" y="479"/>
                  </a:lnTo>
                  <a:lnTo>
                    <a:pt x="1289" y="479"/>
                  </a:lnTo>
                  <a:lnTo>
                    <a:pt x="1293" y="479"/>
                  </a:lnTo>
                  <a:lnTo>
                    <a:pt x="1297" y="479"/>
                  </a:lnTo>
                  <a:lnTo>
                    <a:pt x="1301" y="475"/>
                  </a:lnTo>
                  <a:lnTo>
                    <a:pt x="1301" y="479"/>
                  </a:lnTo>
                  <a:lnTo>
                    <a:pt x="1304" y="479"/>
                  </a:lnTo>
                  <a:lnTo>
                    <a:pt x="1308" y="479"/>
                  </a:lnTo>
                  <a:lnTo>
                    <a:pt x="1312" y="479"/>
                  </a:lnTo>
                  <a:lnTo>
                    <a:pt x="1316" y="479"/>
                  </a:lnTo>
                  <a:lnTo>
                    <a:pt x="1320" y="479"/>
                  </a:lnTo>
                  <a:lnTo>
                    <a:pt x="1323" y="479"/>
                  </a:lnTo>
                  <a:lnTo>
                    <a:pt x="1327" y="479"/>
                  </a:lnTo>
                  <a:lnTo>
                    <a:pt x="1331" y="479"/>
                  </a:lnTo>
                  <a:lnTo>
                    <a:pt x="1335" y="479"/>
                  </a:lnTo>
                  <a:lnTo>
                    <a:pt x="1339" y="471"/>
                  </a:lnTo>
                  <a:lnTo>
                    <a:pt x="1339" y="479"/>
                  </a:lnTo>
                  <a:lnTo>
                    <a:pt x="1343" y="479"/>
                  </a:lnTo>
                  <a:lnTo>
                    <a:pt x="1346" y="479"/>
                  </a:lnTo>
                  <a:lnTo>
                    <a:pt x="1350" y="479"/>
                  </a:lnTo>
                  <a:lnTo>
                    <a:pt x="1354" y="479"/>
                  </a:lnTo>
                  <a:lnTo>
                    <a:pt x="1358" y="479"/>
                  </a:lnTo>
                  <a:lnTo>
                    <a:pt x="1362" y="479"/>
                  </a:lnTo>
                  <a:lnTo>
                    <a:pt x="1365" y="479"/>
                  </a:lnTo>
                  <a:lnTo>
                    <a:pt x="1369" y="479"/>
                  </a:lnTo>
                  <a:lnTo>
                    <a:pt x="1373" y="479"/>
                  </a:lnTo>
                  <a:lnTo>
                    <a:pt x="1377" y="479"/>
                  </a:lnTo>
                  <a:lnTo>
                    <a:pt x="1381" y="479"/>
                  </a:lnTo>
                  <a:lnTo>
                    <a:pt x="1384" y="479"/>
                  </a:lnTo>
                  <a:lnTo>
                    <a:pt x="1388" y="479"/>
                  </a:lnTo>
                  <a:lnTo>
                    <a:pt x="1392" y="479"/>
                  </a:lnTo>
                  <a:lnTo>
                    <a:pt x="1396" y="479"/>
                  </a:lnTo>
                  <a:lnTo>
                    <a:pt x="1400" y="479"/>
                  </a:lnTo>
                  <a:lnTo>
                    <a:pt x="1403" y="479"/>
                  </a:lnTo>
                  <a:lnTo>
                    <a:pt x="1407" y="479"/>
                  </a:lnTo>
                  <a:lnTo>
                    <a:pt x="1411" y="479"/>
                  </a:lnTo>
                  <a:lnTo>
                    <a:pt x="1415" y="479"/>
                  </a:lnTo>
                  <a:lnTo>
                    <a:pt x="1419" y="479"/>
                  </a:lnTo>
                  <a:lnTo>
                    <a:pt x="1422" y="479"/>
                  </a:lnTo>
                  <a:lnTo>
                    <a:pt x="1426" y="479"/>
                  </a:lnTo>
                  <a:lnTo>
                    <a:pt x="1430" y="479"/>
                  </a:lnTo>
                  <a:lnTo>
                    <a:pt x="1434" y="479"/>
                  </a:lnTo>
                  <a:lnTo>
                    <a:pt x="1438" y="479"/>
                  </a:lnTo>
                  <a:lnTo>
                    <a:pt x="1441" y="479"/>
                  </a:lnTo>
                  <a:lnTo>
                    <a:pt x="1445" y="479"/>
                  </a:lnTo>
                  <a:lnTo>
                    <a:pt x="1449" y="479"/>
                  </a:lnTo>
                  <a:lnTo>
                    <a:pt x="1453" y="479"/>
                  </a:lnTo>
                  <a:lnTo>
                    <a:pt x="1457" y="479"/>
                  </a:lnTo>
                  <a:lnTo>
                    <a:pt x="1460" y="479"/>
                  </a:lnTo>
                  <a:lnTo>
                    <a:pt x="1464" y="479"/>
                  </a:lnTo>
                  <a:lnTo>
                    <a:pt x="1468" y="479"/>
                  </a:lnTo>
                  <a:lnTo>
                    <a:pt x="1472" y="479"/>
                  </a:lnTo>
                  <a:lnTo>
                    <a:pt x="1476" y="479"/>
                  </a:lnTo>
                  <a:lnTo>
                    <a:pt x="1479" y="479"/>
                  </a:lnTo>
                  <a:lnTo>
                    <a:pt x="1483" y="479"/>
                  </a:lnTo>
                  <a:lnTo>
                    <a:pt x="1487" y="479"/>
                  </a:lnTo>
                  <a:lnTo>
                    <a:pt x="1491" y="479"/>
                  </a:lnTo>
                  <a:lnTo>
                    <a:pt x="1495" y="479"/>
                  </a:lnTo>
                  <a:lnTo>
                    <a:pt x="1498" y="479"/>
                  </a:lnTo>
                  <a:lnTo>
                    <a:pt x="1502" y="479"/>
                  </a:lnTo>
                  <a:lnTo>
                    <a:pt x="1506" y="479"/>
                  </a:lnTo>
                  <a:lnTo>
                    <a:pt x="1510" y="479"/>
                  </a:lnTo>
                  <a:lnTo>
                    <a:pt x="1514" y="479"/>
                  </a:lnTo>
                  <a:lnTo>
                    <a:pt x="1517" y="479"/>
                  </a:lnTo>
                  <a:lnTo>
                    <a:pt x="1521" y="479"/>
                  </a:lnTo>
                  <a:lnTo>
                    <a:pt x="1525" y="479"/>
                  </a:lnTo>
                  <a:lnTo>
                    <a:pt x="1529" y="479"/>
                  </a:lnTo>
                  <a:lnTo>
                    <a:pt x="1533" y="479"/>
                  </a:lnTo>
                  <a:lnTo>
                    <a:pt x="1536" y="479"/>
                  </a:lnTo>
                  <a:lnTo>
                    <a:pt x="1540" y="479"/>
                  </a:lnTo>
                  <a:lnTo>
                    <a:pt x="1544" y="479"/>
                  </a:lnTo>
                  <a:lnTo>
                    <a:pt x="1548" y="479"/>
                  </a:lnTo>
                  <a:lnTo>
                    <a:pt x="1552" y="479"/>
                  </a:lnTo>
                  <a:lnTo>
                    <a:pt x="1555" y="479"/>
                  </a:lnTo>
                  <a:lnTo>
                    <a:pt x="1559" y="479"/>
                  </a:lnTo>
                  <a:lnTo>
                    <a:pt x="1563" y="479"/>
                  </a:lnTo>
                  <a:lnTo>
                    <a:pt x="1567" y="479"/>
                  </a:lnTo>
                  <a:lnTo>
                    <a:pt x="1571" y="479"/>
                  </a:lnTo>
                  <a:lnTo>
                    <a:pt x="1575" y="479"/>
                  </a:lnTo>
                  <a:lnTo>
                    <a:pt x="1578" y="479"/>
                  </a:lnTo>
                  <a:lnTo>
                    <a:pt x="1582" y="479"/>
                  </a:lnTo>
                  <a:lnTo>
                    <a:pt x="1582" y="471"/>
                  </a:lnTo>
                  <a:lnTo>
                    <a:pt x="1582" y="479"/>
                  </a:lnTo>
                  <a:lnTo>
                    <a:pt x="1582" y="471"/>
                  </a:lnTo>
                  <a:lnTo>
                    <a:pt x="1586" y="479"/>
                  </a:lnTo>
                  <a:lnTo>
                    <a:pt x="1590" y="479"/>
                  </a:lnTo>
                  <a:lnTo>
                    <a:pt x="1594" y="479"/>
                  </a:lnTo>
                  <a:lnTo>
                    <a:pt x="1597" y="479"/>
                  </a:lnTo>
                  <a:lnTo>
                    <a:pt x="1601" y="479"/>
                  </a:lnTo>
                  <a:lnTo>
                    <a:pt x="1605" y="479"/>
                  </a:lnTo>
                  <a:lnTo>
                    <a:pt x="1609" y="479"/>
                  </a:lnTo>
                  <a:lnTo>
                    <a:pt x="1613" y="479"/>
                  </a:lnTo>
                  <a:lnTo>
                    <a:pt x="1616" y="479"/>
                  </a:lnTo>
                  <a:lnTo>
                    <a:pt x="1620" y="479"/>
                  </a:lnTo>
                  <a:lnTo>
                    <a:pt x="1624" y="479"/>
                  </a:lnTo>
                  <a:lnTo>
                    <a:pt x="1628" y="479"/>
                  </a:lnTo>
                  <a:lnTo>
                    <a:pt x="1632" y="479"/>
                  </a:lnTo>
                  <a:lnTo>
                    <a:pt x="1635" y="479"/>
                  </a:lnTo>
                  <a:lnTo>
                    <a:pt x="1639" y="479"/>
                  </a:lnTo>
                  <a:lnTo>
                    <a:pt x="1643" y="479"/>
                  </a:lnTo>
                  <a:lnTo>
                    <a:pt x="1647" y="479"/>
                  </a:lnTo>
                  <a:lnTo>
                    <a:pt x="1651" y="479"/>
                  </a:lnTo>
                  <a:lnTo>
                    <a:pt x="1654" y="479"/>
                  </a:lnTo>
                  <a:lnTo>
                    <a:pt x="1658" y="479"/>
                  </a:lnTo>
                  <a:lnTo>
                    <a:pt x="1662" y="479"/>
                  </a:lnTo>
                  <a:lnTo>
                    <a:pt x="1666" y="479"/>
                  </a:lnTo>
                  <a:lnTo>
                    <a:pt x="1670" y="479"/>
                  </a:lnTo>
                  <a:lnTo>
                    <a:pt x="1673" y="479"/>
                  </a:lnTo>
                  <a:lnTo>
                    <a:pt x="1677" y="479"/>
                  </a:lnTo>
                  <a:lnTo>
                    <a:pt x="1681" y="479"/>
                  </a:lnTo>
                  <a:lnTo>
                    <a:pt x="1685" y="479"/>
                  </a:lnTo>
                  <a:lnTo>
                    <a:pt x="1689" y="479"/>
                  </a:lnTo>
                  <a:lnTo>
                    <a:pt x="1692" y="479"/>
                  </a:lnTo>
                  <a:lnTo>
                    <a:pt x="1696" y="479"/>
                  </a:lnTo>
                  <a:lnTo>
                    <a:pt x="1700" y="479"/>
                  </a:lnTo>
                  <a:lnTo>
                    <a:pt x="1704" y="479"/>
                  </a:lnTo>
                  <a:lnTo>
                    <a:pt x="1708" y="479"/>
                  </a:lnTo>
                  <a:lnTo>
                    <a:pt x="1711" y="479"/>
                  </a:lnTo>
                  <a:lnTo>
                    <a:pt x="1715" y="479"/>
                  </a:lnTo>
                  <a:lnTo>
                    <a:pt x="1719" y="479"/>
                  </a:lnTo>
                  <a:lnTo>
                    <a:pt x="1723" y="479"/>
                  </a:lnTo>
                  <a:lnTo>
                    <a:pt x="1727" y="479"/>
                  </a:lnTo>
                  <a:lnTo>
                    <a:pt x="1730" y="479"/>
                  </a:lnTo>
                  <a:lnTo>
                    <a:pt x="1734" y="479"/>
                  </a:lnTo>
                  <a:lnTo>
                    <a:pt x="1738" y="479"/>
                  </a:lnTo>
                  <a:lnTo>
                    <a:pt x="1742" y="479"/>
                  </a:lnTo>
                  <a:lnTo>
                    <a:pt x="1746" y="479"/>
                  </a:lnTo>
                  <a:lnTo>
                    <a:pt x="1749" y="479"/>
                  </a:lnTo>
                  <a:lnTo>
                    <a:pt x="1753" y="479"/>
                  </a:lnTo>
                  <a:lnTo>
                    <a:pt x="1757" y="479"/>
                  </a:lnTo>
                  <a:lnTo>
                    <a:pt x="1761" y="479"/>
                  </a:lnTo>
                  <a:lnTo>
                    <a:pt x="1765" y="479"/>
                  </a:lnTo>
                  <a:lnTo>
                    <a:pt x="1768" y="479"/>
                  </a:lnTo>
                  <a:lnTo>
                    <a:pt x="1772" y="479"/>
                  </a:lnTo>
                  <a:lnTo>
                    <a:pt x="1776" y="479"/>
                  </a:lnTo>
                  <a:lnTo>
                    <a:pt x="1780" y="479"/>
                  </a:lnTo>
                  <a:lnTo>
                    <a:pt x="1784" y="479"/>
                  </a:lnTo>
                  <a:lnTo>
                    <a:pt x="1787" y="479"/>
                  </a:lnTo>
                  <a:lnTo>
                    <a:pt x="1791" y="479"/>
                  </a:lnTo>
                  <a:lnTo>
                    <a:pt x="1795" y="479"/>
                  </a:lnTo>
                  <a:lnTo>
                    <a:pt x="1799" y="479"/>
                  </a:lnTo>
                  <a:lnTo>
                    <a:pt x="1803" y="479"/>
                  </a:lnTo>
                  <a:lnTo>
                    <a:pt x="1807" y="479"/>
                  </a:lnTo>
                  <a:lnTo>
                    <a:pt x="1810" y="479"/>
                  </a:lnTo>
                  <a:lnTo>
                    <a:pt x="1814" y="479"/>
                  </a:lnTo>
                  <a:lnTo>
                    <a:pt x="1818" y="479"/>
                  </a:lnTo>
                  <a:lnTo>
                    <a:pt x="1822" y="479"/>
                  </a:lnTo>
                  <a:lnTo>
                    <a:pt x="1826" y="479"/>
                  </a:lnTo>
                  <a:lnTo>
                    <a:pt x="1829" y="479"/>
                  </a:lnTo>
                  <a:lnTo>
                    <a:pt x="1833" y="479"/>
                  </a:lnTo>
                  <a:lnTo>
                    <a:pt x="1837" y="479"/>
                  </a:lnTo>
                  <a:lnTo>
                    <a:pt x="1841" y="479"/>
                  </a:lnTo>
                  <a:lnTo>
                    <a:pt x="1845" y="479"/>
                  </a:lnTo>
                  <a:lnTo>
                    <a:pt x="1848" y="479"/>
                  </a:lnTo>
                  <a:lnTo>
                    <a:pt x="1852" y="479"/>
                  </a:lnTo>
                  <a:lnTo>
                    <a:pt x="1856" y="479"/>
                  </a:lnTo>
                  <a:lnTo>
                    <a:pt x="1860" y="479"/>
                  </a:lnTo>
                  <a:lnTo>
                    <a:pt x="1864" y="479"/>
                  </a:lnTo>
                  <a:lnTo>
                    <a:pt x="1867" y="479"/>
                  </a:lnTo>
                  <a:lnTo>
                    <a:pt x="1871" y="479"/>
                  </a:lnTo>
                  <a:lnTo>
                    <a:pt x="1875" y="471"/>
                  </a:lnTo>
                  <a:lnTo>
                    <a:pt x="1875" y="479"/>
                  </a:lnTo>
                  <a:lnTo>
                    <a:pt x="1879" y="479"/>
                  </a:lnTo>
                  <a:lnTo>
                    <a:pt x="1883" y="479"/>
                  </a:lnTo>
                  <a:lnTo>
                    <a:pt x="1886" y="479"/>
                  </a:lnTo>
                  <a:lnTo>
                    <a:pt x="1890" y="479"/>
                  </a:lnTo>
                  <a:lnTo>
                    <a:pt x="1894" y="479"/>
                  </a:lnTo>
                  <a:lnTo>
                    <a:pt x="1898" y="479"/>
                  </a:lnTo>
                  <a:lnTo>
                    <a:pt x="1902" y="479"/>
                  </a:lnTo>
                  <a:lnTo>
                    <a:pt x="1905" y="479"/>
                  </a:lnTo>
                  <a:lnTo>
                    <a:pt x="1909" y="479"/>
                  </a:lnTo>
                  <a:lnTo>
                    <a:pt x="1913" y="479"/>
                  </a:lnTo>
                  <a:lnTo>
                    <a:pt x="1917" y="479"/>
                  </a:lnTo>
                  <a:lnTo>
                    <a:pt x="1921" y="479"/>
                  </a:lnTo>
                  <a:lnTo>
                    <a:pt x="1924" y="479"/>
                  </a:lnTo>
                  <a:lnTo>
                    <a:pt x="1928" y="479"/>
                  </a:lnTo>
                  <a:lnTo>
                    <a:pt x="1932" y="479"/>
                  </a:lnTo>
                  <a:lnTo>
                    <a:pt x="1936" y="479"/>
                  </a:lnTo>
                  <a:lnTo>
                    <a:pt x="1940" y="479"/>
                  </a:lnTo>
                  <a:lnTo>
                    <a:pt x="1943" y="479"/>
                  </a:lnTo>
                  <a:lnTo>
                    <a:pt x="1947" y="479"/>
                  </a:lnTo>
                  <a:lnTo>
                    <a:pt x="1951" y="479"/>
                  </a:lnTo>
                  <a:lnTo>
                    <a:pt x="1955" y="479"/>
                  </a:lnTo>
                  <a:lnTo>
                    <a:pt x="1959" y="479"/>
                  </a:lnTo>
                  <a:lnTo>
                    <a:pt x="1962" y="479"/>
                  </a:lnTo>
                  <a:lnTo>
                    <a:pt x="1966" y="479"/>
                  </a:lnTo>
                  <a:lnTo>
                    <a:pt x="1970" y="479"/>
                  </a:lnTo>
                  <a:lnTo>
                    <a:pt x="1974" y="479"/>
                  </a:lnTo>
                  <a:lnTo>
                    <a:pt x="1978" y="479"/>
                  </a:lnTo>
                  <a:lnTo>
                    <a:pt x="1981" y="479"/>
                  </a:lnTo>
                  <a:lnTo>
                    <a:pt x="1985" y="479"/>
                  </a:lnTo>
                  <a:lnTo>
                    <a:pt x="1989" y="479"/>
                  </a:lnTo>
                  <a:lnTo>
                    <a:pt x="1993" y="479"/>
                  </a:lnTo>
                  <a:lnTo>
                    <a:pt x="1997" y="479"/>
                  </a:lnTo>
                  <a:lnTo>
                    <a:pt x="2000" y="479"/>
                  </a:lnTo>
                  <a:lnTo>
                    <a:pt x="2004" y="479"/>
                  </a:lnTo>
                  <a:lnTo>
                    <a:pt x="2008" y="479"/>
                  </a:lnTo>
                  <a:lnTo>
                    <a:pt x="2012" y="471"/>
                  </a:lnTo>
                  <a:lnTo>
                    <a:pt x="2012" y="479"/>
                  </a:lnTo>
                  <a:lnTo>
                    <a:pt x="2016" y="479"/>
                  </a:lnTo>
                  <a:lnTo>
                    <a:pt x="2019" y="479"/>
                  </a:lnTo>
                  <a:lnTo>
                    <a:pt x="2023" y="479"/>
                  </a:lnTo>
                  <a:lnTo>
                    <a:pt x="2027" y="479"/>
                  </a:lnTo>
                  <a:lnTo>
                    <a:pt x="2031" y="479"/>
                  </a:lnTo>
                  <a:lnTo>
                    <a:pt x="2035" y="479"/>
                  </a:lnTo>
                  <a:lnTo>
                    <a:pt x="2035" y="471"/>
                  </a:lnTo>
                  <a:lnTo>
                    <a:pt x="2035" y="479"/>
                  </a:lnTo>
                  <a:lnTo>
                    <a:pt x="2035" y="471"/>
                  </a:lnTo>
                  <a:lnTo>
                    <a:pt x="2038" y="479"/>
                  </a:lnTo>
                  <a:lnTo>
                    <a:pt x="2042" y="479"/>
                  </a:lnTo>
                  <a:lnTo>
                    <a:pt x="2046" y="479"/>
                  </a:lnTo>
                  <a:lnTo>
                    <a:pt x="2050" y="479"/>
                  </a:lnTo>
                  <a:lnTo>
                    <a:pt x="2054" y="479"/>
                  </a:lnTo>
                  <a:lnTo>
                    <a:pt x="2058" y="479"/>
                  </a:lnTo>
                  <a:lnTo>
                    <a:pt x="2061" y="479"/>
                  </a:lnTo>
                  <a:lnTo>
                    <a:pt x="2065" y="479"/>
                  </a:lnTo>
                  <a:lnTo>
                    <a:pt x="2069" y="479"/>
                  </a:lnTo>
                  <a:lnTo>
                    <a:pt x="2073" y="479"/>
                  </a:lnTo>
                  <a:lnTo>
                    <a:pt x="2077" y="479"/>
                  </a:lnTo>
                  <a:lnTo>
                    <a:pt x="2080" y="479"/>
                  </a:lnTo>
                  <a:lnTo>
                    <a:pt x="2084" y="479"/>
                  </a:lnTo>
                  <a:lnTo>
                    <a:pt x="2088" y="479"/>
                  </a:lnTo>
                  <a:lnTo>
                    <a:pt x="2092" y="479"/>
                  </a:lnTo>
                  <a:lnTo>
                    <a:pt x="2096" y="479"/>
                  </a:lnTo>
                  <a:lnTo>
                    <a:pt x="2099" y="479"/>
                  </a:lnTo>
                  <a:lnTo>
                    <a:pt x="2103" y="479"/>
                  </a:lnTo>
                  <a:lnTo>
                    <a:pt x="2107" y="479"/>
                  </a:lnTo>
                  <a:lnTo>
                    <a:pt x="2111" y="479"/>
                  </a:lnTo>
                  <a:lnTo>
                    <a:pt x="2115" y="479"/>
                  </a:lnTo>
                  <a:lnTo>
                    <a:pt x="2118" y="479"/>
                  </a:lnTo>
                  <a:lnTo>
                    <a:pt x="2122" y="479"/>
                  </a:lnTo>
                  <a:lnTo>
                    <a:pt x="2126" y="479"/>
                  </a:lnTo>
                  <a:lnTo>
                    <a:pt x="2130" y="479"/>
                  </a:lnTo>
                  <a:lnTo>
                    <a:pt x="2134" y="479"/>
                  </a:lnTo>
                  <a:lnTo>
                    <a:pt x="2137" y="479"/>
                  </a:lnTo>
                  <a:lnTo>
                    <a:pt x="2141" y="479"/>
                  </a:lnTo>
                  <a:lnTo>
                    <a:pt x="2145" y="479"/>
                  </a:lnTo>
                  <a:lnTo>
                    <a:pt x="2149" y="479"/>
                  </a:lnTo>
                  <a:lnTo>
                    <a:pt x="2153" y="479"/>
                  </a:lnTo>
                  <a:lnTo>
                    <a:pt x="2156" y="479"/>
                  </a:lnTo>
                  <a:lnTo>
                    <a:pt x="2160" y="479"/>
                  </a:lnTo>
                  <a:lnTo>
                    <a:pt x="2164" y="479"/>
                  </a:lnTo>
                  <a:lnTo>
                    <a:pt x="2168" y="479"/>
                  </a:lnTo>
                  <a:lnTo>
                    <a:pt x="2172" y="479"/>
                  </a:lnTo>
                  <a:lnTo>
                    <a:pt x="2175" y="479"/>
                  </a:lnTo>
                  <a:lnTo>
                    <a:pt x="2179" y="479"/>
                  </a:lnTo>
                  <a:lnTo>
                    <a:pt x="2183" y="479"/>
                  </a:lnTo>
                  <a:lnTo>
                    <a:pt x="2187" y="479"/>
                  </a:lnTo>
                  <a:lnTo>
                    <a:pt x="2191" y="479"/>
                  </a:lnTo>
                  <a:lnTo>
                    <a:pt x="2194" y="479"/>
                  </a:lnTo>
                  <a:lnTo>
                    <a:pt x="2198" y="479"/>
                  </a:lnTo>
                  <a:lnTo>
                    <a:pt x="2202" y="479"/>
                  </a:lnTo>
                  <a:lnTo>
                    <a:pt x="2206" y="479"/>
                  </a:lnTo>
                  <a:lnTo>
                    <a:pt x="2210" y="479"/>
                  </a:lnTo>
                  <a:lnTo>
                    <a:pt x="2213" y="479"/>
                  </a:lnTo>
                  <a:lnTo>
                    <a:pt x="2217" y="479"/>
                  </a:lnTo>
                  <a:lnTo>
                    <a:pt x="2221" y="479"/>
                  </a:lnTo>
                  <a:lnTo>
                    <a:pt x="2225" y="479"/>
                  </a:lnTo>
                  <a:lnTo>
                    <a:pt x="2229" y="479"/>
                  </a:lnTo>
                  <a:lnTo>
                    <a:pt x="2232" y="479"/>
                  </a:lnTo>
                  <a:lnTo>
                    <a:pt x="2236" y="479"/>
                  </a:lnTo>
                  <a:lnTo>
                    <a:pt x="2240" y="479"/>
                  </a:lnTo>
                  <a:lnTo>
                    <a:pt x="2244" y="479"/>
                  </a:lnTo>
                  <a:lnTo>
                    <a:pt x="2248" y="479"/>
                  </a:lnTo>
                  <a:lnTo>
                    <a:pt x="2251" y="479"/>
                  </a:lnTo>
                  <a:lnTo>
                    <a:pt x="2255" y="479"/>
                  </a:lnTo>
                  <a:lnTo>
                    <a:pt x="2259" y="479"/>
                  </a:lnTo>
                  <a:lnTo>
                    <a:pt x="2263" y="479"/>
                  </a:lnTo>
                  <a:lnTo>
                    <a:pt x="2267" y="479"/>
                  </a:lnTo>
                  <a:lnTo>
                    <a:pt x="2270" y="479"/>
                  </a:lnTo>
                  <a:lnTo>
                    <a:pt x="2274" y="479"/>
                  </a:lnTo>
                  <a:lnTo>
                    <a:pt x="2278" y="479"/>
                  </a:lnTo>
                  <a:lnTo>
                    <a:pt x="2282" y="479"/>
                  </a:lnTo>
                  <a:lnTo>
                    <a:pt x="2286" y="479"/>
                  </a:lnTo>
                  <a:lnTo>
                    <a:pt x="2290" y="479"/>
                  </a:lnTo>
                  <a:lnTo>
                    <a:pt x="2293" y="479"/>
                  </a:lnTo>
                  <a:lnTo>
                    <a:pt x="2297" y="479"/>
                  </a:lnTo>
                  <a:lnTo>
                    <a:pt x="2301" y="479"/>
                  </a:lnTo>
                  <a:lnTo>
                    <a:pt x="2305" y="479"/>
                  </a:lnTo>
                  <a:lnTo>
                    <a:pt x="2309" y="479"/>
                  </a:lnTo>
                  <a:lnTo>
                    <a:pt x="2312" y="479"/>
                  </a:lnTo>
                  <a:lnTo>
                    <a:pt x="2316" y="479"/>
                  </a:lnTo>
                  <a:lnTo>
                    <a:pt x="2320" y="479"/>
                  </a:lnTo>
                  <a:lnTo>
                    <a:pt x="2324" y="479"/>
                  </a:lnTo>
                  <a:lnTo>
                    <a:pt x="2328" y="479"/>
                  </a:lnTo>
                  <a:lnTo>
                    <a:pt x="2331" y="479"/>
                  </a:lnTo>
                  <a:lnTo>
                    <a:pt x="2335" y="479"/>
                  </a:lnTo>
                  <a:lnTo>
                    <a:pt x="2339" y="479"/>
                  </a:lnTo>
                  <a:lnTo>
                    <a:pt x="2343" y="479"/>
                  </a:lnTo>
                  <a:lnTo>
                    <a:pt x="2347" y="479"/>
                  </a:lnTo>
                  <a:lnTo>
                    <a:pt x="2350" y="479"/>
                  </a:lnTo>
                  <a:lnTo>
                    <a:pt x="2354" y="479"/>
                  </a:lnTo>
                  <a:lnTo>
                    <a:pt x="2358" y="479"/>
                  </a:lnTo>
                  <a:lnTo>
                    <a:pt x="2362" y="479"/>
                  </a:lnTo>
                  <a:lnTo>
                    <a:pt x="2366" y="479"/>
                  </a:lnTo>
                  <a:lnTo>
                    <a:pt x="2369" y="479"/>
                  </a:lnTo>
                  <a:lnTo>
                    <a:pt x="2373" y="479"/>
                  </a:lnTo>
                  <a:lnTo>
                    <a:pt x="2377" y="479"/>
                  </a:lnTo>
                  <a:lnTo>
                    <a:pt x="2381" y="479"/>
                  </a:lnTo>
                  <a:lnTo>
                    <a:pt x="2385" y="479"/>
                  </a:lnTo>
                  <a:lnTo>
                    <a:pt x="2388" y="479"/>
                  </a:lnTo>
                  <a:lnTo>
                    <a:pt x="2392" y="479"/>
                  </a:lnTo>
                  <a:lnTo>
                    <a:pt x="2396" y="479"/>
                  </a:lnTo>
                  <a:lnTo>
                    <a:pt x="2400" y="479"/>
                  </a:lnTo>
                  <a:lnTo>
                    <a:pt x="2404" y="479"/>
                  </a:lnTo>
                  <a:lnTo>
                    <a:pt x="2407" y="479"/>
                  </a:lnTo>
                  <a:lnTo>
                    <a:pt x="2411" y="479"/>
                  </a:lnTo>
                  <a:lnTo>
                    <a:pt x="2415" y="479"/>
                  </a:lnTo>
                  <a:lnTo>
                    <a:pt x="2419" y="479"/>
                  </a:lnTo>
                  <a:lnTo>
                    <a:pt x="2423" y="479"/>
                  </a:lnTo>
                  <a:lnTo>
                    <a:pt x="2426" y="479"/>
                  </a:lnTo>
                  <a:lnTo>
                    <a:pt x="2430" y="479"/>
                  </a:lnTo>
                  <a:lnTo>
                    <a:pt x="2434" y="479"/>
                  </a:lnTo>
                  <a:lnTo>
                    <a:pt x="2438" y="479"/>
                  </a:lnTo>
                  <a:lnTo>
                    <a:pt x="2442" y="479"/>
                  </a:lnTo>
                  <a:lnTo>
                    <a:pt x="2445" y="479"/>
                  </a:lnTo>
                  <a:lnTo>
                    <a:pt x="2449" y="471"/>
                  </a:lnTo>
                  <a:lnTo>
                    <a:pt x="2449" y="479"/>
                  </a:lnTo>
                  <a:lnTo>
                    <a:pt x="2453" y="479"/>
                  </a:lnTo>
                  <a:lnTo>
                    <a:pt x="2457" y="479"/>
                  </a:lnTo>
                  <a:lnTo>
                    <a:pt x="2461" y="479"/>
                  </a:lnTo>
                  <a:lnTo>
                    <a:pt x="2464" y="479"/>
                  </a:lnTo>
                  <a:lnTo>
                    <a:pt x="2468" y="479"/>
                  </a:lnTo>
                  <a:lnTo>
                    <a:pt x="2472" y="479"/>
                  </a:lnTo>
                  <a:lnTo>
                    <a:pt x="2476" y="479"/>
                  </a:lnTo>
                  <a:lnTo>
                    <a:pt x="2480" y="479"/>
                  </a:lnTo>
                  <a:lnTo>
                    <a:pt x="2483" y="479"/>
                  </a:lnTo>
                  <a:lnTo>
                    <a:pt x="2487" y="479"/>
                  </a:lnTo>
                  <a:lnTo>
                    <a:pt x="2491" y="479"/>
                  </a:lnTo>
                  <a:lnTo>
                    <a:pt x="2495" y="479"/>
                  </a:lnTo>
                  <a:lnTo>
                    <a:pt x="2499" y="479"/>
                  </a:lnTo>
                  <a:lnTo>
                    <a:pt x="2502" y="479"/>
                  </a:lnTo>
                  <a:lnTo>
                    <a:pt x="2506" y="479"/>
                  </a:lnTo>
                  <a:lnTo>
                    <a:pt x="2510" y="479"/>
                  </a:lnTo>
                  <a:lnTo>
                    <a:pt x="2514" y="479"/>
                  </a:lnTo>
                  <a:lnTo>
                    <a:pt x="2518" y="479"/>
                  </a:lnTo>
                  <a:lnTo>
                    <a:pt x="2522" y="479"/>
                  </a:lnTo>
                  <a:lnTo>
                    <a:pt x="2525" y="479"/>
                  </a:lnTo>
                  <a:lnTo>
                    <a:pt x="2529" y="479"/>
                  </a:lnTo>
                  <a:lnTo>
                    <a:pt x="2533" y="479"/>
                  </a:lnTo>
                  <a:lnTo>
                    <a:pt x="2537" y="479"/>
                  </a:lnTo>
                  <a:lnTo>
                    <a:pt x="2541" y="479"/>
                  </a:lnTo>
                  <a:lnTo>
                    <a:pt x="2544" y="479"/>
                  </a:lnTo>
                  <a:lnTo>
                    <a:pt x="2548" y="479"/>
                  </a:lnTo>
                  <a:lnTo>
                    <a:pt x="2552" y="479"/>
                  </a:lnTo>
                  <a:lnTo>
                    <a:pt x="2556" y="479"/>
                  </a:lnTo>
                  <a:lnTo>
                    <a:pt x="2560" y="479"/>
                  </a:lnTo>
                  <a:lnTo>
                    <a:pt x="2563" y="479"/>
                  </a:lnTo>
                  <a:lnTo>
                    <a:pt x="2567" y="479"/>
                  </a:lnTo>
                  <a:lnTo>
                    <a:pt x="2571" y="479"/>
                  </a:lnTo>
                  <a:lnTo>
                    <a:pt x="2575" y="479"/>
                  </a:lnTo>
                  <a:lnTo>
                    <a:pt x="2579" y="479"/>
                  </a:lnTo>
                  <a:lnTo>
                    <a:pt x="2582" y="479"/>
                  </a:lnTo>
                  <a:lnTo>
                    <a:pt x="2586" y="479"/>
                  </a:lnTo>
                  <a:lnTo>
                    <a:pt x="2590" y="479"/>
                  </a:lnTo>
                  <a:lnTo>
                    <a:pt x="2594" y="479"/>
                  </a:lnTo>
                  <a:lnTo>
                    <a:pt x="2598" y="479"/>
                  </a:lnTo>
                  <a:lnTo>
                    <a:pt x="2601" y="479"/>
                  </a:lnTo>
                  <a:lnTo>
                    <a:pt x="2605" y="479"/>
                  </a:lnTo>
                  <a:lnTo>
                    <a:pt x="2609" y="479"/>
                  </a:lnTo>
                  <a:lnTo>
                    <a:pt x="2613" y="479"/>
                  </a:lnTo>
                  <a:lnTo>
                    <a:pt x="2617" y="479"/>
                  </a:lnTo>
                  <a:lnTo>
                    <a:pt x="2620" y="479"/>
                  </a:lnTo>
                  <a:lnTo>
                    <a:pt x="2624" y="479"/>
                  </a:lnTo>
                  <a:lnTo>
                    <a:pt x="2628" y="479"/>
                  </a:lnTo>
                  <a:lnTo>
                    <a:pt x="2632" y="479"/>
                  </a:lnTo>
                  <a:lnTo>
                    <a:pt x="2636" y="479"/>
                  </a:lnTo>
                  <a:lnTo>
                    <a:pt x="2639" y="479"/>
                  </a:lnTo>
                  <a:lnTo>
                    <a:pt x="2643" y="479"/>
                  </a:lnTo>
                  <a:lnTo>
                    <a:pt x="2647" y="479"/>
                  </a:lnTo>
                  <a:lnTo>
                    <a:pt x="2651" y="479"/>
                  </a:lnTo>
                  <a:lnTo>
                    <a:pt x="2655" y="479"/>
                  </a:lnTo>
                  <a:lnTo>
                    <a:pt x="2658" y="479"/>
                  </a:lnTo>
                  <a:lnTo>
                    <a:pt x="2662" y="479"/>
                  </a:lnTo>
                  <a:lnTo>
                    <a:pt x="2666" y="479"/>
                  </a:lnTo>
                  <a:lnTo>
                    <a:pt x="2670" y="479"/>
                  </a:lnTo>
                  <a:lnTo>
                    <a:pt x="2674" y="479"/>
                  </a:lnTo>
                  <a:lnTo>
                    <a:pt x="2677" y="479"/>
                  </a:lnTo>
                  <a:lnTo>
                    <a:pt x="2681" y="479"/>
                  </a:lnTo>
                  <a:lnTo>
                    <a:pt x="2685" y="479"/>
                  </a:lnTo>
                  <a:lnTo>
                    <a:pt x="2689" y="479"/>
                  </a:lnTo>
                  <a:lnTo>
                    <a:pt x="2693" y="479"/>
                  </a:lnTo>
                  <a:lnTo>
                    <a:pt x="2696" y="479"/>
                  </a:lnTo>
                  <a:lnTo>
                    <a:pt x="2700" y="479"/>
                  </a:lnTo>
                  <a:lnTo>
                    <a:pt x="2704" y="479"/>
                  </a:lnTo>
                  <a:lnTo>
                    <a:pt x="2708" y="479"/>
                  </a:lnTo>
                  <a:lnTo>
                    <a:pt x="2712" y="479"/>
                  </a:lnTo>
                  <a:lnTo>
                    <a:pt x="2715" y="479"/>
                  </a:lnTo>
                  <a:lnTo>
                    <a:pt x="2719" y="479"/>
                  </a:lnTo>
                  <a:lnTo>
                    <a:pt x="2723" y="479"/>
                  </a:lnTo>
                  <a:lnTo>
                    <a:pt x="2727" y="479"/>
                  </a:lnTo>
                  <a:lnTo>
                    <a:pt x="2731" y="479"/>
                  </a:lnTo>
                  <a:lnTo>
                    <a:pt x="2734" y="479"/>
                  </a:lnTo>
                  <a:lnTo>
                    <a:pt x="2738" y="479"/>
                  </a:lnTo>
                  <a:lnTo>
                    <a:pt x="2742" y="479"/>
                  </a:lnTo>
                  <a:lnTo>
                    <a:pt x="2746" y="479"/>
                  </a:lnTo>
                  <a:lnTo>
                    <a:pt x="2750" y="479"/>
                  </a:lnTo>
                  <a:lnTo>
                    <a:pt x="2753" y="479"/>
                  </a:lnTo>
                  <a:lnTo>
                    <a:pt x="2757" y="479"/>
                  </a:lnTo>
                  <a:lnTo>
                    <a:pt x="2761" y="479"/>
                  </a:lnTo>
                  <a:lnTo>
                    <a:pt x="2765" y="479"/>
                  </a:lnTo>
                  <a:lnTo>
                    <a:pt x="2769" y="479"/>
                  </a:lnTo>
                  <a:lnTo>
                    <a:pt x="2773" y="479"/>
                  </a:lnTo>
                  <a:lnTo>
                    <a:pt x="2776" y="479"/>
                  </a:lnTo>
                  <a:lnTo>
                    <a:pt x="2780" y="479"/>
                  </a:lnTo>
                  <a:lnTo>
                    <a:pt x="2784" y="479"/>
                  </a:lnTo>
                  <a:lnTo>
                    <a:pt x="2788" y="479"/>
                  </a:lnTo>
                  <a:lnTo>
                    <a:pt x="2792" y="479"/>
                  </a:lnTo>
                  <a:lnTo>
                    <a:pt x="2795" y="479"/>
                  </a:lnTo>
                  <a:lnTo>
                    <a:pt x="2799" y="479"/>
                  </a:lnTo>
                  <a:lnTo>
                    <a:pt x="2803" y="479"/>
                  </a:lnTo>
                  <a:lnTo>
                    <a:pt x="2807" y="479"/>
                  </a:lnTo>
                  <a:lnTo>
                    <a:pt x="2811" y="479"/>
                  </a:lnTo>
                  <a:lnTo>
                    <a:pt x="2814" y="479"/>
                  </a:lnTo>
                  <a:lnTo>
                    <a:pt x="2818" y="479"/>
                  </a:lnTo>
                  <a:lnTo>
                    <a:pt x="2822" y="479"/>
                  </a:lnTo>
                  <a:lnTo>
                    <a:pt x="2826" y="479"/>
                  </a:lnTo>
                  <a:lnTo>
                    <a:pt x="2830" y="479"/>
                  </a:lnTo>
                  <a:lnTo>
                    <a:pt x="2833" y="479"/>
                  </a:lnTo>
                  <a:lnTo>
                    <a:pt x="2837" y="479"/>
                  </a:lnTo>
                  <a:lnTo>
                    <a:pt x="2841" y="479"/>
                  </a:lnTo>
                  <a:lnTo>
                    <a:pt x="2845" y="479"/>
                  </a:lnTo>
                  <a:lnTo>
                    <a:pt x="2849" y="479"/>
                  </a:lnTo>
                  <a:lnTo>
                    <a:pt x="2852" y="479"/>
                  </a:lnTo>
                  <a:lnTo>
                    <a:pt x="2856" y="479"/>
                  </a:lnTo>
                  <a:lnTo>
                    <a:pt x="2860" y="479"/>
                  </a:lnTo>
                  <a:lnTo>
                    <a:pt x="2864" y="479"/>
                  </a:lnTo>
                  <a:lnTo>
                    <a:pt x="2868" y="479"/>
                  </a:lnTo>
                  <a:lnTo>
                    <a:pt x="2871" y="479"/>
                  </a:lnTo>
                  <a:lnTo>
                    <a:pt x="2875" y="479"/>
                  </a:lnTo>
                  <a:lnTo>
                    <a:pt x="2879" y="479"/>
                  </a:lnTo>
                  <a:lnTo>
                    <a:pt x="2883" y="479"/>
                  </a:lnTo>
                  <a:lnTo>
                    <a:pt x="2887" y="479"/>
                  </a:lnTo>
                  <a:lnTo>
                    <a:pt x="2890" y="479"/>
                  </a:lnTo>
                  <a:lnTo>
                    <a:pt x="2894" y="479"/>
                  </a:lnTo>
                  <a:lnTo>
                    <a:pt x="2898" y="479"/>
                  </a:lnTo>
                  <a:lnTo>
                    <a:pt x="2902" y="479"/>
                  </a:lnTo>
                </a:path>
              </a:pathLst>
            </a:custGeom>
            <a:noFill/>
            <a:ln w="0">
              <a:solidFill>
                <a:srgbClr val="FF8C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5" name="Line 227"/>
            <p:cNvSpPr>
              <a:spLocks noChangeShapeType="1"/>
            </p:cNvSpPr>
            <p:nvPr/>
          </p:nvSpPr>
          <p:spPr bwMode="auto">
            <a:xfrm>
              <a:off x="3454401" y="6456363"/>
              <a:ext cx="4606925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6" name="Line 228"/>
            <p:cNvSpPr>
              <a:spLocks noChangeShapeType="1"/>
            </p:cNvSpPr>
            <p:nvPr/>
          </p:nvSpPr>
          <p:spPr bwMode="auto">
            <a:xfrm>
              <a:off x="3810001" y="6456363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7" name="Rectangle 229"/>
            <p:cNvSpPr>
              <a:spLocks noChangeArrowheads="1"/>
            </p:cNvSpPr>
            <p:nvPr/>
          </p:nvSpPr>
          <p:spPr bwMode="auto">
            <a:xfrm>
              <a:off x="3786188" y="6486525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38" name="Line 230"/>
            <p:cNvSpPr>
              <a:spLocks noChangeShapeType="1"/>
            </p:cNvSpPr>
            <p:nvPr/>
          </p:nvSpPr>
          <p:spPr bwMode="auto">
            <a:xfrm>
              <a:off x="4178301" y="6456363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9" name="Rectangle 231"/>
            <p:cNvSpPr>
              <a:spLocks noChangeArrowheads="1"/>
            </p:cNvSpPr>
            <p:nvPr/>
          </p:nvSpPr>
          <p:spPr bwMode="auto">
            <a:xfrm>
              <a:off x="4154488" y="6486525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2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40" name="Line 232"/>
            <p:cNvSpPr>
              <a:spLocks noChangeShapeType="1"/>
            </p:cNvSpPr>
            <p:nvPr/>
          </p:nvSpPr>
          <p:spPr bwMode="auto">
            <a:xfrm>
              <a:off x="4546601" y="6456363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1" name="Rectangle 233"/>
            <p:cNvSpPr>
              <a:spLocks noChangeArrowheads="1"/>
            </p:cNvSpPr>
            <p:nvPr/>
          </p:nvSpPr>
          <p:spPr bwMode="auto">
            <a:xfrm>
              <a:off x="4522788" y="6486525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3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42" name="Line 234"/>
            <p:cNvSpPr>
              <a:spLocks noChangeShapeType="1"/>
            </p:cNvSpPr>
            <p:nvPr/>
          </p:nvSpPr>
          <p:spPr bwMode="auto">
            <a:xfrm>
              <a:off x="4921251" y="6456363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3" name="Rectangle 235"/>
            <p:cNvSpPr>
              <a:spLocks noChangeArrowheads="1"/>
            </p:cNvSpPr>
            <p:nvPr/>
          </p:nvSpPr>
          <p:spPr bwMode="auto">
            <a:xfrm>
              <a:off x="4897438" y="6486525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4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44" name="Line 236"/>
            <p:cNvSpPr>
              <a:spLocks noChangeShapeType="1"/>
            </p:cNvSpPr>
            <p:nvPr/>
          </p:nvSpPr>
          <p:spPr bwMode="auto">
            <a:xfrm>
              <a:off x="5289551" y="6456363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5" name="Rectangle 237"/>
            <p:cNvSpPr>
              <a:spLocks noChangeArrowheads="1"/>
            </p:cNvSpPr>
            <p:nvPr/>
          </p:nvSpPr>
          <p:spPr bwMode="auto">
            <a:xfrm>
              <a:off x="5265738" y="6486525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46" name="Line 238"/>
            <p:cNvSpPr>
              <a:spLocks noChangeShapeType="1"/>
            </p:cNvSpPr>
            <p:nvPr/>
          </p:nvSpPr>
          <p:spPr bwMode="auto">
            <a:xfrm>
              <a:off x="5657851" y="6456363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7" name="Rectangle 239"/>
            <p:cNvSpPr>
              <a:spLocks noChangeArrowheads="1"/>
            </p:cNvSpPr>
            <p:nvPr/>
          </p:nvSpPr>
          <p:spPr bwMode="auto">
            <a:xfrm>
              <a:off x="5634038" y="6486525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6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48" name="Line 240"/>
            <p:cNvSpPr>
              <a:spLocks noChangeShapeType="1"/>
            </p:cNvSpPr>
            <p:nvPr/>
          </p:nvSpPr>
          <p:spPr bwMode="auto">
            <a:xfrm>
              <a:off x="6026151" y="6456363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9" name="Rectangle 241"/>
            <p:cNvSpPr>
              <a:spLocks noChangeArrowheads="1"/>
            </p:cNvSpPr>
            <p:nvPr/>
          </p:nvSpPr>
          <p:spPr bwMode="auto">
            <a:xfrm>
              <a:off x="6002338" y="6486525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7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50" name="Line 242"/>
            <p:cNvSpPr>
              <a:spLocks noChangeShapeType="1"/>
            </p:cNvSpPr>
            <p:nvPr/>
          </p:nvSpPr>
          <p:spPr bwMode="auto">
            <a:xfrm>
              <a:off x="6400801" y="6456363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1" name="Rectangle 243"/>
            <p:cNvSpPr>
              <a:spLocks noChangeArrowheads="1"/>
            </p:cNvSpPr>
            <p:nvPr/>
          </p:nvSpPr>
          <p:spPr bwMode="auto">
            <a:xfrm>
              <a:off x="6376988" y="6486525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8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52" name="Line 244"/>
            <p:cNvSpPr>
              <a:spLocks noChangeShapeType="1"/>
            </p:cNvSpPr>
            <p:nvPr/>
          </p:nvSpPr>
          <p:spPr bwMode="auto">
            <a:xfrm>
              <a:off x="6769101" y="6456363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3" name="Rectangle 245"/>
            <p:cNvSpPr>
              <a:spLocks noChangeArrowheads="1"/>
            </p:cNvSpPr>
            <p:nvPr/>
          </p:nvSpPr>
          <p:spPr bwMode="auto">
            <a:xfrm>
              <a:off x="6745288" y="6486525"/>
              <a:ext cx="90488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9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54" name="Line 246"/>
            <p:cNvSpPr>
              <a:spLocks noChangeShapeType="1"/>
            </p:cNvSpPr>
            <p:nvPr/>
          </p:nvSpPr>
          <p:spPr bwMode="auto">
            <a:xfrm>
              <a:off x="7137401" y="6456363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5" name="Rectangle 247"/>
            <p:cNvSpPr>
              <a:spLocks noChangeArrowheads="1"/>
            </p:cNvSpPr>
            <p:nvPr/>
          </p:nvSpPr>
          <p:spPr bwMode="auto">
            <a:xfrm>
              <a:off x="7094538" y="6486525"/>
              <a:ext cx="14446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56" name="Line 248"/>
            <p:cNvSpPr>
              <a:spLocks noChangeShapeType="1"/>
            </p:cNvSpPr>
            <p:nvPr/>
          </p:nvSpPr>
          <p:spPr bwMode="auto">
            <a:xfrm>
              <a:off x="7505701" y="6456363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7" name="Rectangle 249"/>
            <p:cNvSpPr>
              <a:spLocks noChangeArrowheads="1"/>
            </p:cNvSpPr>
            <p:nvPr/>
          </p:nvSpPr>
          <p:spPr bwMode="auto">
            <a:xfrm>
              <a:off x="7462838" y="6486525"/>
              <a:ext cx="14446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58" name="Line 250"/>
            <p:cNvSpPr>
              <a:spLocks noChangeShapeType="1"/>
            </p:cNvSpPr>
            <p:nvPr/>
          </p:nvSpPr>
          <p:spPr bwMode="auto">
            <a:xfrm>
              <a:off x="7880351" y="6456363"/>
              <a:ext cx="0" cy="23813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9" name="Rectangle 251"/>
            <p:cNvSpPr>
              <a:spLocks noChangeArrowheads="1"/>
            </p:cNvSpPr>
            <p:nvPr/>
          </p:nvSpPr>
          <p:spPr bwMode="auto">
            <a:xfrm>
              <a:off x="7837488" y="6486525"/>
              <a:ext cx="144463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12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52" name="TextBox 251"/>
          <p:cNvSpPr txBox="1"/>
          <p:nvPr/>
        </p:nvSpPr>
        <p:spPr>
          <a:xfrm>
            <a:off x="268147" y="5212134"/>
            <a:ext cx="153279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(1) </a:t>
            </a:r>
            <a:r>
              <a:rPr lang="en-US" sz="1100" b="1" dirty="0" err="1" smtClean="0">
                <a:latin typeface="+mj-lt"/>
              </a:rPr>
              <a:t>CUDA</a:t>
            </a:r>
            <a:r>
              <a:rPr lang="en-US" sz="1100" b="1" dirty="0" smtClean="0">
                <a:latin typeface="+mj-lt"/>
              </a:rPr>
              <a:t> </a:t>
            </a:r>
            <a:r>
              <a:rPr lang="en-US" sz="1100" b="1" baseline="30000" dirty="0" smtClean="0">
                <a:latin typeface="+mj-lt"/>
              </a:rPr>
              <a:t>*)</a:t>
            </a:r>
            <a:r>
              <a:rPr lang="en-US" sz="1100" b="1" dirty="0" smtClean="0">
                <a:latin typeface="+mj-lt"/>
              </a:rPr>
              <a:t> </a:t>
            </a:r>
          </a:p>
          <a:p>
            <a:r>
              <a:rPr lang="en-US" sz="1100" b="1" dirty="0" smtClean="0">
                <a:latin typeface="+mj-lt"/>
              </a:rPr>
              <a:t>(2) </a:t>
            </a:r>
            <a:r>
              <a:rPr lang="en-US" sz="1100" b="1" dirty="0" err="1" smtClean="0">
                <a:latin typeface="+mj-lt"/>
              </a:rPr>
              <a:t>Sphingosine</a:t>
            </a:r>
            <a:r>
              <a:rPr lang="en-US" sz="1100" b="1" dirty="0" smtClean="0">
                <a:latin typeface="+mj-lt"/>
              </a:rPr>
              <a:t> (</a:t>
            </a:r>
            <a:r>
              <a:rPr lang="en-US" sz="1100" b="1" dirty="0" err="1" smtClean="0">
                <a:latin typeface="+mj-lt"/>
              </a:rPr>
              <a:t>d17:1</a:t>
            </a:r>
            <a:r>
              <a:rPr lang="en-US" sz="1100" b="1" dirty="0" smtClean="0">
                <a:latin typeface="+mj-lt"/>
              </a:rPr>
              <a:t>)</a:t>
            </a:r>
          </a:p>
          <a:p>
            <a:r>
              <a:rPr lang="en-US" sz="1100" b="1" dirty="0" smtClean="0">
                <a:latin typeface="+mj-lt"/>
              </a:rPr>
              <a:t>(3) </a:t>
            </a:r>
            <a:r>
              <a:rPr lang="en-US" sz="1100" b="1" dirty="0" err="1" smtClean="0">
                <a:latin typeface="+mj-lt"/>
              </a:rPr>
              <a:t>LysoPE</a:t>
            </a:r>
            <a:r>
              <a:rPr lang="en-US" sz="1100" b="1" dirty="0" smtClean="0">
                <a:latin typeface="+mj-lt"/>
              </a:rPr>
              <a:t>(17:1)</a:t>
            </a:r>
          </a:p>
          <a:p>
            <a:r>
              <a:rPr lang="en-US" sz="1100" b="1" dirty="0" smtClean="0">
                <a:latin typeface="+mj-lt"/>
              </a:rPr>
              <a:t>(4) </a:t>
            </a:r>
            <a:r>
              <a:rPr lang="en-US" sz="1100" b="1" dirty="0" err="1" smtClean="0">
                <a:latin typeface="+mj-lt"/>
              </a:rPr>
              <a:t>LysoPC</a:t>
            </a:r>
            <a:r>
              <a:rPr lang="en-US" sz="1100" b="1" dirty="0" smtClean="0">
                <a:latin typeface="+mj-lt"/>
              </a:rPr>
              <a:t>(17:0)</a:t>
            </a:r>
          </a:p>
          <a:p>
            <a:r>
              <a:rPr lang="en-US" sz="1100" b="1" dirty="0">
                <a:latin typeface="+mj-lt"/>
              </a:rPr>
              <a:t>(5) </a:t>
            </a:r>
            <a:r>
              <a:rPr lang="en-US" sz="1100" b="1" dirty="0" smtClean="0">
                <a:latin typeface="+mj-lt"/>
              </a:rPr>
              <a:t>MG(17:0/0:0/0:0)</a:t>
            </a:r>
          </a:p>
        </p:txBody>
      </p:sp>
      <p:sp>
        <p:nvSpPr>
          <p:cNvPr id="253" name="Rectangle 252"/>
          <p:cNvSpPr/>
          <p:nvPr/>
        </p:nvSpPr>
        <p:spPr>
          <a:xfrm>
            <a:off x="3054006" y="5212678"/>
            <a:ext cx="1787697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latin typeface="+mj-lt"/>
              </a:rPr>
              <a:t>(</a:t>
            </a:r>
            <a:r>
              <a:rPr lang="en-US" sz="1100" b="1" dirty="0">
                <a:latin typeface="+mj-lt"/>
              </a:rPr>
              <a:t>11) </a:t>
            </a:r>
            <a:r>
              <a:rPr lang="en-US" sz="1100" b="1" dirty="0" err="1" smtClean="0">
                <a:latin typeface="+mj-lt"/>
              </a:rPr>
              <a:t>C17</a:t>
            </a:r>
            <a:r>
              <a:rPr lang="en-US" sz="1100" b="1" dirty="0" smtClean="0">
                <a:latin typeface="+mj-lt"/>
              </a:rPr>
              <a:t> </a:t>
            </a:r>
            <a:r>
              <a:rPr lang="en-US" sz="1100" b="1" dirty="0" err="1" smtClean="0">
                <a:latin typeface="+mj-lt"/>
              </a:rPr>
              <a:t>Ceramide</a:t>
            </a:r>
            <a:endParaRPr lang="en-US" sz="1100" b="1" dirty="0" smtClean="0">
              <a:latin typeface="+mj-lt"/>
            </a:endParaRPr>
          </a:p>
          <a:p>
            <a:r>
              <a:rPr lang="en-US" sz="1100" b="1" dirty="0">
                <a:latin typeface="+mj-lt"/>
              </a:rPr>
              <a:t>(</a:t>
            </a:r>
            <a:r>
              <a:rPr lang="en-US" sz="1100" b="1" dirty="0" smtClean="0">
                <a:latin typeface="+mj-lt"/>
              </a:rPr>
              <a:t>12) </a:t>
            </a:r>
            <a:r>
              <a:rPr lang="en-US" sz="1100" b="1" dirty="0">
                <a:latin typeface="+mj-lt"/>
              </a:rPr>
              <a:t>PE(17:0/17:0)</a:t>
            </a:r>
          </a:p>
          <a:p>
            <a:r>
              <a:rPr lang="en-US" sz="1100" b="1" dirty="0">
                <a:latin typeface="+mj-lt"/>
              </a:rPr>
              <a:t>(</a:t>
            </a:r>
            <a:r>
              <a:rPr lang="en-US" sz="1100" b="1" dirty="0" smtClean="0">
                <a:latin typeface="+mj-lt"/>
              </a:rPr>
              <a:t>13) </a:t>
            </a:r>
            <a:r>
              <a:rPr lang="en-US" sz="1100" b="1" dirty="0" err="1">
                <a:latin typeface="+mj-lt"/>
              </a:rPr>
              <a:t>d</a:t>
            </a:r>
            <a:r>
              <a:rPr lang="en-US" sz="1100" b="1" baseline="-25000" dirty="0" err="1">
                <a:latin typeface="+mj-lt"/>
              </a:rPr>
              <a:t>5</a:t>
            </a:r>
            <a:r>
              <a:rPr lang="en-US" sz="1100" b="1" dirty="0">
                <a:latin typeface="+mj-lt"/>
              </a:rPr>
              <a:t>-TG(17:0/17:1/17:0)</a:t>
            </a:r>
          </a:p>
          <a:p>
            <a:r>
              <a:rPr lang="en-US" sz="1100" b="1" dirty="0">
                <a:latin typeface="+mj-lt"/>
              </a:rPr>
              <a:t>(</a:t>
            </a:r>
            <a:r>
              <a:rPr lang="en-US" sz="1100" b="1" dirty="0" smtClean="0">
                <a:latin typeface="+mj-lt"/>
              </a:rPr>
              <a:t>14) </a:t>
            </a:r>
            <a:r>
              <a:rPr lang="en-US" sz="1100" b="1" dirty="0">
                <a:latin typeface="+mj-lt"/>
              </a:rPr>
              <a:t>CE(22:1)</a:t>
            </a:r>
          </a:p>
          <a:p>
            <a:endParaRPr lang="en-US" sz="1100" b="1" dirty="0">
              <a:latin typeface="+mj-lt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1701329" y="5211457"/>
            <a:ext cx="14542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(6) DG(18:1/2:0/0:0)</a:t>
            </a:r>
          </a:p>
          <a:p>
            <a:r>
              <a:rPr lang="en-US" sz="1100" b="1" dirty="0" smtClean="0">
                <a:latin typeface="+mj-lt"/>
              </a:rPr>
              <a:t>(7) PC(12:0/13:0)</a:t>
            </a:r>
          </a:p>
          <a:p>
            <a:r>
              <a:rPr lang="en-US" sz="1100" b="1" dirty="0" smtClean="0">
                <a:latin typeface="+mj-lt"/>
              </a:rPr>
              <a:t>(8) DG(12:0/12:0/0:0)</a:t>
            </a:r>
          </a:p>
          <a:p>
            <a:r>
              <a:rPr lang="en-US" sz="1100" b="1" dirty="0">
                <a:latin typeface="+mj-lt"/>
              </a:rPr>
              <a:t>(9) </a:t>
            </a:r>
            <a:r>
              <a:rPr lang="en-US" sz="1100" b="1" dirty="0" err="1">
                <a:latin typeface="+mj-lt"/>
              </a:rPr>
              <a:t>d</a:t>
            </a:r>
            <a:r>
              <a:rPr lang="en-US" sz="1100" b="1" baseline="-25000" dirty="0" err="1">
                <a:latin typeface="+mj-lt"/>
              </a:rPr>
              <a:t>7</a:t>
            </a:r>
            <a:r>
              <a:rPr lang="en-US" sz="1100" b="1" dirty="0">
                <a:latin typeface="+mj-lt"/>
              </a:rPr>
              <a:t>-Cholesterol</a:t>
            </a:r>
          </a:p>
          <a:p>
            <a:r>
              <a:rPr lang="en-US" sz="1100" b="1" dirty="0">
                <a:latin typeface="+mj-lt"/>
              </a:rPr>
              <a:t>(10) SM(17:0)</a:t>
            </a:r>
          </a:p>
          <a:p>
            <a:endParaRPr lang="en-US" sz="1100" b="1" dirty="0" smtClean="0">
              <a:latin typeface="+mj-lt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5656001" y="5219077"/>
            <a:ext cx="12875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(1) </a:t>
            </a:r>
            <a:r>
              <a:rPr lang="en-US" sz="1100" b="1" dirty="0" err="1" smtClean="0">
                <a:latin typeface="+mj-lt"/>
              </a:rPr>
              <a:t>CUDA</a:t>
            </a:r>
            <a:r>
              <a:rPr lang="en-US" sz="1100" b="1" dirty="0" smtClean="0">
                <a:latin typeface="+mj-lt"/>
              </a:rPr>
              <a:t> </a:t>
            </a:r>
            <a:r>
              <a:rPr lang="en-US" sz="1100" b="1" baseline="30000" dirty="0"/>
              <a:t>*)</a:t>
            </a:r>
            <a:endParaRPr lang="en-US" sz="1100" b="1" dirty="0" smtClean="0">
              <a:latin typeface="+mj-lt"/>
            </a:endParaRPr>
          </a:p>
          <a:p>
            <a:r>
              <a:rPr lang="en-US" sz="1100" b="1" dirty="0" smtClean="0">
                <a:latin typeface="+mj-lt"/>
              </a:rPr>
              <a:t>(2) </a:t>
            </a:r>
            <a:r>
              <a:rPr lang="en-US" sz="1100" b="1" dirty="0" err="1" smtClean="0">
                <a:latin typeface="+mj-lt"/>
              </a:rPr>
              <a:t>LysoPE</a:t>
            </a:r>
            <a:r>
              <a:rPr lang="en-US" sz="1100" b="1" dirty="0" smtClean="0">
                <a:latin typeface="+mj-lt"/>
              </a:rPr>
              <a:t>(17:1)</a:t>
            </a:r>
          </a:p>
          <a:p>
            <a:r>
              <a:rPr lang="en-US" sz="1100" b="1" dirty="0" smtClean="0">
                <a:latin typeface="+mj-lt"/>
              </a:rPr>
              <a:t>(3) </a:t>
            </a:r>
            <a:r>
              <a:rPr lang="en-US" sz="1100" b="1" dirty="0" err="1" smtClean="0">
                <a:latin typeface="+mj-lt"/>
              </a:rPr>
              <a:t>LysoPC</a:t>
            </a:r>
            <a:r>
              <a:rPr lang="en-US" sz="1100" b="1" dirty="0" smtClean="0">
                <a:latin typeface="+mj-lt"/>
              </a:rPr>
              <a:t>(17:0)</a:t>
            </a:r>
          </a:p>
          <a:p>
            <a:r>
              <a:rPr lang="en-US" sz="1100" b="1" dirty="0" smtClean="0">
                <a:latin typeface="+mj-lt"/>
              </a:rPr>
              <a:t>(4) </a:t>
            </a:r>
            <a:r>
              <a:rPr lang="en-US" sz="1100" b="1" dirty="0" err="1" smtClean="0">
                <a:latin typeface="+mj-lt"/>
              </a:rPr>
              <a:t>d</a:t>
            </a:r>
            <a:r>
              <a:rPr lang="en-US" sz="1100" b="1" baseline="-25000" dirty="0" err="1" smtClean="0">
                <a:latin typeface="+mj-lt"/>
              </a:rPr>
              <a:t>3</a:t>
            </a:r>
            <a:r>
              <a:rPr lang="en-US" sz="1100" b="1" dirty="0" err="1" smtClean="0">
                <a:latin typeface="+mj-lt"/>
              </a:rPr>
              <a:t>-Palmitic</a:t>
            </a:r>
            <a:r>
              <a:rPr lang="en-US" sz="1100" b="1" dirty="0" smtClean="0">
                <a:latin typeface="+mj-lt"/>
              </a:rPr>
              <a:t> acid</a:t>
            </a:r>
          </a:p>
        </p:txBody>
      </p:sp>
      <p:sp>
        <p:nvSpPr>
          <p:cNvPr id="256" name="TextBox 255"/>
          <p:cNvSpPr txBox="1"/>
          <p:nvPr/>
        </p:nvSpPr>
        <p:spPr>
          <a:xfrm>
            <a:off x="6904142" y="5219754"/>
            <a:ext cx="11977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+mj-lt"/>
              </a:rPr>
              <a:t>(5) </a:t>
            </a:r>
            <a:r>
              <a:rPr lang="en-US" sz="1100" b="1" dirty="0">
                <a:latin typeface="+mj-lt"/>
              </a:rPr>
              <a:t>SM(17:0)</a:t>
            </a:r>
            <a:endParaRPr lang="en-US" sz="1100" b="1" dirty="0" smtClean="0">
              <a:latin typeface="+mj-lt"/>
            </a:endParaRPr>
          </a:p>
          <a:p>
            <a:r>
              <a:rPr lang="en-US" sz="1100" b="1" dirty="0" smtClean="0">
                <a:latin typeface="+mj-lt"/>
              </a:rPr>
              <a:t>(6) PG(17:0/17:0</a:t>
            </a:r>
            <a:r>
              <a:rPr lang="en-US" sz="1100" b="1" dirty="0">
                <a:latin typeface="+mj-lt"/>
              </a:rPr>
              <a:t>)</a:t>
            </a:r>
          </a:p>
          <a:p>
            <a:r>
              <a:rPr lang="en-US" sz="1100" b="1" dirty="0" smtClean="0">
                <a:latin typeface="+mj-lt"/>
              </a:rPr>
              <a:t>(7) </a:t>
            </a:r>
            <a:r>
              <a:rPr lang="en-US" sz="1100" b="1" dirty="0">
                <a:latin typeface="+mj-lt"/>
              </a:rPr>
              <a:t>PE(17:0/17:0</a:t>
            </a:r>
            <a:r>
              <a:rPr lang="en-US" sz="1100" b="1" dirty="0" smtClean="0">
                <a:latin typeface="+mj-lt"/>
              </a:rPr>
              <a:t>)</a:t>
            </a:r>
          </a:p>
          <a:p>
            <a:endParaRPr lang="en-US" sz="1100" b="1" dirty="0" smtClean="0">
              <a:latin typeface="+mj-lt"/>
            </a:endParaRPr>
          </a:p>
        </p:txBody>
      </p:sp>
      <p:sp>
        <p:nvSpPr>
          <p:cNvPr id="257" name="Rectangle 256"/>
          <p:cNvSpPr/>
          <p:nvPr/>
        </p:nvSpPr>
        <p:spPr>
          <a:xfrm>
            <a:off x="6878441" y="6509435"/>
            <a:ext cx="222534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baseline="30000" dirty="0" smtClean="0">
                <a:latin typeface="+mj-lt"/>
              </a:rPr>
              <a:t>*) </a:t>
            </a:r>
            <a:r>
              <a:rPr lang="en-US" sz="1000" b="1" dirty="0" smtClean="0">
                <a:latin typeface="+mj-lt"/>
              </a:rPr>
              <a:t>IS used for quality control (injection)</a:t>
            </a:r>
            <a:endParaRPr lang="en-US" sz="1000" dirty="0">
              <a:latin typeface="+mj-lt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342240" y="3000035"/>
            <a:ext cx="634854" cy="3231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500" b="1" dirty="0" err="1" smtClean="0">
                <a:latin typeface="+mj-lt"/>
              </a:rPr>
              <a:t>ESI</a:t>
            </a:r>
            <a:r>
              <a:rPr lang="en-US" sz="1500" b="1" dirty="0" smtClean="0">
                <a:latin typeface="+mj-lt"/>
              </a:rPr>
              <a:t>(+)</a:t>
            </a:r>
          </a:p>
        </p:txBody>
      </p:sp>
      <p:sp>
        <p:nvSpPr>
          <p:cNvPr id="264" name="TextBox 263"/>
          <p:cNvSpPr txBox="1"/>
          <p:nvPr/>
        </p:nvSpPr>
        <p:spPr>
          <a:xfrm>
            <a:off x="3786429" y="2901455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TIC</a:t>
            </a:r>
            <a:endParaRPr lang="en-US" b="1" dirty="0">
              <a:latin typeface="+mj-lt"/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2063565" y="4225149"/>
            <a:ext cx="1236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+mj-lt"/>
              </a:rPr>
              <a:t>EIC</a:t>
            </a:r>
            <a:endParaRPr lang="en-US" b="1" dirty="0" smtClean="0">
              <a:latin typeface="+mj-lt"/>
            </a:endParaRPr>
          </a:p>
          <a:p>
            <a:r>
              <a:rPr lang="en-US" sz="1000" b="1" dirty="0" smtClean="0">
                <a:latin typeface="+mj-lt"/>
              </a:rPr>
              <a:t>(internal standards)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402905" y="3995282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latin typeface="+mj-lt"/>
              </a:rPr>
              <a:t>1</a:t>
            </a:r>
            <a:endParaRPr lang="en-US" sz="900" b="1" dirty="0">
              <a:latin typeface="+mj-lt"/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493472" y="3995433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latin typeface="+mj-lt"/>
              </a:rPr>
              <a:t>2</a:t>
            </a:r>
            <a:endParaRPr lang="en-US" sz="900" b="1" dirty="0">
              <a:latin typeface="+mj-lt"/>
            </a:endParaRPr>
          </a:p>
        </p:txBody>
      </p:sp>
      <p:sp>
        <p:nvSpPr>
          <p:cNvPr id="282" name="TextBox 281"/>
          <p:cNvSpPr txBox="1"/>
          <p:nvPr/>
        </p:nvSpPr>
        <p:spPr>
          <a:xfrm>
            <a:off x="579198" y="3995433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latin typeface="+mj-lt"/>
              </a:rPr>
              <a:t>3</a:t>
            </a:r>
            <a:endParaRPr lang="en-US" sz="900" b="1" dirty="0">
              <a:latin typeface="+mj-lt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703020" y="3995433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latin typeface="+mj-lt"/>
              </a:rPr>
              <a:t>4</a:t>
            </a:r>
            <a:endParaRPr lang="en-US" sz="900" b="1" dirty="0">
              <a:latin typeface="+mj-lt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1006228" y="3995433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latin typeface="+mj-lt"/>
              </a:rPr>
              <a:t>5</a:t>
            </a:r>
            <a:endParaRPr lang="en-US" sz="900" b="1" dirty="0">
              <a:latin typeface="+mj-lt"/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1082942" y="3995433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latin typeface="+mj-lt"/>
              </a:rPr>
              <a:t>6</a:t>
            </a:r>
            <a:endParaRPr lang="en-US" sz="900" b="1" dirty="0">
              <a:latin typeface="+mj-lt"/>
            </a:endParaRPr>
          </a:p>
        </p:txBody>
      </p:sp>
      <p:sp>
        <p:nvSpPr>
          <p:cNvPr id="286" name="TextBox 285"/>
          <p:cNvSpPr txBox="1"/>
          <p:nvPr/>
        </p:nvSpPr>
        <p:spPr>
          <a:xfrm>
            <a:off x="1170256" y="3995433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latin typeface="+mj-lt"/>
              </a:rPr>
              <a:t>7</a:t>
            </a:r>
            <a:endParaRPr lang="en-US" sz="900" b="1" dirty="0">
              <a:latin typeface="+mj-lt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1448075" y="3995433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latin typeface="+mj-lt"/>
              </a:rPr>
              <a:t>8</a:t>
            </a:r>
            <a:endParaRPr lang="en-US" sz="900" b="1" dirty="0">
              <a:latin typeface="+mj-lt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1540140" y="3995433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latin typeface="+mj-lt"/>
              </a:rPr>
              <a:t>9</a:t>
            </a:r>
            <a:endParaRPr lang="en-US" sz="900" b="1" dirty="0">
              <a:latin typeface="+mj-lt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1640153" y="3995433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latin typeface="+mj-lt"/>
              </a:rPr>
              <a:t>10</a:t>
            </a:r>
            <a:endParaRPr lang="en-US" sz="900" b="1" dirty="0">
              <a:latin typeface="+mj-lt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1775339" y="3995433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latin typeface="+mj-lt"/>
              </a:rPr>
              <a:t>11</a:t>
            </a:r>
            <a:endParaRPr lang="en-US" sz="900" b="1" dirty="0">
              <a:latin typeface="+mj-lt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3092710" y="3994317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latin typeface="+mj-lt"/>
              </a:rPr>
              <a:t>13</a:t>
            </a:r>
            <a:endParaRPr lang="en-US" sz="900" b="1" dirty="0">
              <a:latin typeface="+mj-lt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3289568" y="3995433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latin typeface="+mj-lt"/>
              </a:rPr>
              <a:t>14</a:t>
            </a:r>
            <a:endParaRPr lang="en-US" sz="900" b="1" dirty="0">
              <a:latin typeface="+mj-lt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1912405" y="3996441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latin typeface="+mj-lt"/>
              </a:rPr>
              <a:t>12</a:t>
            </a:r>
            <a:endParaRPr lang="en-US" sz="900" b="1" dirty="0">
              <a:latin typeface="+mj-lt"/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4880427" y="3009509"/>
            <a:ext cx="634854" cy="3231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500" b="1" dirty="0" err="1" smtClean="0">
                <a:solidFill>
                  <a:schemeClr val="bg1"/>
                </a:solidFill>
                <a:latin typeface="+mj-lt"/>
              </a:rPr>
              <a:t>ESI</a:t>
            </a:r>
            <a:r>
              <a:rPr lang="en-US" sz="1500" b="1" dirty="0" smtClean="0">
                <a:solidFill>
                  <a:schemeClr val="bg1"/>
                </a:solidFill>
                <a:latin typeface="+mj-lt"/>
              </a:rPr>
              <a:t>(–)</a:t>
            </a:r>
          </a:p>
        </p:txBody>
      </p:sp>
      <p:sp>
        <p:nvSpPr>
          <p:cNvPr id="297" name="TextBox 296"/>
          <p:cNvSpPr txBox="1"/>
          <p:nvPr/>
        </p:nvSpPr>
        <p:spPr>
          <a:xfrm>
            <a:off x="8211617" y="296496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TIC</a:t>
            </a:r>
            <a:endParaRPr lang="en-US" b="1" dirty="0">
              <a:latin typeface="+mj-lt"/>
            </a:endParaRPr>
          </a:p>
        </p:txBody>
      </p:sp>
      <p:sp>
        <p:nvSpPr>
          <p:cNvPr id="298" name="TextBox 297"/>
          <p:cNvSpPr txBox="1"/>
          <p:nvPr/>
        </p:nvSpPr>
        <p:spPr>
          <a:xfrm>
            <a:off x="7028083" y="4225149"/>
            <a:ext cx="1236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+mj-lt"/>
              </a:rPr>
              <a:t>EIC</a:t>
            </a:r>
            <a:endParaRPr lang="en-US" b="1" dirty="0" smtClean="0">
              <a:latin typeface="+mj-lt"/>
            </a:endParaRPr>
          </a:p>
          <a:p>
            <a:r>
              <a:rPr lang="en-US" sz="1000" b="1" dirty="0" smtClean="0">
                <a:latin typeface="+mj-lt"/>
              </a:rPr>
              <a:t>(internal standards)</a:t>
            </a:r>
          </a:p>
        </p:txBody>
      </p:sp>
      <p:sp>
        <p:nvSpPr>
          <p:cNvPr id="299" name="TextBox 298"/>
          <p:cNvSpPr txBox="1"/>
          <p:nvPr/>
        </p:nvSpPr>
        <p:spPr>
          <a:xfrm>
            <a:off x="4951416" y="4010274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latin typeface="+mj-lt"/>
              </a:rPr>
              <a:t>1</a:t>
            </a:r>
            <a:endParaRPr lang="en-US" sz="900" b="1" dirty="0">
              <a:latin typeface="+mj-lt"/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5121359" y="4010425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latin typeface="+mj-lt"/>
              </a:rPr>
              <a:t>2</a:t>
            </a:r>
            <a:endParaRPr lang="en-US" sz="900" b="1" dirty="0">
              <a:latin typeface="+mj-lt"/>
            </a:endParaRPr>
          </a:p>
        </p:txBody>
      </p:sp>
      <p:sp>
        <p:nvSpPr>
          <p:cNvPr id="301" name="TextBox 300"/>
          <p:cNvSpPr txBox="1"/>
          <p:nvPr/>
        </p:nvSpPr>
        <p:spPr>
          <a:xfrm>
            <a:off x="5267409" y="4010425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latin typeface="+mj-lt"/>
              </a:rPr>
              <a:t>3</a:t>
            </a:r>
            <a:endParaRPr lang="en-US" sz="900" b="1" dirty="0">
              <a:latin typeface="+mj-lt"/>
            </a:endParaRPr>
          </a:p>
        </p:txBody>
      </p:sp>
      <p:sp>
        <p:nvSpPr>
          <p:cNvPr id="302" name="TextBox 301"/>
          <p:cNvSpPr txBox="1"/>
          <p:nvPr/>
        </p:nvSpPr>
        <p:spPr>
          <a:xfrm>
            <a:off x="5667459" y="4010425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latin typeface="+mj-lt"/>
              </a:rPr>
              <a:t>4</a:t>
            </a:r>
            <a:endParaRPr lang="en-US" sz="900" b="1" dirty="0">
              <a:latin typeface="+mj-lt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6264361" y="4010425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latin typeface="+mj-lt"/>
              </a:rPr>
              <a:t>5</a:t>
            </a:r>
            <a:endParaRPr lang="en-US" sz="900" b="1" dirty="0">
              <a:latin typeface="+mj-lt"/>
            </a:endParaRPr>
          </a:p>
        </p:txBody>
      </p:sp>
      <p:sp>
        <p:nvSpPr>
          <p:cNvPr id="305" name="TextBox 304"/>
          <p:cNvSpPr txBox="1"/>
          <p:nvPr/>
        </p:nvSpPr>
        <p:spPr>
          <a:xfrm>
            <a:off x="6545862" y="4010425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latin typeface="+mj-lt"/>
              </a:rPr>
              <a:t>6</a:t>
            </a:r>
            <a:endParaRPr lang="en-US" sz="900" b="1" dirty="0">
              <a:latin typeface="+mj-lt"/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6666512" y="4010425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latin typeface="+mj-lt"/>
              </a:rPr>
              <a:t>7</a:t>
            </a:r>
            <a:endParaRPr lang="en-US" sz="900" b="1" dirty="0">
              <a:latin typeface="+mj-lt"/>
            </a:endParaRPr>
          </a:p>
        </p:txBody>
      </p:sp>
      <p:sp>
        <p:nvSpPr>
          <p:cNvPr id="307" name="Content Placeholder 6"/>
          <p:cNvSpPr txBox="1">
            <a:spLocks/>
          </p:cNvSpPr>
          <p:nvPr/>
        </p:nvSpPr>
        <p:spPr>
          <a:xfrm>
            <a:off x="1092891" y="1522916"/>
            <a:ext cx="7798560" cy="96719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600" dirty="0"/>
              <a:t>A mixture of odd chain and </a:t>
            </a:r>
            <a:r>
              <a:rPr lang="en-US" sz="2600" dirty="0" err="1"/>
              <a:t>deuterated</a:t>
            </a:r>
            <a:r>
              <a:rPr lang="en-US" sz="2600" dirty="0"/>
              <a:t> lipid internal standards</a:t>
            </a:r>
          </a:p>
        </p:txBody>
      </p:sp>
      <p:sp>
        <p:nvSpPr>
          <p:cNvPr id="308" name="TextBox 307"/>
          <p:cNvSpPr txBox="1"/>
          <p:nvPr/>
        </p:nvSpPr>
        <p:spPr>
          <a:xfrm>
            <a:off x="1600200" y="1524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QUANTIFICATION OF LIPIDS</a:t>
            </a:r>
            <a:endParaRPr lang="en-US" sz="32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231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ovéPole 15"/>
          <p:cNvSpPr txBox="1"/>
          <p:nvPr/>
        </p:nvSpPr>
        <p:spPr>
          <a:xfrm>
            <a:off x="1610139" y="1567476"/>
            <a:ext cx="3385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+mj-lt"/>
              </a:rPr>
              <a:t>30 </a:t>
            </a:r>
            <a:r>
              <a:rPr lang="en-US" b="1" dirty="0" smtClean="0">
                <a:solidFill>
                  <a:srgbClr val="C00000"/>
                </a:solidFill>
                <a:latin typeface="+mj-lt"/>
                <a:cs typeface="Arial"/>
              </a:rPr>
              <a:t>µL </a:t>
            </a:r>
            <a:r>
              <a:rPr lang="en-US" b="1" dirty="0" smtClean="0">
                <a:solidFill>
                  <a:srgbClr val="C00000"/>
                </a:solidFill>
                <a:latin typeface="+mj-lt"/>
              </a:rPr>
              <a:t>plasma</a:t>
            </a:r>
            <a:endParaRPr lang="en-US" b="1" dirty="0" smtClean="0">
              <a:solidFill>
                <a:srgbClr val="C00000"/>
              </a:solidFill>
              <a:latin typeface="+mj-lt"/>
              <a:cs typeface="Arial"/>
            </a:endParaRPr>
          </a:p>
          <a:p>
            <a:r>
              <a:rPr lang="en-US" b="1" dirty="0" smtClean="0">
                <a:latin typeface="+mj-lt"/>
                <a:cs typeface="Arial"/>
              </a:rPr>
              <a:t>+ </a:t>
            </a:r>
            <a:r>
              <a:rPr lang="en-US" b="1" dirty="0" smtClean="0">
                <a:solidFill>
                  <a:srgbClr val="C00000"/>
                </a:solidFill>
                <a:latin typeface="+mj-lt"/>
                <a:cs typeface="Arial"/>
              </a:rPr>
              <a:t>1000 µL</a:t>
            </a:r>
            <a:r>
              <a:rPr lang="en-US" b="1" dirty="0" smtClean="0">
                <a:solidFill>
                  <a:srgbClr val="C00000"/>
                </a:solidFill>
                <a:latin typeface="+mj-lt"/>
              </a:rPr>
              <a:t> ice-cold </a:t>
            </a:r>
            <a:r>
              <a:rPr lang="en-US" b="1" dirty="0" err="1" smtClean="0">
                <a:solidFill>
                  <a:srgbClr val="C00000"/>
                </a:solidFill>
                <a:latin typeface="+mj-lt"/>
              </a:rPr>
              <a:t>ACN:IPA:H</a:t>
            </a:r>
            <a:r>
              <a:rPr lang="en-US" b="1" baseline="-25000" dirty="0" err="1" smtClean="0">
                <a:solidFill>
                  <a:srgbClr val="C00000"/>
                </a:solidFill>
                <a:latin typeface="+mj-lt"/>
              </a:rPr>
              <a:t>2</a:t>
            </a:r>
            <a:r>
              <a:rPr lang="en-US" b="1" dirty="0" err="1" smtClean="0">
                <a:solidFill>
                  <a:srgbClr val="C00000"/>
                </a:solidFill>
                <a:latin typeface="+mj-lt"/>
              </a:rPr>
              <a:t>O</a:t>
            </a:r>
            <a:endParaRPr lang="en-US" b="1" dirty="0">
              <a:latin typeface="+mj-lt"/>
              <a:cs typeface="Arial"/>
            </a:endParaRPr>
          </a:p>
        </p:txBody>
      </p:sp>
      <p:sp>
        <p:nvSpPr>
          <p:cNvPr id="22" name="TextovéPole 16"/>
          <p:cNvSpPr txBox="1"/>
          <p:nvPr/>
        </p:nvSpPr>
        <p:spPr>
          <a:xfrm>
            <a:off x="1607328" y="2682837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Vortexing</a:t>
            </a:r>
            <a:r>
              <a:rPr lang="en-US" sz="1400" b="1" dirty="0"/>
              <a:t> (10 s)</a:t>
            </a:r>
          </a:p>
          <a:p>
            <a:r>
              <a:rPr lang="en-US" sz="1400" b="1" dirty="0"/>
              <a:t>Shaking </a:t>
            </a:r>
            <a:r>
              <a:rPr lang="en-US" sz="1400" b="1" dirty="0" smtClean="0"/>
              <a:t>(5 </a:t>
            </a:r>
            <a:r>
              <a:rPr lang="en-US" sz="1400" b="1" dirty="0"/>
              <a:t>min; </a:t>
            </a:r>
            <a:r>
              <a:rPr lang="en-US" sz="1400" b="1" dirty="0" err="1"/>
              <a:t>4°C</a:t>
            </a:r>
            <a:r>
              <a:rPr lang="en-US" sz="1400" b="1" dirty="0" smtClean="0"/>
              <a:t>)</a:t>
            </a:r>
          </a:p>
        </p:txBody>
      </p:sp>
      <p:sp>
        <p:nvSpPr>
          <p:cNvPr id="25" name="TextovéPole 19"/>
          <p:cNvSpPr txBox="1"/>
          <p:nvPr/>
        </p:nvSpPr>
        <p:spPr>
          <a:xfrm>
            <a:off x="6124476" y="1579336"/>
            <a:ext cx="247765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+mj-lt"/>
              </a:rPr>
              <a:t>Re-suspending with</a:t>
            </a:r>
          </a:p>
          <a:p>
            <a:r>
              <a:rPr lang="en-US" b="1" dirty="0" smtClean="0">
                <a:solidFill>
                  <a:srgbClr val="C00000"/>
                </a:solidFill>
                <a:latin typeface="+mj-lt"/>
              </a:rPr>
              <a:t>80% </a:t>
            </a:r>
            <a:r>
              <a:rPr lang="en-US" b="1" dirty="0" err="1" smtClean="0">
                <a:solidFill>
                  <a:srgbClr val="C00000"/>
                </a:solidFill>
                <a:latin typeface="+mj-lt"/>
              </a:rPr>
              <a:t>ACN</a:t>
            </a:r>
            <a:r>
              <a:rPr lang="en-US" b="1" dirty="0" smtClean="0">
                <a:solidFill>
                  <a:srgbClr val="C00000"/>
                </a:solidFill>
                <a:latin typeface="+mj-lt"/>
              </a:rPr>
              <a:t> 60 </a:t>
            </a:r>
            <a:r>
              <a:rPr lang="en-US" b="1" dirty="0" smtClean="0">
                <a:solidFill>
                  <a:srgbClr val="C00000"/>
                </a:solidFill>
                <a:latin typeface="+mj-lt"/>
                <a:cs typeface="Arial"/>
              </a:rPr>
              <a:t>µL</a:t>
            </a:r>
            <a:r>
              <a:rPr lang="en-US" b="1" dirty="0" smtClean="0">
                <a:solidFill>
                  <a:srgbClr val="C00000"/>
                </a:solidFill>
                <a:latin typeface="+mj-lt"/>
              </a:rPr>
              <a:t> </a:t>
            </a:r>
          </a:p>
          <a:p>
            <a:r>
              <a:rPr lang="en-US" sz="1500" b="1" dirty="0"/>
              <a:t>(containing </a:t>
            </a:r>
            <a:r>
              <a:rPr lang="en-US" sz="1500" b="1" dirty="0" smtClean="0"/>
              <a:t>a mixture of internal standards)</a:t>
            </a:r>
            <a:endParaRPr lang="en-US" sz="1500" b="1" dirty="0">
              <a:cs typeface="Arial"/>
            </a:endParaRPr>
          </a:p>
        </p:txBody>
      </p:sp>
      <p:sp>
        <p:nvSpPr>
          <p:cNvPr id="28" name="TextovéPole 22"/>
          <p:cNvSpPr txBox="1"/>
          <p:nvPr/>
        </p:nvSpPr>
        <p:spPr>
          <a:xfrm>
            <a:off x="1615106" y="5704754"/>
            <a:ext cx="2667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+mj-lt"/>
              </a:rPr>
              <a:t>Drying: one tube only</a:t>
            </a:r>
          </a:p>
          <a:p>
            <a:r>
              <a:rPr lang="en-US" sz="1400" b="1" dirty="0" smtClean="0">
                <a:latin typeface="+mj-lt"/>
                <a:cs typeface="Arial"/>
              </a:rPr>
              <a:t>(</a:t>
            </a:r>
            <a:r>
              <a:rPr lang="en-US" sz="1400" b="1" dirty="0" smtClean="0">
                <a:solidFill>
                  <a:srgbClr val="C00000"/>
                </a:solidFill>
                <a:latin typeface="+mj-lt"/>
                <a:cs typeface="Arial"/>
              </a:rPr>
              <a:t>second tube for GC–</a:t>
            </a:r>
            <a:r>
              <a:rPr lang="en-US" sz="1400" b="1" dirty="0" err="1" smtClean="0">
                <a:solidFill>
                  <a:srgbClr val="C00000"/>
                </a:solidFill>
                <a:latin typeface="+mj-lt"/>
                <a:cs typeface="Arial"/>
              </a:rPr>
              <a:t>TOFMS</a:t>
            </a:r>
            <a:r>
              <a:rPr lang="en-US" sz="1400" b="1" dirty="0" smtClean="0">
                <a:solidFill>
                  <a:srgbClr val="C00000"/>
                </a:solidFill>
                <a:latin typeface="+mj-lt"/>
                <a:cs typeface="Arial"/>
              </a:rPr>
              <a:t>; third tube as a backup</a:t>
            </a:r>
            <a:r>
              <a:rPr lang="en-US" sz="1400" b="1" dirty="0" smtClean="0">
                <a:latin typeface="+mj-lt"/>
                <a:cs typeface="Arial"/>
              </a:rPr>
              <a:t>)</a:t>
            </a:r>
            <a:endParaRPr lang="en-US" sz="1400" b="1" dirty="0">
              <a:latin typeface="+mj-lt"/>
              <a:cs typeface="Aria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14" y="1454394"/>
            <a:ext cx="557440" cy="1931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39" y="3655187"/>
            <a:ext cx="664346" cy="71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19" y="3423745"/>
            <a:ext cx="183268" cy="25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90" y="4551951"/>
            <a:ext cx="419989" cy="82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59" y="4582496"/>
            <a:ext cx="297810" cy="79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ovéPole 16"/>
          <p:cNvSpPr txBox="1"/>
          <p:nvPr/>
        </p:nvSpPr>
        <p:spPr>
          <a:xfrm>
            <a:off x="1607328" y="3949648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Centrifugation </a:t>
            </a:r>
            <a:r>
              <a:rPr lang="en-US" sz="1400" b="1" dirty="0"/>
              <a:t>(2 min; </a:t>
            </a:r>
            <a:r>
              <a:rPr lang="en-US" sz="1400" b="1" dirty="0" err="1"/>
              <a:t>14,000×g</a:t>
            </a:r>
            <a:r>
              <a:rPr lang="en-US" sz="1400" b="1" dirty="0" smtClean="0"/>
              <a:t>)</a:t>
            </a:r>
            <a:endParaRPr lang="en-US" sz="1400" b="1" dirty="0">
              <a:cs typeface="Arial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46"/>
          <a:stretch/>
        </p:blipFill>
        <p:spPr bwMode="auto">
          <a:xfrm>
            <a:off x="1026274" y="5406473"/>
            <a:ext cx="519259" cy="107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ovéPole 21"/>
          <p:cNvSpPr txBox="1"/>
          <p:nvPr/>
        </p:nvSpPr>
        <p:spPr>
          <a:xfrm>
            <a:off x="1610729" y="4692783"/>
            <a:ext cx="3325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+mj-lt"/>
              </a:rPr>
              <a:t>Transfer the upper phase to </a:t>
            </a:r>
            <a:r>
              <a:rPr lang="en-US" sz="1400" b="1" dirty="0" smtClean="0">
                <a:solidFill>
                  <a:srgbClr val="C00000"/>
                </a:solidFill>
                <a:latin typeface="+mj-lt"/>
              </a:rPr>
              <a:t>three separate tubes</a:t>
            </a:r>
            <a:r>
              <a:rPr lang="en-US" sz="1400" b="1" dirty="0" smtClean="0">
                <a:latin typeface="+mj-lt"/>
              </a:rPr>
              <a:t> </a:t>
            </a:r>
            <a:r>
              <a:rPr lang="en-US" b="1" dirty="0" smtClean="0">
                <a:latin typeface="+mj-lt"/>
              </a:rPr>
              <a:t>(</a:t>
            </a:r>
            <a:r>
              <a:rPr lang="en-US" b="1" dirty="0" smtClean="0">
                <a:solidFill>
                  <a:srgbClr val="C00000"/>
                </a:solidFill>
                <a:latin typeface="+mj-lt"/>
              </a:rPr>
              <a:t>300 </a:t>
            </a:r>
            <a:r>
              <a:rPr lang="en-US" b="1" dirty="0" smtClean="0">
                <a:solidFill>
                  <a:srgbClr val="C00000"/>
                </a:solidFill>
                <a:latin typeface="+mj-lt"/>
                <a:cs typeface="Arial"/>
              </a:rPr>
              <a:t>µL/each tube</a:t>
            </a:r>
            <a:r>
              <a:rPr lang="en-US" b="1" dirty="0" smtClean="0">
                <a:latin typeface="+mj-lt"/>
                <a:cs typeface="Arial"/>
              </a:rPr>
              <a:t>)</a:t>
            </a:r>
            <a:endParaRPr lang="en-US" b="1" dirty="0">
              <a:latin typeface="+mj-lt"/>
              <a:cs typeface="Arial"/>
            </a:endParaRPr>
          </a:p>
        </p:txBody>
      </p:sp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662" y="2608016"/>
            <a:ext cx="664346" cy="71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ovéPole 16"/>
          <p:cNvSpPr txBox="1"/>
          <p:nvPr/>
        </p:nvSpPr>
        <p:spPr>
          <a:xfrm>
            <a:off x="6119300" y="2858792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Centrifugation (10 </a:t>
            </a:r>
            <a:r>
              <a:rPr lang="en-US" sz="1400" b="1" dirty="0"/>
              <a:t>min; </a:t>
            </a:r>
            <a:r>
              <a:rPr lang="en-US" sz="1400" b="1" dirty="0" err="1" smtClean="0"/>
              <a:t>16,000×g</a:t>
            </a:r>
            <a:r>
              <a:rPr lang="en-US" sz="1400" b="1" dirty="0" smtClean="0"/>
              <a:t>)</a:t>
            </a:r>
            <a:endParaRPr lang="en-US" sz="1400" b="1" dirty="0">
              <a:cs typeface="Arial"/>
            </a:endParaRPr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079" y="2363810"/>
            <a:ext cx="183268" cy="25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46"/>
          <a:stretch/>
        </p:blipFill>
        <p:spPr bwMode="auto">
          <a:xfrm>
            <a:off x="5360717" y="1352616"/>
            <a:ext cx="519259" cy="1076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ovéPole 22"/>
          <p:cNvSpPr txBox="1"/>
          <p:nvPr/>
        </p:nvSpPr>
        <p:spPr>
          <a:xfrm>
            <a:off x="6127525" y="3494815"/>
            <a:ext cx="28176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cs typeface="Arial"/>
              </a:rPr>
              <a:t>Transfer </a:t>
            </a:r>
            <a:r>
              <a:rPr lang="en-US" sz="1400" b="1" dirty="0" smtClean="0">
                <a:solidFill>
                  <a:srgbClr val="C00000"/>
                </a:solidFill>
                <a:cs typeface="Arial"/>
              </a:rPr>
              <a:t>50 µL</a:t>
            </a:r>
            <a:r>
              <a:rPr lang="en-US" sz="1400" b="1" dirty="0" smtClean="0">
                <a:cs typeface="Arial"/>
              </a:rPr>
              <a:t> to glass vial with micro-insert</a:t>
            </a:r>
          </a:p>
          <a:p>
            <a:endParaRPr lang="en-US" sz="1000" b="1" dirty="0">
              <a:cs typeface="Arial"/>
            </a:endParaRPr>
          </a:p>
          <a:p>
            <a:r>
              <a:rPr lang="en-US" sz="1400" b="1" dirty="0" err="1" smtClean="0">
                <a:cs typeface="Arial"/>
              </a:rPr>
              <a:t>HILIC</a:t>
            </a:r>
            <a:r>
              <a:rPr lang="en-US" sz="1400" b="1" dirty="0" smtClean="0">
                <a:cs typeface="Arial"/>
              </a:rPr>
              <a:t>–</a:t>
            </a:r>
            <a:r>
              <a:rPr lang="en-US" sz="1400" b="1" dirty="0" err="1" smtClean="0">
                <a:cs typeface="Arial"/>
              </a:rPr>
              <a:t>ESI</a:t>
            </a:r>
            <a:r>
              <a:rPr lang="en-US" sz="1400" b="1" dirty="0" smtClean="0">
                <a:cs typeface="Arial"/>
              </a:rPr>
              <a:t>(+)-</a:t>
            </a:r>
            <a:r>
              <a:rPr lang="en-US" sz="1400" b="1" dirty="0" err="1" smtClean="0">
                <a:cs typeface="Arial"/>
              </a:rPr>
              <a:t>QTOFMS</a:t>
            </a:r>
            <a:r>
              <a:rPr lang="en-US" sz="1400" b="1" dirty="0" smtClean="0">
                <a:cs typeface="Arial"/>
              </a:rPr>
              <a:t> analysis</a:t>
            </a:r>
            <a:endParaRPr lang="en-US" sz="1400" b="1" dirty="0">
              <a:cs typeface="Arial"/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165" y="3494815"/>
            <a:ext cx="612811" cy="762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600199" y="152400"/>
            <a:ext cx="71861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Extraction: </a:t>
            </a:r>
            <a:r>
              <a:rPr lang="en-US" sz="3200" b="1" dirty="0" err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r>
              <a:rPr lang="en-US" sz="3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PROTOCOL</a:t>
            </a:r>
          </a:p>
          <a:p>
            <a:r>
              <a:rPr lang="en-US" sz="3200" b="1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HILIC</a:t>
            </a:r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en-US" sz="3200" b="1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QTOFMS</a:t>
            </a:r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(POLAR METABOLITES)</a:t>
            </a:r>
          </a:p>
        </p:txBody>
      </p:sp>
    </p:spTree>
    <p:extLst>
      <p:ext uri="{BB962C8B-B14F-4D97-AF65-F5344CB8AC3E}">
        <p14:creationId xmlns:p14="http://schemas.microsoft.com/office/powerpoint/2010/main" val="112667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1524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ATHEROSCLEROSIS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-1712265" y="3998266"/>
            <a:ext cx="449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sz="24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095871" y="808082"/>
            <a:ext cx="7779771" cy="51845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400" b="1" dirty="0"/>
              <a:t>Myocardial infarction, stroke, and heart failure </a:t>
            </a:r>
            <a:r>
              <a:rPr lang="en-US" sz="2400" b="1" dirty="0" smtClean="0">
                <a:sym typeface="Wingdings 3"/>
              </a:rPr>
              <a:t></a:t>
            </a:r>
            <a:r>
              <a:rPr lang="en-US" sz="2400" b="1" dirty="0" smtClean="0"/>
              <a:t> </a:t>
            </a:r>
            <a:r>
              <a:rPr lang="en-US" sz="2400" b="1" dirty="0"/>
              <a:t>the leading causes of death in the </a:t>
            </a:r>
            <a:r>
              <a:rPr lang="en-US" sz="2400" b="1" dirty="0" smtClean="0"/>
              <a:t>US</a:t>
            </a:r>
          </a:p>
          <a:p>
            <a:pPr>
              <a:buFont typeface="Wingdings" pitchFamily="2" charset="2"/>
              <a:buChar char="§"/>
            </a:pPr>
            <a:r>
              <a:rPr lang="en-US" sz="2400" b="1" dirty="0"/>
              <a:t>The disease </a:t>
            </a:r>
            <a:r>
              <a:rPr lang="en-US" sz="2400" b="1" dirty="0" smtClean="0"/>
              <a:t>primarily </a:t>
            </a:r>
            <a:r>
              <a:rPr lang="en-US" sz="2400" b="1" dirty="0"/>
              <a:t>responsible for these major adverse cardiovascular events is </a:t>
            </a:r>
            <a:r>
              <a:rPr lang="en-US" sz="2400" b="1" dirty="0" smtClean="0">
                <a:solidFill>
                  <a:srgbClr val="C00000"/>
                </a:solidFill>
              </a:rPr>
              <a:t>atherosclerosis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b="1" dirty="0" smtClean="0">
                <a:solidFill>
                  <a:srgbClr val="C00000"/>
                </a:solidFill>
              </a:rPr>
              <a:t>A </a:t>
            </a:r>
            <a:r>
              <a:rPr lang="en-US" sz="2200" b="1" dirty="0">
                <a:solidFill>
                  <a:srgbClr val="C00000"/>
                </a:solidFill>
              </a:rPr>
              <a:t>gradual thickening of the artery wall due to the accumulation of cholesterol and </a:t>
            </a:r>
            <a:r>
              <a:rPr lang="en-US" sz="2200" b="1" dirty="0" smtClean="0">
                <a:solidFill>
                  <a:srgbClr val="C00000"/>
                </a:solidFill>
              </a:rPr>
              <a:t>triglycerides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95" y="3226905"/>
            <a:ext cx="5902307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265504" y="6351005"/>
            <a:ext cx="18784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Pepine</a:t>
            </a:r>
            <a:r>
              <a:rPr lang="en-US" sz="1100" dirty="0"/>
              <a:t> CJ</a:t>
            </a:r>
            <a:r>
              <a:rPr lang="en-US" sz="1100" i="1" dirty="0"/>
              <a:t>., Am J </a:t>
            </a:r>
            <a:r>
              <a:rPr lang="en-US" sz="1100" i="1" dirty="0" err="1"/>
              <a:t>Cardiol</a:t>
            </a:r>
            <a:r>
              <a:rPr lang="en-US" sz="1100" i="1" dirty="0"/>
              <a:t> </a:t>
            </a:r>
            <a:r>
              <a:rPr lang="en-US" sz="1100" dirty="0"/>
              <a:t>1998:82 </a:t>
            </a:r>
            <a:r>
              <a:rPr lang="en-US" sz="1100" dirty="0" err="1"/>
              <a:t>Suppl</a:t>
            </a:r>
            <a:r>
              <a:rPr lang="en-US" sz="1100" dirty="0"/>
              <a:t> </a:t>
            </a:r>
            <a:r>
              <a:rPr lang="en-US" sz="1100" dirty="0" err="1"/>
              <a:t>10A</a:t>
            </a:r>
            <a:r>
              <a:rPr lang="en-US" sz="1100" dirty="0"/>
              <a:t>, </a:t>
            </a:r>
            <a:r>
              <a:rPr lang="en-US" sz="1100" dirty="0" err="1" smtClean="0"/>
              <a:t>23S</a:t>
            </a:r>
            <a:r>
              <a:rPr lang="en-US" sz="1100" dirty="0"/>
              <a:t>–</a:t>
            </a:r>
            <a:r>
              <a:rPr lang="en-US" sz="1100" dirty="0" err="1" smtClean="0"/>
              <a:t>27S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5032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199" y="152400"/>
            <a:ext cx="73693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Separation of Polar Compounds:</a:t>
            </a:r>
          </a:p>
          <a:p>
            <a:r>
              <a:rPr lang="en-US" sz="25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Hydrophilic Interaction </a:t>
            </a:r>
            <a:r>
              <a:rPr lang="en-US" sz="25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Chromatography </a:t>
            </a:r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3200" b="1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HILIC</a:t>
            </a:r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32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" name="Content Placeholder 2"/>
          <p:cNvSpPr txBox="1">
            <a:spLocks/>
          </p:cNvSpPr>
          <p:nvPr/>
        </p:nvSpPr>
        <p:spPr>
          <a:xfrm>
            <a:off x="1101600" y="1515291"/>
            <a:ext cx="7946606" cy="51845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400" b="1" dirty="0" smtClean="0"/>
              <a:t>Column: </a:t>
            </a:r>
            <a:r>
              <a:rPr lang="en-US" sz="2400" dirty="0" err="1"/>
              <a:t>ACQUITY</a:t>
            </a:r>
            <a:r>
              <a:rPr lang="en-US" sz="2400" dirty="0"/>
              <a:t> </a:t>
            </a:r>
            <a:r>
              <a:rPr lang="en-US" sz="2400" dirty="0" err="1"/>
              <a:t>UPLC</a:t>
            </a:r>
            <a:r>
              <a:rPr lang="en-US" sz="2400" dirty="0"/>
              <a:t> </a:t>
            </a:r>
            <a:r>
              <a:rPr lang="en-US" sz="2400" dirty="0" err="1"/>
              <a:t>BEH</a:t>
            </a:r>
            <a:r>
              <a:rPr lang="en-US" sz="2400" dirty="0"/>
              <a:t> Amide Column </a:t>
            </a:r>
            <a:r>
              <a:rPr lang="en-US" sz="2400" dirty="0" smtClean="0"/>
              <a:t>(100 </a:t>
            </a:r>
            <a:r>
              <a:rPr lang="en-US" sz="2400" dirty="0" smtClean="0">
                <a:sym typeface="Symbol"/>
              </a:rPr>
              <a:t></a:t>
            </a:r>
            <a:r>
              <a:rPr lang="en-US" sz="2400" dirty="0" smtClean="0"/>
              <a:t> 2.1 mm; 1.7 µm)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/>
              <a:t>Chemically </a:t>
            </a:r>
            <a:r>
              <a:rPr lang="en-US" sz="2000" dirty="0"/>
              <a:t>stable, </a:t>
            </a:r>
            <a:r>
              <a:rPr lang="en-US" sz="2000" dirty="0" err="1"/>
              <a:t>trifunctionally</a:t>
            </a:r>
            <a:r>
              <a:rPr lang="en-US" sz="2000" dirty="0"/>
              <a:t>-bonded amide phase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/>
              <a:t>Good retention and separation of polar </a:t>
            </a:r>
            <a:r>
              <a:rPr lang="en-US" sz="2000" dirty="0"/>
              <a:t>metabolites (</a:t>
            </a:r>
            <a:r>
              <a:rPr lang="en-US" sz="2000" dirty="0" err="1"/>
              <a:t>TMAO</a:t>
            </a:r>
            <a:r>
              <a:rPr lang="en-US" sz="2000" dirty="0"/>
              <a:t>, </a:t>
            </a:r>
            <a:r>
              <a:rPr lang="en-US" sz="2000" dirty="0" err="1" smtClean="0"/>
              <a:t>betaine</a:t>
            </a:r>
            <a:r>
              <a:rPr lang="en-US" sz="2000" dirty="0" smtClean="0"/>
              <a:t>, amino acids)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/>
              <a:t>Peak width: 6–15 s</a:t>
            </a:r>
          </a:p>
          <a:p>
            <a:pPr>
              <a:buFont typeface="Wingdings" pitchFamily="2" charset="2"/>
              <a:buChar char="§"/>
            </a:pPr>
            <a:r>
              <a:rPr lang="en-US" sz="2400" b="1" dirty="0" smtClean="0"/>
              <a:t>Mobile phase A: </a:t>
            </a:r>
            <a:r>
              <a:rPr lang="en-US" sz="2400" dirty="0" smtClean="0"/>
              <a:t>10 </a:t>
            </a:r>
            <a:r>
              <a:rPr lang="en-US" sz="2400" dirty="0" err="1" smtClean="0"/>
              <a:t>mM</a:t>
            </a:r>
            <a:r>
              <a:rPr lang="en-US" sz="2400" dirty="0" smtClean="0"/>
              <a:t> </a:t>
            </a:r>
            <a:r>
              <a:rPr lang="en-US" sz="2400" dirty="0" err="1" smtClean="0"/>
              <a:t>AmF</a:t>
            </a:r>
            <a:r>
              <a:rPr lang="en-US" sz="2400" dirty="0" smtClean="0"/>
              <a:t> + 0.125</a:t>
            </a:r>
            <a:r>
              <a:rPr lang="en-US" sz="2400" dirty="0"/>
              <a:t>% FA</a:t>
            </a:r>
            <a:endParaRPr lang="en-US" sz="2400" dirty="0" smtClean="0"/>
          </a:p>
          <a:p>
            <a:pPr>
              <a:buFont typeface="Wingdings" pitchFamily="2" charset="2"/>
              <a:buChar char="§"/>
            </a:pPr>
            <a:r>
              <a:rPr lang="en-US" sz="2400" b="1" dirty="0" smtClean="0"/>
              <a:t>Mobile phase B: </a:t>
            </a:r>
            <a:r>
              <a:rPr lang="pt-BR" sz="2400" dirty="0" smtClean="0"/>
              <a:t>10 mM AmF + 0.125</a:t>
            </a:r>
            <a:r>
              <a:rPr lang="pt-BR" sz="2400" dirty="0"/>
              <a:t>% FA 95:5 ACN:H</a:t>
            </a:r>
            <a:r>
              <a:rPr lang="pt-BR" sz="2400" baseline="-25000" dirty="0"/>
              <a:t>2</a:t>
            </a:r>
            <a:r>
              <a:rPr lang="pt-BR" sz="2400" dirty="0"/>
              <a:t>O</a:t>
            </a:r>
            <a:endParaRPr lang="en-US" sz="2400" dirty="0" smtClean="0"/>
          </a:p>
          <a:p>
            <a:pPr>
              <a:buFont typeface="Wingdings" pitchFamily="2" charset="2"/>
              <a:buChar char="§"/>
            </a:pPr>
            <a:r>
              <a:rPr lang="en-US" sz="2400" b="1" dirty="0" smtClean="0"/>
              <a:t>Temperature: </a:t>
            </a:r>
            <a:r>
              <a:rPr lang="en-US" sz="2400" dirty="0" err="1" smtClean="0"/>
              <a:t>45°C</a:t>
            </a:r>
            <a:endParaRPr lang="en-US" sz="2400" dirty="0" smtClean="0"/>
          </a:p>
          <a:p>
            <a:pPr>
              <a:buFont typeface="Wingdings" pitchFamily="2" charset="2"/>
              <a:buChar char="§"/>
            </a:pPr>
            <a:r>
              <a:rPr lang="en-US" sz="2400" b="1" dirty="0" smtClean="0"/>
              <a:t>Flow-rate: </a:t>
            </a:r>
            <a:r>
              <a:rPr lang="en-US" sz="2400" dirty="0" smtClean="0"/>
              <a:t>0.4 mL/min</a:t>
            </a:r>
          </a:p>
          <a:p>
            <a:pPr>
              <a:buFont typeface="Wingdings" pitchFamily="2" charset="2"/>
              <a:buChar char="§"/>
            </a:pPr>
            <a:r>
              <a:rPr lang="en-US" sz="2400" b="1" dirty="0" smtClean="0"/>
              <a:t>Sample temperature: </a:t>
            </a:r>
            <a:r>
              <a:rPr lang="en-US" sz="2400" dirty="0" err="1" smtClean="0"/>
              <a:t>4°C</a:t>
            </a:r>
            <a:endParaRPr lang="en-US" sz="2400" dirty="0"/>
          </a:p>
        </p:txBody>
      </p:sp>
      <p:pic>
        <p:nvPicPr>
          <p:cNvPr id="5" name="Obrázek 3" descr="atlantis_hilic_detail_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533" y="4742331"/>
            <a:ext cx="3644037" cy="205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084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412" y="4890381"/>
            <a:ext cx="1448239" cy="1802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00199" y="152400"/>
            <a:ext cx="63923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Separation of Polar Compounds:</a:t>
            </a:r>
          </a:p>
          <a:p>
            <a:r>
              <a:rPr lang="en-US" sz="3200" b="1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HILIC</a:t>
            </a:r>
            <a:endParaRPr lang="en-US" sz="32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58" y="1270000"/>
            <a:ext cx="2944005" cy="2042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58" y="3312319"/>
            <a:ext cx="2944006" cy="200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220721" y="5447761"/>
            <a:ext cx="146044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00" b="1" dirty="0" smtClean="0"/>
              <a:t>(1)</a:t>
            </a:r>
            <a:r>
              <a:rPr lang="pl-PL" sz="1300" dirty="0" smtClean="0"/>
              <a:t> Choline-D</a:t>
            </a:r>
            <a:r>
              <a:rPr lang="pl-PL" sz="1300" baseline="-25000" dirty="0" smtClean="0"/>
              <a:t>9</a:t>
            </a:r>
            <a:r>
              <a:rPr lang="pl-PL" sz="1300" dirty="0" smtClean="0"/>
              <a:t> </a:t>
            </a:r>
            <a:endParaRPr lang="en-US" sz="1300" dirty="0" smtClean="0"/>
          </a:p>
          <a:p>
            <a:r>
              <a:rPr lang="pl-PL" sz="1300" b="1" dirty="0" smtClean="0"/>
              <a:t>(2) </a:t>
            </a:r>
            <a:r>
              <a:rPr lang="pl-PL" sz="1300" dirty="0" smtClean="0"/>
              <a:t>TMAO-D</a:t>
            </a:r>
            <a:r>
              <a:rPr lang="pl-PL" sz="1300" baseline="-25000" dirty="0" smtClean="0"/>
              <a:t>9</a:t>
            </a:r>
            <a:endParaRPr lang="pl-PL" sz="1300" dirty="0"/>
          </a:p>
          <a:p>
            <a:r>
              <a:rPr lang="pl-PL" sz="1300" b="1" dirty="0" smtClean="0"/>
              <a:t>(3) </a:t>
            </a:r>
            <a:r>
              <a:rPr lang="pl-PL" sz="1300" dirty="0" smtClean="0"/>
              <a:t>Betaine-D</a:t>
            </a:r>
            <a:r>
              <a:rPr lang="pl-PL" sz="1300" baseline="-25000" dirty="0" smtClean="0"/>
              <a:t>9</a:t>
            </a:r>
            <a:endParaRPr lang="pl-PL" sz="1300" dirty="0"/>
          </a:p>
          <a:p>
            <a:r>
              <a:rPr lang="pl-PL" sz="1300" b="1" dirty="0" smtClean="0"/>
              <a:t>(4) </a:t>
            </a:r>
            <a:r>
              <a:rPr lang="pl-PL" sz="1300" dirty="0" smtClean="0"/>
              <a:t>L-Carnitine-D</a:t>
            </a:r>
            <a:r>
              <a:rPr lang="pl-PL" sz="1300" baseline="-25000" dirty="0" smtClean="0"/>
              <a:t>3</a:t>
            </a:r>
            <a:endParaRPr lang="pl-PL" sz="1300" dirty="0"/>
          </a:p>
          <a:p>
            <a:r>
              <a:rPr lang="pl-PL" sz="1300" b="1" dirty="0" smtClean="0"/>
              <a:t>(5) </a:t>
            </a:r>
            <a:r>
              <a:rPr lang="pl-PL" sz="1300" dirty="0" smtClean="0"/>
              <a:t>Creatine-D</a:t>
            </a:r>
            <a:r>
              <a:rPr lang="pl-PL" sz="1300" baseline="-25000" dirty="0" smtClean="0"/>
              <a:t>3</a:t>
            </a:r>
            <a:endParaRPr lang="pl-PL" sz="1300" dirty="0"/>
          </a:p>
          <a:p>
            <a:r>
              <a:rPr lang="pl-PL" sz="1300" b="1" dirty="0" smtClean="0"/>
              <a:t>(6) </a:t>
            </a:r>
            <a:r>
              <a:rPr lang="pl-PL" sz="1300" dirty="0" smtClean="0"/>
              <a:t>L-Arginine-</a:t>
            </a:r>
            <a:r>
              <a:rPr lang="pl-PL" sz="1300" baseline="30000" dirty="0" smtClean="0"/>
              <a:t>15</a:t>
            </a:r>
            <a:r>
              <a:rPr lang="pl-PL" sz="1300" dirty="0" smtClean="0"/>
              <a:t>N</a:t>
            </a:r>
            <a:r>
              <a:rPr lang="pl-PL" sz="1300" baseline="-25000" dirty="0" smtClean="0"/>
              <a:t>2</a:t>
            </a:r>
            <a:endParaRPr lang="pl-PL" sz="13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244551" y="4707101"/>
            <a:ext cx="4366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 smtClean="0"/>
              <a:t>(1)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2384263" y="3882693"/>
            <a:ext cx="4366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 smtClean="0"/>
              <a:t>(2)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3297098" y="3828257"/>
            <a:ext cx="4366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 smtClean="0"/>
              <a:t>(6)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2966596" y="4628771"/>
            <a:ext cx="4366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 smtClean="0"/>
              <a:t>(5)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2827435" y="3922340"/>
            <a:ext cx="4366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 smtClean="0"/>
              <a:t>(4)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2577380" y="3386395"/>
            <a:ext cx="4366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100" dirty="0" smtClean="0"/>
              <a:t>(3)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3593682" y="2687154"/>
            <a:ext cx="4366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TIC</a:t>
            </a:r>
            <a:endParaRPr lang="en-US" sz="11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521199" y="3615214"/>
            <a:ext cx="387350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TripleTOF</a:t>
            </a:r>
            <a:r>
              <a:rPr lang="en-US" sz="2000" b="1" dirty="0" smtClean="0"/>
              <a:t> (AB </a:t>
            </a:r>
            <a:r>
              <a:rPr lang="en-US" sz="2000" b="1" dirty="0" err="1" smtClean="0"/>
              <a:t>SCIEX</a:t>
            </a:r>
            <a:r>
              <a:rPr lang="en-US" sz="2000" b="1" dirty="0" smtClean="0"/>
              <a:t>)</a:t>
            </a:r>
          </a:p>
          <a:p>
            <a:r>
              <a:rPr lang="en-US" b="1" dirty="0" smtClean="0"/>
              <a:t>Acquisition</a:t>
            </a:r>
          </a:p>
          <a:p>
            <a:r>
              <a:rPr lang="en-US" dirty="0" smtClean="0"/>
              <a:t>(1) Full Mass Spectra (</a:t>
            </a:r>
            <a:r>
              <a:rPr lang="en-US" i="1" dirty="0" smtClean="0"/>
              <a:t>m/</a:t>
            </a:r>
            <a:r>
              <a:rPr lang="en-US" dirty="0" smtClean="0"/>
              <a:t>z 55–1000)</a:t>
            </a:r>
          </a:p>
          <a:p>
            <a:r>
              <a:rPr lang="en-US" dirty="0" smtClean="0"/>
              <a:t>(2) MRM for selected metabolites (</a:t>
            </a:r>
            <a:r>
              <a:rPr lang="en-US" dirty="0" err="1" smtClean="0"/>
              <a:t>TMAO</a:t>
            </a:r>
            <a:r>
              <a:rPr lang="en-US" dirty="0" smtClean="0"/>
              <a:t>, </a:t>
            </a:r>
            <a:r>
              <a:rPr lang="en-US" dirty="0" err="1" smtClean="0"/>
              <a:t>betaine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95799" y="1177160"/>
            <a:ext cx="249619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b="1" dirty="0" smtClean="0"/>
              <a:t>Gradient</a:t>
            </a:r>
          </a:p>
          <a:p>
            <a:r>
              <a:rPr lang="en-US" sz="1600" dirty="0" smtClean="0"/>
              <a:t>0 min 100% B</a:t>
            </a:r>
          </a:p>
          <a:p>
            <a:r>
              <a:rPr lang="en-US" sz="1600" dirty="0" smtClean="0"/>
              <a:t>0 </a:t>
            </a:r>
            <a:r>
              <a:rPr lang="en-US" sz="1600" dirty="0"/>
              <a:t>min </a:t>
            </a:r>
            <a:r>
              <a:rPr lang="en-US" sz="1600" dirty="0" smtClean="0">
                <a:sym typeface="Symbol"/>
              </a:rPr>
              <a:t> 2 min 100% B</a:t>
            </a:r>
          </a:p>
          <a:p>
            <a:r>
              <a:rPr lang="en-US" sz="1600" dirty="0" smtClean="0">
                <a:sym typeface="Symbol"/>
              </a:rPr>
              <a:t>2 </a:t>
            </a:r>
            <a:r>
              <a:rPr lang="en-US" sz="1600" dirty="0"/>
              <a:t>min </a:t>
            </a:r>
            <a:r>
              <a:rPr lang="en-US" sz="1600" dirty="0" smtClean="0">
                <a:sym typeface="Symbol"/>
              </a:rPr>
              <a:t> 7.7 min 70% B</a:t>
            </a:r>
          </a:p>
          <a:p>
            <a:r>
              <a:rPr lang="en-US" sz="1600" dirty="0" smtClean="0">
                <a:sym typeface="Symbol"/>
              </a:rPr>
              <a:t>7.7 </a:t>
            </a:r>
            <a:r>
              <a:rPr lang="en-US" sz="1600" dirty="0"/>
              <a:t>min </a:t>
            </a:r>
            <a:r>
              <a:rPr lang="en-US" sz="1600" dirty="0" smtClean="0">
                <a:sym typeface="Symbol"/>
              </a:rPr>
              <a:t> 9.5 min 40% B</a:t>
            </a:r>
          </a:p>
          <a:p>
            <a:r>
              <a:rPr lang="en-US" sz="1600" dirty="0" smtClean="0">
                <a:sym typeface="Symbol"/>
              </a:rPr>
              <a:t>9.5 </a:t>
            </a:r>
            <a:r>
              <a:rPr lang="en-US" sz="1600" dirty="0"/>
              <a:t>min </a:t>
            </a:r>
            <a:r>
              <a:rPr lang="en-US" sz="1600" dirty="0" smtClean="0">
                <a:sym typeface="Symbol"/>
              </a:rPr>
              <a:t> 10.25 min 30% B</a:t>
            </a:r>
          </a:p>
          <a:p>
            <a:r>
              <a:rPr lang="en-US" sz="1600" dirty="0" smtClean="0">
                <a:sym typeface="Symbol"/>
              </a:rPr>
              <a:t>10.25 </a:t>
            </a:r>
            <a:r>
              <a:rPr lang="en-US" sz="1600" dirty="0"/>
              <a:t>min </a:t>
            </a:r>
            <a:r>
              <a:rPr lang="en-US" sz="1600" dirty="0" smtClean="0">
                <a:sym typeface="Symbol"/>
              </a:rPr>
              <a:t> 12.75 100%</a:t>
            </a:r>
            <a:r>
              <a:rPr lang="cs-CZ" sz="1600" dirty="0" smtClean="0">
                <a:sym typeface="Symbol"/>
              </a:rPr>
              <a:t> </a:t>
            </a:r>
            <a:r>
              <a:rPr lang="en-US" sz="1600" dirty="0" smtClean="0">
                <a:sym typeface="Symbol"/>
              </a:rPr>
              <a:t>B</a:t>
            </a:r>
          </a:p>
          <a:p>
            <a:r>
              <a:rPr lang="en-US" sz="1600" dirty="0" smtClean="0">
                <a:sym typeface="Symbol"/>
              </a:rPr>
              <a:t>16.75 </a:t>
            </a:r>
            <a:r>
              <a:rPr lang="en-US" sz="1600" dirty="0" smtClean="0"/>
              <a:t>min 100%</a:t>
            </a:r>
            <a:r>
              <a:rPr lang="cs-CZ" sz="1600" dirty="0" smtClean="0"/>
              <a:t> </a:t>
            </a:r>
            <a:r>
              <a:rPr lang="en-US" sz="1600" dirty="0" smtClean="0"/>
              <a:t>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829498" y="5468389"/>
            <a:ext cx="252143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00" b="1" dirty="0" smtClean="0">
                <a:solidFill>
                  <a:srgbClr val="C00000"/>
                </a:solidFill>
              </a:rPr>
              <a:t>(</a:t>
            </a:r>
            <a:r>
              <a:rPr lang="en-US" sz="1300" b="1" dirty="0" smtClean="0">
                <a:solidFill>
                  <a:srgbClr val="C00000"/>
                </a:solidFill>
              </a:rPr>
              <a:t>7</a:t>
            </a:r>
            <a:r>
              <a:rPr lang="pl-PL" sz="1300" b="1" dirty="0" smtClean="0">
                <a:solidFill>
                  <a:srgbClr val="C00000"/>
                </a:solidFill>
              </a:rPr>
              <a:t>)</a:t>
            </a:r>
            <a:r>
              <a:rPr lang="pl-PL" sz="1300" dirty="0" smtClean="0">
                <a:solidFill>
                  <a:srgbClr val="C00000"/>
                </a:solidFill>
              </a:rPr>
              <a:t> </a:t>
            </a:r>
            <a:r>
              <a:rPr lang="en-US" sz="1300" dirty="0" smtClean="0">
                <a:solidFill>
                  <a:srgbClr val="C00000"/>
                </a:solidFill>
              </a:rPr>
              <a:t>Glutamine-</a:t>
            </a:r>
            <a:r>
              <a:rPr lang="en-US" sz="1300" dirty="0" err="1" smtClean="0">
                <a:solidFill>
                  <a:srgbClr val="C00000"/>
                </a:solidFill>
              </a:rPr>
              <a:t>D5</a:t>
            </a:r>
            <a:endParaRPr lang="pl-PL" sz="1300" dirty="0">
              <a:solidFill>
                <a:srgbClr val="C00000"/>
              </a:solidFill>
            </a:endParaRPr>
          </a:p>
          <a:p>
            <a:r>
              <a:rPr lang="pl-PL" sz="1300" b="1" dirty="0" smtClean="0">
                <a:solidFill>
                  <a:srgbClr val="C00000"/>
                </a:solidFill>
              </a:rPr>
              <a:t>(</a:t>
            </a:r>
            <a:r>
              <a:rPr lang="en-US" sz="1300" b="1" dirty="0" smtClean="0">
                <a:solidFill>
                  <a:srgbClr val="C00000"/>
                </a:solidFill>
              </a:rPr>
              <a:t>8</a:t>
            </a:r>
            <a:r>
              <a:rPr lang="pl-PL" sz="1300" b="1" dirty="0" smtClean="0">
                <a:solidFill>
                  <a:srgbClr val="C00000"/>
                </a:solidFill>
              </a:rPr>
              <a:t>) </a:t>
            </a:r>
            <a:r>
              <a:rPr lang="en-US" sz="1300" dirty="0" smtClean="0">
                <a:solidFill>
                  <a:srgbClr val="C00000"/>
                </a:solidFill>
                <a:sym typeface="Symbol"/>
              </a:rPr>
              <a:t>-</a:t>
            </a:r>
            <a:r>
              <a:rPr lang="en-US" sz="1300" dirty="0" err="1" smtClean="0">
                <a:solidFill>
                  <a:srgbClr val="C00000"/>
                </a:solidFill>
              </a:rPr>
              <a:t>Butyrobetaine</a:t>
            </a:r>
            <a:r>
              <a:rPr lang="en-US" sz="1300" dirty="0" smtClean="0">
                <a:solidFill>
                  <a:srgbClr val="C00000"/>
                </a:solidFill>
              </a:rPr>
              <a:t> (labeled) </a:t>
            </a:r>
            <a:endParaRPr lang="pl-PL" sz="1300" dirty="0">
              <a:solidFill>
                <a:srgbClr val="C00000"/>
              </a:solidFill>
            </a:endParaRPr>
          </a:p>
          <a:p>
            <a:r>
              <a:rPr lang="pl-PL" sz="1300" b="1" dirty="0" smtClean="0">
                <a:solidFill>
                  <a:srgbClr val="C00000"/>
                </a:solidFill>
              </a:rPr>
              <a:t>(</a:t>
            </a:r>
            <a:r>
              <a:rPr lang="en-US" sz="1300" b="1" dirty="0" smtClean="0">
                <a:solidFill>
                  <a:srgbClr val="C00000"/>
                </a:solidFill>
              </a:rPr>
              <a:t>9</a:t>
            </a:r>
            <a:r>
              <a:rPr lang="pl-PL" sz="1300" b="1" dirty="0" smtClean="0">
                <a:solidFill>
                  <a:srgbClr val="C00000"/>
                </a:solidFill>
              </a:rPr>
              <a:t>) </a:t>
            </a:r>
            <a:r>
              <a:rPr lang="en-US" sz="1300" i="1" dirty="0" smtClean="0">
                <a:solidFill>
                  <a:srgbClr val="C00000"/>
                </a:solidFill>
              </a:rPr>
              <a:t>trans</a:t>
            </a:r>
            <a:r>
              <a:rPr lang="en-US" sz="1300" dirty="0" smtClean="0">
                <a:solidFill>
                  <a:srgbClr val="C00000"/>
                </a:solidFill>
              </a:rPr>
              <a:t>-</a:t>
            </a:r>
            <a:r>
              <a:rPr lang="en-US" sz="1300" dirty="0" err="1" smtClean="0">
                <a:solidFill>
                  <a:srgbClr val="C00000"/>
                </a:solidFill>
              </a:rPr>
              <a:t>Crotonobetaine</a:t>
            </a:r>
            <a:r>
              <a:rPr lang="en-US" sz="1300" dirty="0" smtClean="0">
                <a:solidFill>
                  <a:srgbClr val="C00000"/>
                </a:solidFill>
              </a:rPr>
              <a:t> </a:t>
            </a:r>
            <a:r>
              <a:rPr lang="en-US" sz="1300" dirty="0">
                <a:solidFill>
                  <a:srgbClr val="C00000"/>
                </a:solidFill>
              </a:rPr>
              <a:t>(labeled)</a:t>
            </a:r>
            <a:endParaRPr lang="pl-PL" sz="13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64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1524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DISCOVERING PITFALLS</a:t>
            </a:r>
          </a:p>
        </p:txBody>
      </p:sp>
      <p:sp>
        <p:nvSpPr>
          <p:cNvPr id="115" name="Content Placeholder 2"/>
          <p:cNvSpPr txBox="1">
            <a:spLocks/>
          </p:cNvSpPr>
          <p:nvPr/>
        </p:nvSpPr>
        <p:spPr>
          <a:xfrm>
            <a:off x="1101600" y="1515291"/>
            <a:ext cx="7946606" cy="51845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600" dirty="0" smtClean="0"/>
              <a:t>Preparation of QC mix</a:t>
            </a:r>
          </a:p>
          <a:p>
            <a:pPr>
              <a:buFont typeface="Wingdings" pitchFamily="2" charset="2"/>
              <a:buChar char="§"/>
            </a:pPr>
            <a:r>
              <a:rPr lang="en-US" sz="2600" dirty="0" smtClean="0"/>
              <a:t>Saturation of the </a:t>
            </a:r>
            <a:r>
              <a:rPr lang="en-US" sz="2600" dirty="0" err="1" smtClean="0"/>
              <a:t>MCP</a:t>
            </a:r>
            <a:r>
              <a:rPr lang="en-US" sz="2600" dirty="0" smtClean="0"/>
              <a:t> detector and electrospray</a:t>
            </a:r>
          </a:p>
          <a:p>
            <a:pPr>
              <a:buFont typeface="Wingdings" pitchFamily="2" charset="2"/>
              <a:buChar char="§"/>
            </a:pPr>
            <a:r>
              <a:rPr lang="en-US" sz="2600" dirty="0" smtClean="0"/>
              <a:t>High-fat plasma samples</a:t>
            </a:r>
          </a:p>
          <a:p>
            <a:pPr>
              <a:buFont typeface="Wingdings" pitchFamily="2" charset="2"/>
              <a:buChar char="§"/>
            </a:pPr>
            <a:r>
              <a:rPr lang="en-US" sz="2600" dirty="0" smtClean="0"/>
              <a:t>Normalization strategies</a:t>
            </a:r>
          </a:p>
          <a:p>
            <a:pPr>
              <a:buFont typeface="Wingdings" pitchFamily="2" charset="2"/>
              <a:buChar char="§"/>
            </a:pPr>
            <a:r>
              <a:rPr lang="en-US" sz="2600" dirty="0" smtClean="0"/>
              <a:t>Comparison of </a:t>
            </a:r>
            <a:r>
              <a:rPr lang="en-US" sz="2600" dirty="0" err="1" smtClean="0"/>
              <a:t>ESI</a:t>
            </a:r>
            <a:r>
              <a:rPr lang="en-US" sz="2600" dirty="0" smtClean="0"/>
              <a:t>(+) and </a:t>
            </a:r>
            <a:r>
              <a:rPr lang="en-US" sz="2600" dirty="0" err="1" smtClean="0"/>
              <a:t>ESI</a:t>
            </a:r>
            <a:r>
              <a:rPr lang="en-US" sz="2600" dirty="0" smtClean="0"/>
              <a:t>(–) quantitative data for lipids detected in both modes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1" y="4916358"/>
            <a:ext cx="2314046" cy="178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112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152400"/>
            <a:ext cx="525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PREPARATION OF QC MIX</a:t>
            </a:r>
          </a:p>
          <a:p>
            <a:r>
              <a:rPr lang="en-US" sz="32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Possible pitfalls</a:t>
            </a:r>
          </a:p>
        </p:txBody>
      </p:sp>
      <p:sp>
        <p:nvSpPr>
          <p:cNvPr id="115" name="Content Placeholder 2"/>
          <p:cNvSpPr txBox="1">
            <a:spLocks/>
          </p:cNvSpPr>
          <p:nvPr/>
        </p:nvSpPr>
        <p:spPr>
          <a:xfrm>
            <a:off x="1101600" y="1515291"/>
            <a:ext cx="7060267" cy="51845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600" b="1" dirty="0">
                <a:solidFill>
                  <a:srgbClr val="C00000"/>
                </a:solidFill>
              </a:rPr>
              <a:t>Stability of </a:t>
            </a:r>
            <a:r>
              <a:rPr lang="en-US" sz="2600" b="1" dirty="0" smtClean="0">
                <a:solidFill>
                  <a:srgbClr val="C00000"/>
                </a:solidFill>
              </a:rPr>
              <a:t>standards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 smtClean="0"/>
              <a:t>Store all stock solutions at –20</a:t>
            </a:r>
            <a:r>
              <a:rPr lang="cs-CZ" sz="2200" dirty="0" smtClean="0"/>
              <a:t>°C</a:t>
            </a:r>
            <a:endParaRPr lang="en-US" sz="2200" dirty="0"/>
          </a:p>
          <a:p>
            <a:pPr>
              <a:buFont typeface="Wingdings" pitchFamily="2" charset="2"/>
              <a:buChar char="§"/>
            </a:pPr>
            <a:r>
              <a:rPr lang="en-US" sz="2600" b="1" dirty="0" smtClean="0">
                <a:solidFill>
                  <a:srgbClr val="C00000"/>
                </a:solidFill>
              </a:rPr>
              <a:t>Precipitation during storage at –20</a:t>
            </a:r>
            <a:r>
              <a:rPr lang="cs-CZ" sz="2600" b="1" dirty="0" smtClean="0">
                <a:solidFill>
                  <a:srgbClr val="C00000"/>
                </a:solidFill>
              </a:rPr>
              <a:t>°C</a:t>
            </a:r>
          </a:p>
          <a:p>
            <a:pPr lvl="1">
              <a:buFont typeface="Wingdings" pitchFamily="2" charset="2"/>
              <a:buChar char="§"/>
            </a:pPr>
            <a:r>
              <a:rPr lang="cs-CZ" sz="2200" dirty="0" smtClean="0"/>
              <a:t>Allow </a:t>
            </a:r>
            <a:r>
              <a:rPr lang="en-US" sz="2200" dirty="0" smtClean="0"/>
              <a:t>the stock standards to equilibrate at room temperature (min. 30 min)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 smtClean="0"/>
              <a:t>Solubility of some standards needs to </a:t>
            </a:r>
            <a:r>
              <a:rPr lang="en-US" sz="2200" dirty="0" smtClean="0"/>
              <a:t>be enhanced </a:t>
            </a:r>
            <a:r>
              <a:rPr lang="en-US" sz="2200" dirty="0" smtClean="0"/>
              <a:t>by sonication</a:t>
            </a:r>
          </a:p>
          <a:p>
            <a:pPr>
              <a:buFont typeface="Wingdings" pitchFamily="2" charset="2"/>
              <a:buChar char="§"/>
            </a:pPr>
            <a:r>
              <a:rPr lang="en-US" sz="2600" b="1" dirty="0" smtClean="0">
                <a:solidFill>
                  <a:srgbClr val="C00000"/>
                </a:solidFill>
              </a:rPr>
              <a:t>Evaporation </a:t>
            </a:r>
            <a:r>
              <a:rPr lang="en-US" sz="2600" b="1" dirty="0">
                <a:solidFill>
                  <a:srgbClr val="C00000"/>
                </a:solidFill>
              </a:rPr>
              <a:t>of solvents from stock </a:t>
            </a:r>
            <a:r>
              <a:rPr lang="en-US" sz="2600" b="1" dirty="0" smtClean="0">
                <a:solidFill>
                  <a:srgbClr val="C00000"/>
                </a:solidFill>
              </a:rPr>
              <a:t>solutions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 smtClean="0"/>
              <a:t>Use of </a:t>
            </a:r>
            <a:r>
              <a:rPr lang="en-US" sz="2200" dirty="0" err="1" smtClean="0"/>
              <a:t>Certan</a:t>
            </a:r>
            <a:r>
              <a:rPr lang="en-US" sz="2200" dirty="0" smtClean="0"/>
              <a:t> capillary bottle (</a:t>
            </a:r>
            <a:r>
              <a:rPr lang="en-US" sz="2200" i="1" dirty="0" err="1" smtClean="0"/>
              <a:t>Kapillarflasche</a:t>
            </a:r>
            <a:r>
              <a:rPr lang="en-US" sz="2200" dirty="0" smtClean="0"/>
              <a:t>): 4.5 mL or 1.5 mL</a:t>
            </a:r>
          </a:p>
          <a:p>
            <a:pPr lvl="2">
              <a:buFont typeface="Wingdings" pitchFamily="2" charset="2"/>
              <a:buChar char="§"/>
            </a:pPr>
            <a:r>
              <a:rPr lang="cs-CZ" sz="1800" dirty="0" smtClean="0"/>
              <a:t>Vial with a </a:t>
            </a:r>
            <a:r>
              <a:rPr lang="en-US" sz="1800" dirty="0" smtClean="0"/>
              <a:t>narrow </a:t>
            </a:r>
            <a:r>
              <a:rPr lang="cs-CZ" sz="1800" dirty="0" smtClean="0"/>
              <a:t>0.</a:t>
            </a:r>
            <a:r>
              <a:rPr lang="en-US" sz="1800" dirty="0" smtClean="0"/>
              <a:t>8 mm hole</a:t>
            </a:r>
          </a:p>
          <a:p>
            <a:pPr lvl="2">
              <a:buFont typeface="Wingdings" pitchFamily="2" charset="2"/>
              <a:buChar char="§"/>
            </a:pPr>
            <a:r>
              <a:rPr lang="en-US" sz="1800" dirty="0" smtClean="0"/>
              <a:t>Secure </a:t>
            </a:r>
            <a:r>
              <a:rPr lang="en-US" sz="1800" dirty="0"/>
              <a:t>storage, minimal </a:t>
            </a:r>
            <a:r>
              <a:rPr lang="en-US" sz="1800" dirty="0" smtClean="0"/>
              <a:t>evaporation</a:t>
            </a:r>
          </a:p>
          <a:p>
            <a:pPr lvl="2">
              <a:buFont typeface="Wingdings" pitchFamily="2" charset="2"/>
              <a:buChar char="§"/>
            </a:pPr>
            <a:endParaRPr lang="en-US" sz="1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742" y="4034214"/>
            <a:ext cx="732951" cy="2724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118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152400"/>
            <a:ext cx="525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PREPARATION OF QC MIX</a:t>
            </a:r>
          </a:p>
          <a:p>
            <a:r>
              <a:rPr lang="en-US" sz="32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Possible pitfalls</a:t>
            </a:r>
          </a:p>
        </p:txBody>
      </p:sp>
      <p:sp>
        <p:nvSpPr>
          <p:cNvPr id="115" name="Content Placeholder 2"/>
          <p:cNvSpPr txBox="1">
            <a:spLocks/>
          </p:cNvSpPr>
          <p:nvPr/>
        </p:nvSpPr>
        <p:spPr>
          <a:xfrm>
            <a:off x="1101600" y="1515291"/>
            <a:ext cx="7946606" cy="51845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600" b="1" dirty="0" smtClean="0">
                <a:solidFill>
                  <a:srgbClr val="C00000"/>
                </a:solidFill>
              </a:rPr>
              <a:t>Preparation </a:t>
            </a:r>
            <a:r>
              <a:rPr lang="en-US" sz="2600" b="1" dirty="0">
                <a:solidFill>
                  <a:srgbClr val="C00000"/>
                </a:solidFill>
              </a:rPr>
              <a:t>of stock </a:t>
            </a:r>
            <a:r>
              <a:rPr lang="en-US" sz="2600" b="1" dirty="0" smtClean="0">
                <a:solidFill>
                  <a:srgbClr val="C00000"/>
                </a:solidFill>
              </a:rPr>
              <a:t>solutions and “QC mix” extraction solvents</a:t>
            </a:r>
            <a:endParaRPr lang="cs-CZ" sz="2600" b="1" dirty="0">
              <a:solidFill>
                <a:srgbClr val="C00000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n-US" sz="2200" dirty="0" smtClean="0"/>
              <a:t>Compare the new “QC mix” solution with the old one by LC–MS analysis: </a:t>
            </a:r>
            <a:r>
              <a:rPr lang="en-US" sz="2200" b="1" dirty="0" smtClean="0"/>
              <a:t>the deviation should be </a:t>
            </a:r>
            <a:r>
              <a:rPr lang="en-US" sz="2200" b="1" dirty="0" smtClean="0">
                <a:solidFill>
                  <a:srgbClr val="C00000"/>
                </a:solidFill>
              </a:rPr>
              <a:t>&lt;10%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 smtClean="0"/>
              <a:t>Example</a:t>
            </a:r>
            <a:r>
              <a:rPr lang="en-US" sz="2200" dirty="0"/>
              <a:t>: </a:t>
            </a:r>
            <a:r>
              <a:rPr lang="en-US" sz="2200" dirty="0" smtClean="0"/>
              <a:t>IS-PC(12:0/13:0</a:t>
            </a:r>
            <a:r>
              <a:rPr lang="en-US" sz="2200" dirty="0"/>
              <a:t>) </a:t>
            </a:r>
          </a:p>
          <a:p>
            <a:pPr lvl="2">
              <a:buFont typeface="Wingdings" pitchFamily="2" charset="2"/>
              <a:buChar char="§"/>
            </a:pPr>
            <a:endParaRPr lang="en-US" sz="1400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" t="16181" r="1635" b="8819"/>
          <a:stretch/>
        </p:blipFill>
        <p:spPr bwMode="auto">
          <a:xfrm>
            <a:off x="2105025" y="4105274"/>
            <a:ext cx="5372100" cy="2057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19951" y="6153150"/>
            <a:ext cx="2198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Batch #1 </a:t>
            </a:r>
            <a:r>
              <a:rPr lang="en-US" b="1" i="1" dirty="0" smtClean="0"/>
              <a:t>vs</a:t>
            </a:r>
            <a:r>
              <a:rPr lang="en-US" b="1" dirty="0" smtClean="0"/>
              <a:t>. Batch #2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01126" y="6463885"/>
            <a:ext cx="2198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Batch #2 </a:t>
            </a:r>
            <a:r>
              <a:rPr lang="en-US" b="1" i="1" dirty="0" smtClean="0"/>
              <a:t>vs</a:t>
            </a:r>
            <a:r>
              <a:rPr lang="en-US" b="1" dirty="0" smtClean="0"/>
              <a:t>. Batch #3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758501" y="6162776"/>
            <a:ext cx="2198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Batch #3 </a:t>
            </a:r>
            <a:r>
              <a:rPr lang="en-US" b="1" i="1" dirty="0" smtClean="0"/>
              <a:t>vs</a:t>
            </a:r>
            <a:r>
              <a:rPr lang="en-US" b="1" dirty="0" smtClean="0"/>
              <a:t>. Batch #4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1296488" y="4933949"/>
            <a:ext cx="12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Peak height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02288" y="461375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ym typeface="Symbol"/>
              </a:rPr>
              <a:t>10%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1696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199" y="152400"/>
            <a:ext cx="66886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SATURATION OF THE </a:t>
            </a:r>
            <a:r>
              <a:rPr lang="en-US" sz="32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MCP</a:t>
            </a:r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DETECTOR AND ELECTROSPRAY</a:t>
            </a:r>
          </a:p>
        </p:txBody>
      </p:sp>
      <p:sp>
        <p:nvSpPr>
          <p:cNvPr id="115" name="Content Placeholder 2"/>
          <p:cNvSpPr txBox="1">
            <a:spLocks/>
          </p:cNvSpPr>
          <p:nvPr/>
        </p:nvSpPr>
        <p:spPr>
          <a:xfrm>
            <a:off x="1101600" y="1515291"/>
            <a:ext cx="7946606" cy="51845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600" b="1" dirty="0" smtClean="0">
                <a:solidFill>
                  <a:srgbClr val="C00000"/>
                </a:solidFill>
              </a:rPr>
              <a:t>Saturation of the </a:t>
            </a:r>
            <a:r>
              <a:rPr lang="en-US" sz="2600" b="1" dirty="0" err="1" smtClean="0">
                <a:solidFill>
                  <a:srgbClr val="C00000"/>
                </a:solidFill>
              </a:rPr>
              <a:t>MCP</a:t>
            </a:r>
            <a:r>
              <a:rPr lang="en-US" sz="2600" b="1" dirty="0" smtClean="0">
                <a:solidFill>
                  <a:srgbClr val="C00000"/>
                </a:solidFill>
              </a:rPr>
              <a:t> detector and/or ADC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 smtClean="0"/>
              <a:t>Multiple ions with the same </a:t>
            </a:r>
            <a:r>
              <a:rPr lang="en-US" sz="2200" i="1" dirty="0" smtClean="0"/>
              <a:t>m</a:t>
            </a:r>
            <a:r>
              <a:rPr lang="en-US" sz="2200" dirty="0" smtClean="0"/>
              <a:t>/</a:t>
            </a:r>
            <a:r>
              <a:rPr lang="en-US" sz="2200" i="1" dirty="0" smtClean="0"/>
              <a:t>z</a:t>
            </a:r>
            <a:r>
              <a:rPr lang="en-US" sz="2200" dirty="0" smtClean="0"/>
              <a:t> arrive at the detector at the same time.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 smtClean="0"/>
              <a:t>Only a part of ions is detected/recorded.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 smtClean="0"/>
              <a:t>Isotope profile is</a:t>
            </a:r>
            <a:r>
              <a:rPr lang="en-US" sz="2200" dirty="0"/>
              <a:t> </a:t>
            </a:r>
            <a:r>
              <a:rPr lang="en-US" sz="2200" dirty="0" smtClean="0"/>
              <a:t>distorted.</a:t>
            </a:r>
          </a:p>
          <a:p>
            <a:pPr lvl="1">
              <a:buFont typeface="Wingdings" pitchFamily="2" charset="2"/>
              <a:buChar char="§"/>
            </a:pPr>
            <a:endParaRPr lang="en-US" sz="2000" dirty="0"/>
          </a:p>
        </p:txBody>
      </p:sp>
      <p:grpSp>
        <p:nvGrpSpPr>
          <p:cNvPr id="39" name="Group 38"/>
          <p:cNvGrpSpPr/>
          <p:nvPr/>
        </p:nvGrpSpPr>
        <p:grpSpPr>
          <a:xfrm>
            <a:off x="1363070" y="4083043"/>
            <a:ext cx="2652560" cy="2488364"/>
            <a:chOff x="668740" y="2251633"/>
            <a:chExt cx="2652560" cy="2488364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1327150" y="4273550"/>
              <a:ext cx="19304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1327150" y="2251633"/>
              <a:ext cx="0" cy="202191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327150" y="4462998"/>
              <a:ext cx="1930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 smtClean="0"/>
                <a:t>Order of magnitude</a:t>
              </a:r>
              <a:endParaRPr lang="en-US" sz="1200" i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236725" y="4268787"/>
              <a:ext cx="28245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C00000"/>
                  </a:solidFill>
                </a:rPr>
                <a:t>0</a:t>
              </a:r>
              <a:endParaRPr lang="en-US" sz="1500" b="1" dirty="0">
                <a:solidFill>
                  <a:srgbClr val="C0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82750" y="4268787"/>
              <a:ext cx="28245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C00000"/>
                  </a:solidFill>
                </a:rPr>
                <a:t>2</a:t>
              </a:r>
              <a:endParaRPr lang="en-US" sz="1500" b="1" dirty="0">
                <a:solidFill>
                  <a:srgbClr val="C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24200" y="4265611"/>
              <a:ext cx="28245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C00000"/>
                  </a:solidFill>
                </a:rPr>
                <a:t>4</a:t>
              </a:r>
              <a:endParaRPr lang="en-US" sz="1500" b="1" dirty="0">
                <a:solidFill>
                  <a:srgbClr val="C0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559050" y="4268443"/>
              <a:ext cx="28245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C00000"/>
                  </a:solidFill>
                </a:rPr>
                <a:t>6</a:t>
              </a:r>
              <a:endParaRPr lang="en-US" sz="1500" b="1" dirty="0">
                <a:solidFill>
                  <a:srgbClr val="C000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981450" y="4266512"/>
              <a:ext cx="28245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C00000"/>
                  </a:solidFill>
                </a:rPr>
                <a:t>8</a:t>
              </a:r>
              <a:endParaRPr lang="en-US" sz="1500" b="1" dirty="0">
                <a:solidFill>
                  <a:srgbClr val="C0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 rot="16200000">
              <a:off x="-210071" y="3130444"/>
              <a:ext cx="20346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 smtClean="0"/>
                <a:t>Ion intensity</a:t>
              </a:r>
              <a:endParaRPr lang="en-US" sz="1200" i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81194" y="4124671"/>
              <a:ext cx="44595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C00000"/>
                  </a:solidFill>
                </a:rPr>
                <a:t>10</a:t>
              </a:r>
              <a:r>
                <a:rPr lang="en-US" sz="1500" b="1" baseline="30000" dirty="0" smtClean="0">
                  <a:solidFill>
                    <a:srgbClr val="C00000"/>
                  </a:solidFill>
                </a:rPr>
                <a:t>4</a:t>
              </a:r>
              <a:endParaRPr lang="en-US" sz="1500" b="1" baseline="30000" dirty="0">
                <a:solidFill>
                  <a:srgbClr val="C00000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68494" y="3658875"/>
              <a:ext cx="44595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C00000"/>
                  </a:solidFill>
                </a:rPr>
                <a:t>10</a:t>
              </a:r>
              <a:r>
                <a:rPr lang="en-US" sz="1500" b="1" baseline="30000" dirty="0" smtClean="0">
                  <a:solidFill>
                    <a:srgbClr val="C00000"/>
                  </a:solidFill>
                </a:rPr>
                <a:t>5</a:t>
              </a:r>
              <a:endParaRPr lang="en-US" sz="1500" b="1" baseline="30000" dirty="0">
                <a:solidFill>
                  <a:srgbClr val="C00000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68494" y="3207667"/>
              <a:ext cx="44595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C00000"/>
                  </a:solidFill>
                </a:rPr>
                <a:t>10</a:t>
              </a:r>
              <a:r>
                <a:rPr lang="en-US" sz="1500" b="1" baseline="30000" dirty="0" smtClean="0">
                  <a:solidFill>
                    <a:srgbClr val="C00000"/>
                  </a:solidFill>
                </a:rPr>
                <a:t>6</a:t>
              </a:r>
              <a:endParaRPr lang="en-US" sz="1500" b="1" baseline="30000" dirty="0">
                <a:solidFill>
                  <a:srgbClr val="C00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68494" y="2759987"/>
              <a:ext cx="44595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C00000"/>
                  </a:solidFill>
                </a:rPr>
                <a:t>10</a:t>
              </a:r>
              <a:r>
                <a:rPr lang="en-US" sz="1500" b="1" baseline="30000" dirty="0" smtClean="0">
                  <a:solidFill>
                    <a:srgbClr val="C00000"/>
                  </a:solidFill>
                </a:rPr>
                <a:t>7</a:t>
              </a:r>
              <a:endParaRPr lang="en-US" sz="1500" b="1" baseline="30000" dirty="0">
                <a:solidFill>
                  <a:srgbClr val="C00000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70481" y="2304937"/>
              <a:ext cx="44595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C00000"/>
                  </a:solidFill>
                </a:rPr>
                <a:t>10</a:t>
              </a:r>
              <a:r>
                <a:rPr lang="en-US" sz="1500" b="1" baseline="30000" dirty="0" smtClean="0">
                  <a:solidFill>
                    <a:srgbClr val="C00000"/>
                  </a:solidFill>
                </a:rPr>
                <a:t>8</a:t>
              </a:r>
              <a:endParaRPr lang="en-US" sz="1500" b="1" baseline="30000" dirty="0">
                <a:solidFill>
                  <a:srgbClr val="C00000"/>
                </a:solidFill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1604963" y="2750956"/>
              <a:ext cx="1576387" cy="1530532"/>
            </a:xfrm>
            <a:custGeom>
              <a:avLst/>
              <a:gdLst>
                <a:gd name="connsiteX0" fmla="*/ 0 w 1576387"/>
                <a:gd name="connsiteY0" fmla="*/ 1530532 h 1530532"/>
                <a:gd name="connsiteX1" fmla="*/ 571500 w 1576387"/>
                <a:gd name="connsiteY1" fmla="*/ 316094 h 1530532"/>
                <a:gd name="connsiteX2" fmla="*/ 652462 w 1576387"/>
                <a:gd name="connsiteY2" fmla="*/ 149407 h 1530532"/>
                <a:gd name="connsiteX3" fmla="*/ 847725 w 1576387"/>
                <a:gd name="connsiteY3" fmla="*/ 20819 h 1530532"/>
                <a:gd name="connsiteX4" fmla="*/ 1576387 w 1576387"/>
                <a:gd name="connsiteY4" fmla="*/ 1769 h 153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6387" h="1530532">
                  <a:moveTo>
                    <a:pt x="0" y="1530532"/>
                  </a:moveTo>
                  <a:lnTo>
                    <a:pt x="571500" y="316094"/>
                  </a:lnTo>
                  <a:cubicBezTo>
                    <a:pt x="680244" y="85907"/>
                    <a:pt x="606424" y="198620"/>
                    <a:pt x="652462" y="149407"/>
                  </a:cubicBezTo>
                  <a:cubicBezTo>
                    <a:pt x="698500" y="100194"/>
                    <a:pt x="693738" y="45425"/>
                    <a:pt x="847725" y="20819"/>
                  </a:cubicBezTo>
                  <a:cubicBezTo>
                    <a:pt x="1001713" y="-3787"/>
                    <a:pt x="1289050" y="-1009"/>
                    <a:pt x="1576387" y="1769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308350" y="2253057"/>
              <a:ext cx="1012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dirty="0" smtClean="0"/>
                <a:t>Saturation of </a:t>
              </a:r>
              <a:r>
                <a:rPr lang="en-US" sz="1200" b="1" i="1" dirty="0" err="1" smtClean="0"/>
                <a:t>MCP</a:t>
              </a:r>
              <a:r>
                <a:rPr lang="en-US" sz="1200" b="1" i="1" dirty="0" smtClean="0"/>
                <a:t>/ADC</a:t>
              </a:r>
              <a:endParaRPr lang="en-US" sz="1200" b="1" i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828800" y="3428042"/>
              <a:ext cx="83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dirty="0" smtClean="0"/>
                <a:t>Linear range</a:t>
              </a:r>
              <a:endParaRPr lang="en-US" sz="1200" b="1" i="1" dirty="0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14" y="3878854"/>
            <a:ext cx="4085953" cy="2602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39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9" name="Group 5168"/>
          <p:cNvGrpSpPr/>
          <p:nvPr/>
        </p:nvGrpSpPr>
        <p:grpSpPr>
          <a:xfrm>
            <a:off x="1192657" y="3007523"/>
            <a:ext cx="2876035" cy="3459791"/>
            <a:chOff x="2557463" y="981075"/>
            <a:chExt cx="4143375" cy="4984366"/>
          </a:xfrm>
        </p:grpSpPr>
        <p:sp>
          <p:nvSpPr>
            <p:cNvPr id="4" name="Line 7"/>
            <p:cNvSpPr>
              <a:spLocks noChangeShapeType="1"/>
            </p:cNvSpPr>
            <p:nvPr/>
          </p:nvSpPr>
          <p:spPr bwMode="auto">
            <a:xfrm flipV="1">
              <a:off x="2919413" y="1162050"/>
              <a:ext cx="0" cy="4429125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" name="Rectangle 8"/>
            <p:cNvSpPr>
              <a:spLocks noChangeArrowheads="1"/>
            </p:cNvSpPr>
            <p:nvPr/>
          </p:nvSpPr>
          <p:spPr bwMode="auto">
            <a:xfrm>
              <a:off x="2805113" y="981075"/>
              <a:ext cx="71592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7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6" name="Rectangle 9"/>
            <p:cNvSpPr>
              <a:spLocks noChangeArrowheads="1"/>
            </p:cNvSpPr>
            <p:nvPr/>
          </p:nvSpPr>
          <p:spPr bwMode="auto">
            <a:xfrm>
              <a:off x="2557463" y="1000125"/>
              <a:ext cx="207843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x10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7" name="Line 10"/>
            <p:cNvSpPr>
              <a:spLocks noChangeShapeType="1"/>
            </p:cNvSpPr>
            <p:nvPr/>
          </p:nvSpPr>
          <p:spPr bwMode="auto">
            <a:xfrm flipH="1">
              <a:off x="2881313" y="55911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8" name="Rectangle 11"/>
            <p:cNvSpPr>
              <a:spLocks noChangeArrowheads="1"/>
            </p:cNvSpPr>
            <p:nvPr/>
          </p:nvSpPr>
          <p:spPr bwMode="auto">
            <a:xfrm>
              <a:off x="2786063" y="5524499"/>
              <a:ext cx="71592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9" name="Line 12"/>
            <p:cNvSpPr>
              <a:spLocks noChangeShapeType="1"/>
            </p:cNvSpPr>
            <p:nvPr/>
          </p:nvSpPr>
          <p:spPr bwMode="auto">
            <a:xfrm flipH="1">
              <a:off x="2881313" y="54006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2624138" y="5334000"/>
              <a:ext cx="251723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0.05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11" name="Line 14"/>
            <p:cNvSpPr>
              <a:spLocks noChangeShapeType="1"/>
            </p:cNvSpPr>
            <p:nvPr/>
          </p:nvSpPr>
          <p:spPr bwMode="auto">
            <a:xfrm flipH="1">
              <a:off x="2881313" y="52101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2690813" y="5143499"/>
              <a:ext cx="180131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0.1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13" name="Line 16"/>
            <p:cNvSpPr>
              <a:spLocks noChangeShapeType="1"/>
            </p:cNvSpPr>
            <p:nvPr/>
          </p:nvSpPr>
          <p:spPr bwMode="auto">
            <a:xfrm flipH="1">
              <a:off x="2881313" y="50196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14" name="Rectangle 17"/>
            <p:cNvSpPr>
              <a:spLocks noChangeArrowheads="1"/>
            </p:cNvSpPr>
            <p:nvPr/>
          </p:nvSpPr>
          <p:spPr bwMode="auto">
            <a:xfrm>
              <a:off x="2624138" y="4953000"/>
              <a:ext cx="251723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0.15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15" name="Line 18"/>
            <p:cNvSpPr>
              <a:spLocks noChangeShapeType="1"/>
            </p:cNvSpPr>
            <p:nvPr/>
          </p:nvSpPr>
          <p:spPr bwMode="auto">
            <a:xfrm flipH="1">
              <a:off x="2881313" y="48291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16" name="Rectangle 19"/>
            <p:cNvSpPr>
              <a:spLocks noChangeArrowheads="1"/>
            </p:cNvSpPr>
            <p:nvPr/>
          </p:nvSpPr>
          <p:spPr bwMode="auto">
            <a:xfrm>
              <a:off x="2690813" y="4762499"/>
              <a:ext cx="180131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0.2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17" name="Line 20"/>
            <p:cNvSpPr>
              <a:spLocks noChangeShapeType="1"/>
            </p:cNvSpPr>
            <p:nvPr/>
          </p:nvSpPr>
          <p:spPr bwMode="auto">
            <a:xfrm flipH="1">
              <a:off x="2881313" y="46386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18" name="Rectangle 21"/>
            <p:cNvSpPr>
              <a:spLocks noChangeArrowheads="1"/>
            </p:cNvSpPr>
            <p:nvPr/>
          </p:nvSpPr>
          <p:spPr bwMode="auto">
            <a:xfrm>
              <a:off x="2624138" y="4572000"/>
              <a:ext cx="251723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0.25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19" name="Line 22"/>
            <p:cNvSpPr>
              <a:spLocks noChangeShapeType="1"/>
            </p:cNvSpPr>
            <p:nvPr/>
          </p:nvSpPr>
          <p:spPr bwMode="auto">
            <a:xfrm flipH="1">
              <a:off x="2881313" y="44481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20" name="Rectangle 23"/>
            <p:cNvSpPr>
              <a:spLocks noChangeArrowheads="1"/>
            </p:cNvSpPr>
            <p:nvPr/>
          </p:nvSpPr>
          <p:spPr bwMode="auto">
            <a:xfrm>
              <a:off x="2690813" y="4381499"/>
              <a:ext cx="180131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0.3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1" name="Line 24"/>
            <p:cNvSpPr>
              <a:spLocks noChangeShapeType="1"/>
            </p:cNvSpPr>
            <p:nvPr/>
          </p:nvSpPr>
          <p:spPr bwMode="auto">
            <a:xfrm flipH="1">
              <a:off x="2881313" y="42576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22" name="Rectangle 25"/>
            <p:cNvSpPr>
              <a:spLocks noChangeArrowheads="1"/>
            </p:cNvSpPr>
            <p:nvPr/>
          </p:nvSpPr>
          <p:spPr bwMode="auto">
            <a:xfrm>
              <a:off x="2624138" y="4191000"/>
              <a:ext cx="251723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0.35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3" name="Line 26"/>
            <p:cNvSpPr>
              <a:spLocks noChangeShapeType="1"/>
            </p:cNvSpPr>
            <p:nvPr/>
          </p:nvSpPr>
          <p:spPr bwMode="auto">
            <a:xfrm flipH="1">
              <a:off x="2881313" y="40671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24" name="Rectangle 27"/>
            <p:cNvSpPr>
              <a:spLocks noChangeArrowheads="1"/>
            </p:cNvSpPr>
            <p:nvPr/>
          </p:nvSpPr>
          <p:spPr bwMode="auto">
            <a:xfrm>
              <a:off x="2690813" y="4000499"/>
              <a:ext cx="180131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0.4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5" name="Line 28"/>
            <p:cNvSpPr>
              <a:spLocks noChangeShapeType="1"/>
            </p:cNvSpPr>
            <p:nvPr/>
          </p:nvSpPr>
          <p:spPr bwMode="auto">
            <a:xfrm flipH="1">
              <a:off x="2881313" y="38766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26" name="Rectangle 29"/>
            <p:cNvSpPr>
              <a:spLocks noChangeArrowheads="1"/>
            </p:cNvSpPr>
            <p:nvPr/>
          </p:nvSpPr>
          <p:spPr bwMode="auto">
            <a:xfrm>
              <a:off x="2624138" y="3810000"/>
              <a:ext cx="251723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0.45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7" name="Line 30"/>
            <p:cNvSpPr>
              <a:spLocks noChangeShapeType="1"/>
            </p:cNvSpPr>
            <p:nvPr/>
          </p:nvSpPr>
          <p:spPr bwMode="auto">
            <a:xfrm flipH="1">
              <a:off x="2881313" y="36861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28" name="Rectangle 31"/>
            <p:cNvSpPr>
              <a:spLocks noChangeArrowheads="1"/>
            </p:cNvSpPr>
            <p:nvPr/>
          </p:nvSpPr>
          <p:spPr bwMode="auto">
            <a:xfrm>
              <a:off x="2690813" y="3619500"/>
              <a:ext cx="180131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0.5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9" name="Line 32"/>
            <p:cNvSpPr>
              <a:spLocks noChangeShapeType="1"/>
            </p:cNvSpPr>
            <p:nvPr/>
          </p:nvSpPr>
          <p:spPr bwMode="auto">
            <a:xfrm flipH="1">
              <a:off x="2881313" y="34956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30" name="Rectangle 33"/>
            <p:cNvSpPr>
              <a:spLocks noChangeArrowheads="1"/>
            </p:cNvSpPr>
            <p:nvPr/>
          </p:nvSpPr>
          <p:spPr bwMode="auto">
            <a:xfrm>
              <a:off x="2624138" y="3429000"/>
              <a:ext cx="251723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0.55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31" name="Line 34"/>
            <p:cNvSpPr>
              <a:spLocks noChangeShapeType="1"/>
            </p:cNvSpPr>
            <p:nvPr/>
          </p:nvSpPr>
          <p:spPr bwMode="auto">
            <a:xfrm flipH="1">
              <a:off x="2881313" y="33051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20" name="Rectangle 35"/>
            <p:cNvSpPr>
              <a:spLocks noChangeArrowheads="1"/>
            </p:cNvSpPr>
            <p:nvPr/>
          </p:nvSpPr>
          <p:spPr bwMode="auto">
            <a:xfrm>
              <a:off x="2690813" y="3238500"/>
              <a:ext cx="180131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0.6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5121" name="Line 36"/>
            <p:cNvSpPr>
              <a:spLocks noChangeShapeType="1"/>
            </p:cNvSpPr>
            <p:nvPr/>
          </p:nvSpPr>
          <p:spPr bwMode="auto">
            <a:xfrm flipH="1">
              <a:off x="2881313" y="31146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24" name="Rectangle 37"/>
            <p:cNvSpPr>
              <a:spLocks noChangeArrowheads="1"/>
            </p:cNvSpPr>
            <p:nvPr/>
          </p:nvSpPr>
          <p:spPr bwMode="auto">
            <a:xfrm>
              <a:off x="2624138" y="3048000"/>
              <a:ext cx="251723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0.65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5125" name="Line 38"/>
            <p:cNvSpPr>
              <a:spLocks noChangeShapeType="1"/>
            </p:cNvSpPr>
            <p:nvPr/>
          </p:nvSpPr>
          <p:spPr bwMode="auto">
            <a:xfrm flipH="1">
              <a:off x="2881313" y="29241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26" name="Rectangle 39"/>
            <p:cNvSpPr>
              <a:spLocks noChangeArrowheads="1"/>
            </p:cNvSpPr>
            <p:nvPr/>
          </p:nvSpPr>
          <p:spPr bwMode="auto">
            <a:xfrm>
              <a:off x="2690813" y="2857500"/>
              <a:ext cx="180131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0.7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5127" name="Line 40"/>
            <p:cNvSpPr>
              <a:spLocks noChangeShapeType="1"/>
            </p:cNvSpPr>
            <p:nvPr/>
          </p:nvSpPr>
          <p:spPr bwMode="auto">
            <a:xfrm flipH="1">
              <a:off x="2881313" y="27336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28" name="Rectangle 41"/>
            <p:cNvSpPr>
              <a:spLocks noChangeArrowheads="1"/>
            </p:cNvSpPr>
            <p:nvPr/>
          </p:nvSpPr>
          <p:spPr bwMode="auto">
            <a:xfrm>
              <a:off x="2624138" y="2667000"/>
              <a:ext cx="251723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0.75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5129" name="Line 42"/>
            <p:cNvSpPr>
              <a:spLocks noChangeShapeType="1"/>
            </p:cNvSpPr>
            <p:nvPr/>
          </p:nvSpPr>
          <p:spPr bwMode="auto">
            <a:xfrm flipH="1">
              <a:off x="2881313" y="25431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30" name="Rectangle 43"/>
            <p:cNvSpPr>
              <a:spLocks noChangeArrowheads="1"/>
            </p:cNvSpPr>
            <p:nvPr/>
          </p:nvSpPr>
          <p:spPr bwMode="auto">
            <a:xfrm>
              <a:off x="2690813" y="2476500"/>
              <a:ext cx="180131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0.8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5131" name="Line 44"/>
            <p:cNvSpPr>
              <a:spLocks noChangeShapeType="1"/>
            </p:cNvSpPr>
            <p:nvPr/>
          </p:nvSpPr>
          <p:spPr bwMode="auto">
            <a:xfrm flipH="1">
              <a:off x="2881313" y="23526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32" name="Rectangle 45"/>
            <p:cNvSpPr>
              <a:spLocks noChangeArrowheads="1"/>
            </p:cNvSpPr>
            <p:nvPr/>
          </p:nvSpPr>
          <p:spPr bwMode="auto">
            <a:xfrm>
              <a:off x="2624138" y="2286000"/>
              <a:ext cx="251723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0.85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5133" name="Line 46"/>
            <p:cNvSpPr>
              <a:spLocks noChangeShapeType="1"/>
            </p:cNvSpPr>
            <p:nvPr/>
          </p:nvSpPr>
          <p:spPr bwMode="auto">
            <a:xfrm flipH="1">
              <a:off x="2881313" y="21621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34" name="Rectangle 47"/>
            <p:cNvSpPr>
              <a:spLocks noChangeArrowheads="1"/>
            </p:cNvSpPr>
            <p:nvPr/>
          </p:nvSpPr>
          <p:spPr bwMode="auto">
            <a:xfrm>
              <a:off x="2690813" y="2095500"/>
              <a:ext cx="180131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0.9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5135" name="Line 48"/>
            <p:cNvSpPr>
              <a:spLocks noChangeShapeType="1"/>
            </p:cNvSpPr>
            <p:nvPr/>
          </p:nvSpPr>
          <p:spPr bwMode="auto">
            <a:xfrm flipH="1">
              <a:off x="2881313" y="19716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36" name="Rectangle 49"/>
            <p:cNvSpPr>
              <a:spLocks noChangeArrowheads="1"/>
            </p:cNvSpPr>
            <p:nvPr/>
          </p:nvSpPr>
          <p:spPr bwMode="auto">
            <a:xfrm>
              <a:off x="2624138" y="1905000"/>
              <a:ext cx="251723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0.95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5137" name="Line 50"/>
            <p:cNvSpPr>
              <a:spLocks noChangeShapeType="1"/>
            </p:cNvSpPr>
            <p:nvPr/>
          </p:nvSpPr>
          <p:spPr bwMode="auto">
            <a:xfrm flipH="1">
              <a:off x="2881313" y="17811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38" name="Rectangle 51"/>
            <p:cNvSpPr>
              <a:spLocks noChangeArrowheads="1"/>
            </p:cNvSpPr>
            <p:nvPr/>
          </p:nvSpPr>
          <p:spPr bwMode="auto">
            <a:xfrm>
              <a:off x="2786063" y="1714500"/>
              <a:ext cx="71592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5139" name="Line 52"/>
            <p:cNvSpPr>
              <a:spLocks noChangeShapeType="1"/>
            </p:cNvSpPr>
            <p:nvPr/>
          </p:nvSpPr>
          <p:spPr bwMode="auto">
            <a:xfrm flipH="1">
              <a:off x="2881313" y="1581150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40" name="Rectangle 53"/>
            <p:cNvSpPr>
              <a:spLocks noChangeArrowheads="1"/>
            </p:cNvSpPr>
            <p:nvPr/>
          </p:nvSpPr>
          <p:spPr bwMode="auto">
            <a:xfrm>
              <a:off x="2624138" y="1514475"/>
              <a:ext cx="251723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1.05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5141" name="Line 54"/>
            <p:cNvSpPr>
              <a:spLocks noChangeShapeType="1"/>
            </p:cNvSpPr>
            <p:nvPr/>
          </p:nvSpPr>
          <p:spPr bwMode="auto">
            <a:xfrm flipH="1">
              <a:off x="2881313" y="1390650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42" name="Rectangle 55"/>
            <p:cNvSpPr>
              <a:spLocks noChangeArrowheads="1"/>
            </p:cNvSpPr>
            <p:nvPr/>
          </p:nvSpPr>
          <p:spPr bwMode="auto">
            <a:xfrm>
              <a:off x="2690813" y="1323975"/>
              <a:ext cx="180131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1.1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5143" name="Line 56"/>
            <p:cNvSpPr>
              <a:spLocks noChangeShapeType="1"/>
            </p:cNvSpPr>
            <p:nvPr/>
          </p:nvSpPr>
          <p:spPr bwMode="auto">
            <a:xfrm flipH="1">
              <a:off x="2881313" y="1200150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46" name="Freeform 59"/>
            <p:cNvSpPr>
              <a:spLocks/>
            </p:cNvSpPr>
            <p:nvPr/>
          </p:nvSpPr>
          <p:spPr bwMode="auto">
            <a:xfrm>
              <a:off x="2947988" y="1362075"/>
              <a:ext cx="3752850" cy="4229100"/>
            </a:xfrm>
            <a:custGeom>
              <a:avLst/>
              <a:gdLst>
                <a:gd name="T0" fmla="*/ 30 w 2364"/>
                <a:gd name="T1" fmla="*/ 2664 h 2664"/>
                <a:gd name="T2" fmla="*/ 66 w 2364"/>
                <a:gd name="T3" fmla="*/ 2664 h 2664"/>
                <a:gd name="T4" fmla="*/ 102 w 2364"/>
                <a:gd name="T5" fmla="*/ 2658 h 2664"/>
                <a:gd name="T6" fmla="*/ 144 w 2364"/>
                <a:gd name="T7" fmla="*/ 2652 h 2664"/>
                <a:gd name="T8" fmla="*/ 180 w 2364"/>
                <a:gd name="T9" fmla="*/ 2628 h 2664"/>
                <a:gd name="T10" fmla="*/ 216 w 2364"/>
                <a:gd name="T11" fmla="*/ 2298 h 2664"/>
                <a:gd name="T12" fmla="*/ 258 w 2364"/>
                <a:gd name="T13" fmla="*/ 522 h 2664"/>
                <a:gd name="T14" fmla="*/ 294 w 2364"/>
                <a:gd name="T15" fmla="*/ 2052 h 2664"/>
                <a:gd name="T16" fmla="*/ 330 w 2364"/>
                <a:gd name="T17" fmla="*/ 2340 h 2664"/>
                <a:gd name="T18" fmla="*/ 366 w 2364"/>
                <a:gd name="T19" fmla="*/ 2520 h 2664"/>
                <a:gd name="T20" fmla="*/ 408 w 2364"/>
                <a:gd name="T21" fmla="*/ 2568 h 2664"/>
                <a:gd name="T22" fmla="*/ 444 w 2364"/>
                <a:gd name="T23" fmla="*/ 2598 h 2664"/>
                <a:gd name="T24" fmla="*/ 480 w 2364"/>
                <a:gd name="T25" fmla="*/ 2610 h 2664"/>
                <a:gd name="T26" fmla="*/ 522 w 2364"/>
                <a:gd name="T27" fmla="*/ 2616 h 2664"/>
                <a:gd name="T28" fmla="*/ 558 w 2364"/>
                <a:gd name="T29" fmla="*/ 2622 h 2664"/>
                <a:gd name="T30" fmla="*/ 594 w 2364"/>
                <a:gd name="T31" fmla="*/ 2628 h 2664"/>
                <a:gd name="T32" fmla="*/ 630 w 2364"/>
                <a:gd name="T33" fmla="*/ 2628 h 2664"/>
                <a:gd name="T34" fmla="*/ 672 w 2364"/>
                <a:gd name="T35" fmla="*/ 2628 h 2664"/>
                <a:gd name="T36" fmla="*/ 708 w 2364"/>
                <a:gd name="T37" fmla="*/ 2628 h 2664"/>
                <a:gd name="T38" fmla="*/ 744 w 2364"/>
                <a:gd name="T39" fmla="*/ 2628 h 2664"/>
                <a:gd name="T40" fmla="*/ 780 w 2364"/>
                <a:gd name="T41" fmla="*/ 2622 h 2664"/>
                <a:gd name="T42" fmla="*/ 822 w 2364"/>
                <a:gd name="T43" fmla="*/ 2574 h 2664"/>
                <a:gd name="T44" fmla="*/ 858 w 2364"/>
                <a:gd name="T45" fmla="*/ 990 h 2664"/>
                <a:gd name="T46" fmla="*/ 894 w 2364"/>
                <a:gd name="T47" fmla="*/ 1950 h 2664"/>
                <a:gd name="T48" fmla="*/ 936 w 2364"/>
                <a:gd name="T49" fmla="*/ 2382 h 2664"/>
                <a:gd name="T50" fmla="*/ 972 w 2364"/>
                <a:gd name="T51" fmla="*/ 2532 h 2664"/>
                <a:gd name="T52" fmla="*/ 1008 w 2364"/>
                <a:gd name="T53" fmla="*/ 2574 h 2664"/>
                <a:gd name="T54" fmla="*/ 1044 w 2364"/>
                <a:gd name="T55" fmla="*/ 2598 h 2664"/>
                <a:gd name="T56" fmla="*/ 1086 w 2364"/>
                <a:gd name="T57" fmla="*/ 2610 h 2664"/>
                <a:gd name="T58" fmla="*/ 1122 w 2364"/>
                <a:gd name="T59" fmla="*/ 2616 h 2664"/>
                <a:gd name="T60" fmla="*/ 1158 w 2364"/>
                <a:gd name="T61" fmla="*/ 2622 h 2664"/>
                <a:gd name="T62" fmla="*/ 1200 w 2364"/>
                <a:gd name="T63" fmla="*/ 2628 h 2664"/>
                <a:gd name="T64" fmla="*/ 1236 w 2364"/>
                <a:gd name="T65" fmla="*/ 2628 h 2664"/>
                <a:gd name="T66" fmla="*/ 1272 w 2364"/>
                <a:gd name="T67" fmla="*/ 2628 h 2664"/>
                <a:gd name="T68" fmla="*/ 1308 w 2364"/>
                <a:gd name="T69" fmla="*/ 2634 h 2664"/>
                <a:gd name="T70" fmla="*/ 1350 w 2364"/>
                <a:gd name="T71" fmla="*/ 2634 h 2664"/>
                <a:gd name="T72" fmla="*/ 1386 w 2364"/>
                <a:gd name="T73" fmla="*/ 2634 h 2664"/>
                <a:gd name="T74" fmla="*/ 1422 w 2364"/>
                <a:gd name="T75" fmla="*/ 2628 h 2664"/>
                <a:gd name="T76" fmla="*/ 1464 w 2364"/>
                <a:gd name="T77" fmla="*/ 2562 h 2664"/>
                <a:gd name="T78" fmla="*/ 1500 w 2364"/>
                <a:gd name="T79" fmla="*/ 2094 h 2664"/>
                <a:gd name="T80" fmla="*/ 1536 w 2364"/>
                <a:gd name="T81" fmla="*/ 2532 h 2664"/>
                <a:gd name="T82" fmla="*/ 1572 w 2364"/>
                <a:gd name="T83" fmla="*/ 2586 h 2664"/>
                <a:gd name="T84" fmla="*/ 1614 w 2364"/>
                <a:gd name="T85" fmla="*/ 2616 h 2664"/>
                <a:gd name="T86" fmla="*/ 1650 w 2364"/>
                <a:gd name="T87" fmla="*/ 2628 h 2664"/>
                <a:gd name="T88" fmla="*/ 1686 w 2364"/>
                <a:gd name="T89" fmla="*/ 2634 h 2664"/>
                <a:gd name="T90" fmla="*/ 1728 w 2364"/>
                <a:gd name="T91" fmla="*/ 2640 h 2664"/>
                <a:gd name="T92" fmla="*/ 1764 w 2364"/>
                <a:gd name="T93" fmla="*/ 2640 h 2664"/>
                <a:gd name="T94" fmla="*/ 1800 w 2364"/>
                <a:gd name="T95" fmla="*/ 2640 h 2664"/>
                <a:gd name="T96" fmla="*/ 1836 w 2364"/>
                <a:gd name="T97" fmla="*/ 2646 h 2664"/>
                <a:gd name="T98" fmla="*/ 1878 w 2364"/>
                <a:gd name="T99" fmla="*/ 2646 h 2664"/>
                <a:gd name="T100" fmla="*/ 1914 w 2364"/>
                <a:gd name="T101" fmla="*/ 2646 h 2664"/>
                <a:gd name="T102" fmla="*/ 1950 w 2364"/>
                <a:gd name="T103" fmla="*/ 2646 h 2664"/>
                <a:gd name="T104" fmla="*/ 1986 w 2364"/>
                <a:gd name="T105" fmla="*/ 2646 h 2664"/>
                <a:gd name="T106" fmla="*/ 2028 w 2364"/>
                <a:gd name="T107" fmla="*/ 2646 h 2664"/>
                <a:gd name="T108" fmla="*/ 2064 w 2364"/>
                <a:gd name="T109" fmla="*/ 2646 h 2664"/>
                <a:gd name="T110" fmla="*/ 2100 w 2364"/>
                <a:gd name="T111" fmla="*/ 2448 h 2664"/>
                <a:gd name="T112" fmla="*/ 2142 w 2364"/>
                <a:gd name="T113" fmla="*/ 2604 h 2664"/>
                <a:gd name="T114" fmla="*/ 2178 w 2364"/>
                <a:gd name="T115" fmla="*/ 2634 h 2664"/>
                <a:gd name="T116" fmla="*/ 2214 w 2364"/>
                <a:gd name="T117" fmla="*/ 2646 h 2664"/>
                <a:gd name="T118" fmla="*/ 2256 w 2364"/>
                <a:gd name="T119" fmla="*/ 2646 h 2664"/>
                <a:gd name="T120" fmla="*/ 2292 w 2364"/>
                <a:gd name="T121" fmla="*/ 2652 h 2664"/>
                <a:gd name="T122" fmla="*/ 2328 w 2364"/>
                <a:gd name="T123" fmla="*/ 2652 h 2664"/>
                <a:gd name="T124" fmla="*/ 2364 w 2364"/>
                <a:gd name="T125" fmla="*/ 2652 h 2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64" h="2664">
                  <a:moveTo>
                    <a:pt x="0" y="2664"/>
                  </a:moveTo>
                  <a:lnTo>
                    <a:pt x="6" y="2664"/>
                  </a:lnTo>
                  <a:lnTo>
                    <a:pt x="12" y="2664"/>
                  </a:lnTo>
                  <a:lnTo>
                    <a:pt x="18" y="2664"/>
                  </a:lnTo>
                  <a:lnTo>
                    <a:pt x="24" y="2664"/>
                  </a:lnTo>
                  <a:lnTo>
                    <a:pt x="30" y="2664"/>
                  </a:lnTo>
                  <a:lnTo>
                    <a:pt x="36" y="2664"/>
                  </a:lnTo>
                  <a:lnTo>
                    <a:pt x="42" y="2664"/>
                  </a:lnTo>
                  <a:lnTo>
                    <a:pt x="48" y="2664"/>
                  </a:lnTo>
                  <a:lnTo>
                    <a:pt x="54" y="2664"/>
                  </a:lnTo>
                  <a:lnTo>
                    <a:pt x="60" y="2664"/>
                  </a:lnTo>
                  <a:lnTo>
                    <a:pt x="66" y="2664"/>
                  </a:lnTo>
                  <a:lnTo>
                    <a:pt x="72" y="2664"/>
                  </a:lnTo>
                  <a:lnTo>
                    <a:pt x="78" y="2664"/>
                  </a:lnTo>
                  <a:lnTo>
                    <a:pt x="84" y="2664"/>
                  </a:lnTo>
                  <a:lnTo>
                    <a:pt x="90" y="2664"/>
                  </a:lnTo>
                  <a:lnTo>
                    <a:pt x="96" y="2658"/>
                  </a:lnTo>
                  <a:lnTo>
                    <a:pt x="102" y="2658"/>
                  </a:lnTo>
                  <a:lnTo>
                    <a:pt x="114" y="2658"/>
                  </a:lnTo>
                  <a:lnTo>
                    <a:pt x="120" y="2658"/>
                  </a:lnTo>
                  <a:lnTo>
                    <a:pt x="126" y="2658"/>
                  </a:lnTo>
                  <a:lnTo>
                    <a:pt x="132" y="2658"/>
                  </a:lnTo>
                  <a:lnTo>
                    <a:pt x="138" y="2658"/>
                  </a:lnTo>
                  <a:lnTo>
                    <a:pt x="144" y="2652"/>
                  </a:lnTo>
                  <a:lnTo>
                    <a:pt x="150" y="2652"/>
                  </a:lnTo>
                  <a:lnTo>
                    <a:pt x="156" y="2652"/>
                  </a:lnTo>
                  <a:lnTo>
                    <a:pt x="162" y="2646"/>
                  </a:lnTo>
                  <a:lnTo>
                    <a:pt x="168" y="2640"/>
                  </a:lnTo>
                  <a:lnTo>
                    <a:pt x="174" y="2634"/>
                  </a:lnTo>
                  <a:lnTo>
                    <a:pt x="180" y="2628"/>
                  </a:lnTo>
                  <a:lnTo>
                    <a:pt x="186" y="2616"/>
                  </a:lnTo>
                  <a:lnTo>
                    <a:pt x="192" y="2604"/>
                  </a:lnTo>
                  <a:lnTo>
                    <a:pt x="198" y="2568"/>
                  </a:lnTo>
                  <a:lnTo>
                    <a:pt x="204" y="2520"/>
                  </a:lnTo>
                  <a:lnTo>
                    <a:pt x="210" y="2442"/>
                  </a:lnTo>
                  <a:lnTo>
                    <a:pt x="216" y="2298"/>
                  </a:lnTo>
                  <a:lnTo>
                    <a:pt x="222" y="1992"/>
                  </a:lnTo>
                  <a:lnTo>
                    <a:pt x="228" y="1302"/>
                  </a:lnTo>
                  <a:lnTo>
                    <a:pt x="234" y="378"/>
                  </a:lnTo>
                  <a:lnTo>
                    <a:pt x="240" y="0"/>
                  </a:lnTo>
                  <a:lnTo>
                    <a:pt x="252" y="150"/>
                  </a:lnTo>
                  <a:lnTo>
                    <a:pt x="258" y="522"/>
                  </a:lnTo>
                  <a:lnTo>
                    <a:pt x="264" y="978"/>
                  </a:lnTo>
                  <a:lnTo>
                    <a:pt x="270" y="1368"/>
                  </a:lnTo>
                  <a:lnTo>
                    <a:pt x="276" y="1614"/>
                  </a:lnTo>
                  <a:lnTo>
                    <a:pt x="282" y="1800"/>
                  </a:lnTo>
                  <a:lnTo>
                    <a:pt x="288" y="1944"/>
                  </a:lnTo>
                  <a:lnTo>
                    <a:pt x="294" y="2052"/>
                  </a:lnTo>
                  <a:lnTo>
                    <a:pt x="300" y="2142"/>
                  </a:lnTo>
                  <a:lnTo>
                    <a:pt x="306" y="2190"/>
                  </a:lnTo>
                  <a:lnTo>
                    <a:pt x="312" y="2226"/>
                  </a:lnTo>
                  <a:lnTo>
                    <a:pt x="318" y="2262"/>
                  </a:lnTo>
                  <a:lnTo>
                    <a:pt x="324" y="2298"/>
                  </a:lnTo>
                  <a:lnTo>
                    <a:pt x="330" y="2340"/>
                  </a:lnTo>
                  <a:lnTo>
                    <a:pt x="336" y="2382"/>
                  </a:lnTo>
                  <a:lnTo>
                    <a:pt x="342" y="2436"/>
                  </a:lnTo>
                  <a:lnTo>
                    <a:pt x="348" y="2472"/>
                  </a:lnTo>
                  <a:lnTo>
                    <a:pt x="354" y="2484"/>
                  </a:lnTo>
                  <a:lnTo>
                    <a:pt x="360" y="2502"/>
                  </a:lnTo>
                  <a:lnTo>
                    <a:pt x="366" y="2520"/>
                  </a:lnTo>
                  <a:lnTo>
                    <a:pt x="372" y="2526"/>
                  </a:lnTo>
                  <a:lnTo>
                    <a:pt x="378" y="2538"/>
                  </a:lnTo>
                  <a:lnTo>
                    <a:pt x="390" y="2550"/>
                  </a:lnTo>
                  <a:lnTo>
                    <a:pt x="396" y="2556"/>
                  </a:lnTo>
                  <a:lnTo>
                    <a:pt x="402" y="2562"/>
                  </a:lnTo>
                  <a:lnTo>
                    <a:pt x="408" y="2568"/>
                  </a:lnTo>
                  <a:lnTo>
                    <a:pt x="414" y="2574"/>
                  </a:lnTo>
                  <a:lnTo>
                    <a:pt x="420" y="2586"/>
                  </a:lnTo>
                  <a:lnTo>
                    <a:pt x="426" y="2586"/>
                  </a:lnTo>
                  <a:lnTo>
                    <a:pt x="432" y="2586"/>
                  </a:lnTo>
                  <a:lnTo>
                    <a:pt x="438" y="2592"/>
                  </a:lnTo>
                  <a:lnTo>
                    <a:pt x="444" y="2598"/>
                  </a:lnTo>
                  <a:lnTo>
                    <a:pt x="450" y="2598"/>
                  </a:lnTo>
                  <a:lnTo>
                    <a:pt x="456" y="2598"/>
                  </a:lnTo>
                  <a:lnTo>
                    <a:pt x="462" y="2604"/>
                  </a:lnTo>
                  <a:lnTo>
                    <a:pt x="468" y="2604"/>
                  </a:lnTo>
                  <a:lnTo>
                    <a:pt x="474" y="2610"/>
                  </a:lnTo>
                  <a:lnTo>
                    <a:pt x="480" y="2610"/>
                  </a:lnTo>
                  <a:lnTo>
                    <a:pt x="486" y="2610"/>
                  </a:lnTo>
                  <a:lnTo>
                    <a:pt x="492" y="2616"/>
                  </a:lnTo>
                  <a:lnTo>
                    <a:pt x="498" y="2616"/>
                  </a:lnTo>
                  <a:lnTo>
                    <a:pt x="504" y="2616"/>
                  </a:lnTo>
                  <a:lnTo>
                    <a:pt x="510" y="2616"/>
                  </a:lnTo>
                  <a:lnTo>
                    <a:pt x="522" y="2616"/>
                  </a:lnTo>
                  <a:lnTo>
                    <a:pt x="528" y="2616"/>
                  </a:lnTo>
                  <a:lnTo>
                    <a:pt x="534" y="2622"/>
                  </a:lnTo>
                  <a:lnTo>
                    <a:pt x="540" y="2622"/>
                  </a:lnTo>
                  <a:lnTo>
                    <a:pt x="546" y="2622"/>
                  </a:lnTo>
                  <a:lnTo>
                    <a:pt x="552" y="2622"/>
                  </a:lnTo>
                  <a:lnTo>
                    <a:pt x="558" y="2622"/>
                  </a:lnTo>
                  <a:lnTo>
                    <a:pt x="564" y="2622"/>
                  </a:lnTo>
                  <a:lnTo>
                    <a:pt x="570" y="2622"/>
                  </a:lnTo>
                  <a:lnTo>
                    <a:pt x="576" y="2622"/>
                  </a:lnTo>
                  <a:lnTo>
                    <a:pt x="582" y="2628"/>
                  </a:lnTo>
                  <a:lnTo>
                    <a:pt x="588" y="2628"/>
                  </a:lnTo>
                  <a:lnTo>
                    <a:pt x="594" y="2628"/>
                  </a:lnTo>
                  <a:lnTo>
                    <a:pt x="600" y="2628"/>
                  </a:lnTo>
                  <a:lnTo>
                    <a:pt x="606" y="2628"/>
                  </a:lnTo>
                  <a:lnTo>
                    <a:pt x="612" y="2628"/>
                  </a:lnTo>
                  <a:lnTo>
                    <a:pt x="618" y="2628"/>
                  </a:lnTo>
                  <a:lnTo>
                    <a:pt x="624" y="2628"/>
                  </a:lnTo>
                  <a:lnTo>
                    <a:pt x="630" y="2628"/>
                  </a:lnTo>
                  <a:lnTo>
                    <a:pt x="636" y="2628"/>
                  </a:lnTo>
                  <a:lnTo>
                    <a:pt x="642" y="2628"/>
                  </a:lnTo>
                  <a:lnTo>
                    <a:pt x="648" y="2628"/>
                  </a:lnTo>
                  <a:lnTo>
                    <a:pt x="660" y="2628"/>
                  </a:lnTo>
                  <a:lnTo>
                    <a:pt x="666" y="2628"/>
                  </a:lnTo>
                  <a:lnTo>
                    <a:pt x="672" y="2628"/>
                  </a:lnTo>
                  <a:lnTo>
                    <a:pt x="678" y="2628"/>
                  </a:lnTo>
                  <a:lnTo>
                    <a:pt x="684" y="2628"/>
                  </a:lnTo>
                  <a:lnTo>
                    <a:pt x="690" y="2634"/>
                  </a:lnTo>
                  <a:lnTo>
                    <a:pt x="696" y="2628"/>
                  </a:lnTo>
                  <a:lnTo>
                    <a:pt x="702" y="2628"/>
                  </a:lnTo>
                  <a:lnTo>
                    <a:pt x="708" y="2628"/>
                  </a:lnTo>
                  <a:lnTo>
                    <a:pt x="714" y="2628"/>
                  </a:lnTo>
                  <a:lnTo>
                    <a:pt x="720" y="2628"/>
                  </a:lnTo>
                  <a:lnTo>
                    <a:pt x="726" y="2628"/>
                  </a:lnTo>
                  <a:lnTo>
                    <a:pt x="732" y="2628"/>
                  </a:lnTo>
                  <a:lnTo>
                    <a:pt x="738" y="2628"/>
                  </a:lnTo>
                  <a:lnTo>
                    <a:pt x="744" y="2628"/>
                  </a:lnTo>
                  <a:lnTo>
                    <a:pt x="750" y="2628"/>
                  </a:lnTo>
                  <a:lnTo>
                    <a:pt x="756" y="2628"/>
                  </a:lnTo>
                  <a:lnTo>
                    <a:pt x="762" y="2628"/>
                  </a:lnTo>
                  <a:lnTo>
                    <a:pt x="768" y="2628"/>
                  </a:lnTo>
                  <a:lnTo>
                    <a:pt x="774" y="2622"/>
                  </a:lnTo>
                  <a:lnTo>
                    <a:pt x="780" y="2622"/>
                  </a:lnTo>
                  <a:lnTo>
                    <a:pt x="792" y="2622"/>
                  </a:lnTo>
                  <a:lnTo>
                    <a:pt x="798" y="2616"/>
                  </a:lnTo>
                  <a:lnTo>
                    <a:pt x="804" y="2610"/>
                  </a:lnTo>
                  <a:lnTo>
                    <a:pt x="810" y="2604"/>
                  </a:lnTo>
                  <a:lnTo>
                    <a:pt x="816" y="2598"/>
                  </a:lnTo>
                  <a:lnTo>
                    <a:pt x="822" y="2574"/>
                  </a:lnTo>
                  <a:lnTo>
                    <a:pt x="828" y="2550"/>
                  </a:lnTo>
                  <a:lnTo>
                    <a:pt x="834" y="2502"/>
                  </a:lnTo>
                  <a:lnTo>
                    <a:pt x="840" y="2412"/>
                  </a:lnTo>
                  <a:lnTo>
                    <a:pt x="846" y="2190"/>
                  </a:lnTo>
                  <a:lnTo>
                    <a:pt x="852" y="1668"/>
                  </a:lnTo>
                  <a:lnTo>
                    <a:pt x="858" y="990"/>
                  </a:lnTo>
                  <a:lnTo>
                    <a:pt x="864" y="690"/>
                  </a:lnTo>
                  <a:lnTo>
                    <a:pt x="870" y="864"/>
                  </a:lnTo>
                  <a:lnTo>
                    <a:pt x="876" y="1212"/>
                  </a:lnTo>
                  <a:lnTo>
                    <a:pt x="882" y="1530"/>
                  </a:lnTo>
                  <a:lnTo>
                    <a:pt x="888" y="1776"/>
                  </a:lnTo>
                  <a:lnTo>
                    <a:pt x="894" y="1950"/>
                  </a:lnTo>
                  <a:lnTo>
                    <a:pt x="900" y="2088"/>
                  </a:lnTo>
                  <a:lnTo>
                    <a:pt x="906" y="2196"/>
                  </a:lnTo>
                  <a:lnTo>
                    <a:pt x="912" y="2274"/>
                  </a:lnTo>
                  <a:lnTo>
                    <a:pt x="918" y="2328"/>
                  </a:lnTo>
                  <a:lnTo>
                    <a:pt x="930" y="2358"/>
                  </a:lnTo>
                  <a:lnTo>
                    <a:pt x="936" y="2382"/>
                  </a:lnTo>
                  <a:lnTo>
                    <a:pt x="942" y="2400"/>
                  </a:lnTo>
                  <a:lnTo>
                    <a:pt x="948" y="2424"/>
                  </a:lnTo>
                  <a:lnTo>
                    <a:pt x="954" y="2448"/>
                  </a:lnTo>
                  <a:lnTo>
                    <a:pt x="960" y="2472"/>
                  </a:lnTo>
                  <a:lnTo>
                    <a:pt x="966" y="2508"/>
                  </a:lnTo>
                  <a:lnTo>
                    <a:pt x="972" y="2532"/>
                  </a:lnTo>
                  <a:lnTo>
                    <a:pt x="978" y="2538"/>
                  </a:lnTo>
                  <a:lnTo>
                    <a:pt x="984" y="2544"/>
                  </a:lnTo>
                  <a:lnTo>
                    <a:pt x="990" y="2556"/>
                  </a:lnTo>
                  <a:lnTo>
                    <a:pt x="996" y="2562"/>
                  </a:lnTo>
                  <a:lnTo>
                    <a:pt x="1002" y="2568"/>
                  </a:lnTo>
                  <a:lnTo>
                    <a:pt x="1008" y="2574"/>
                  </a:lnTo>
                  <a:lnTo>
                    <a:pt x="1014" y="2580"/>
                  </a:lnTo>
                  <a:lnTo>
                    <a:pt x="1020" y="2586"/>
                  </a:lnTo>
                  <a:lnTo>
                    <a:pt x="1026" y="2586"/>
                  </a:lnTo>
                  <a:lnTo>
                    <a:pt x="1032" y="2592"/>
                  </a:lnTo>
                  <a:lnTo>
                    <a:pt x="1038" y="2592"/>
                  </a:lnTo>
                  <a:lnTo>
                    <a:pt x="1044" y="2598"/>
                  </a:lnTo>
                  <a:lnTo>
                    <a:pt x="1050" y="2598"/>
                  </a:lnTo>
                  <a:lnTo>
                    <a:pt x="1062" y="2604"/>
                  </a:lnTo>
                  <a:lnTo>
                    <a:pt x="1068" y="2604"/>
                  </a:lnTo>
                  <a:lnTo>
                    <a:pt x="1074" y="2604"/>
                  </a:lnTo>
                  <a:lnTo>
                    <a:pt x="1080" y="2610"/>
                  </a:lnTo>
                  <a:lnTo>
                    <a:pt x="1086" y="2610"/>
                  </a:lnTo>
                  <a:lnTo>
                    <a:pt x="1092" y="2610"/>
                  </a:lnTo>
                  <a:lnTo>
                    <a:pt x="1098" y="2610"/>
                  </a:lnTo>
                  <a:lnTo>
                    <a:pt x="1104" y="2616"/>
                  </a:lnTo>
                  <a:lnTo>
                    <a:pt x="1110" y="2616"/>
                  </a:lnTo>
                  <a:lnTo>
                    <a:pt x="1116" y="2616"/>
                  </a:lnTo>
                  <a:lnTo>
                    <a:pt x="1122" y="2616"/>
                  </a:lnTo>
                  <a:lnTo>
                    <a:pt x="1128" y="2616"/>
                  </a:lnTo>
                  <a:lnTo>
                    <a:pt x="1134" y="2616"/>
                  </a:lnTo>
                  <a:lnTo>
                    <a:pt x="1140" y="2622"/>
                  </a:lnTo>
                  <a:lnTo>
                    <a:pt x="1146" y="2622"/>
                  </a:lnTo>
                  <a:lnTo>
                    <a:pt x="1152" y="2622"/>
                  </a:lnTo>
                  <a:lnTo>
                    <a:pt x="1158" y="2622"/>
                  </a:lnTo>
                  <a:lnTo>
                    <a:pt x="1164" y="2622"/>
                  </a:lnTo>
                  <a:lnTo>
                    <a:pt x="1170" y="2622"/>
                  </a:lnTo>
                  <a:lnTo>
                    <a:pt x="1176" y="2622"/>
                  </a:lnTo>
                  <a:lnTo>
                    <a:pt x="1182" y="2622"/>
                  </a:lnTo>
                  <a:lnTo>
                    <a:pt x="1188" y="2622"/>
                  </a:lnTo>
                  <a:lnTo>
                    <a:pt x="1200" y="2628"/>
                  </a:lnTo>
                  <a:lnTo>
                    <a:pt x="1206" y="2628"/>
                  </a:lnTo>
                  <a:lnTo>
                    <a:pt x="1212" y="2628"/>
                  </a:lnTo>
                  <a:lnTo>
                    <a:pt x="1218" y="2628"/>
                  </a:lnTo>
                  <a:lnTo>
                    <a:pt x="1224" y="2628"/>
                  </a:lnTo>
                  <a:lnTo>
                    <a:pt x="1230" y="2628"/>
                  </a:lnTo>
                  <a:lnTo>
                    <a:pt x="1236" y="2628"/>
                  </a:lnTo>
                  <a:lnTo>
                    <a:pt x="1242" y="2628"/>
                  </a:lnTo>
                  <a:lnTo>
                    <a:pt x="1248" y="2628"/>
                  </a:lnTo>
                  <a:lnTo>
                    <a:pt x="1254" y="2628"/>
                  </a:lnTo>
                  <a:lnTo>
                    <a:pt x="1260" y="2628"/>
                  </a:lnTo>
                  <a:lnTo>
                    <a:pt x="1266" y="2628"/>
                  </a:lnTo>
                  <a:lnTo>
                    <a:pt x="1272" y="2628"/>
                  </a:lnTo>
                  <a:lnTo>
                    <a:pt x="1278" y="2628"/>
                  </a:lnTo>
                  <a:lnTo>
                    <a:pt x="1284" y="2628"/>
                  </a:lnTo>
                  <a:lnTo>
                    <a:pt x="1290" y="2628"/>
                  </a:lnTo>
                  <a:lnTo>
                    <a:pt x="1296" y="2628"/>
                  </a:lnTo>
                  <a:lnTo>
                    <a:pt x="1302" y="2628"/>
                  </a:lnTo>
                  <a:lnTo>
                    <a:pt x="1308" y="2634"/>
                  </a:lnTo>
                  <a:lnTo>
                    <a:pt x="1314" y="2634"/>
                  </a:lnTo>
                  <a:lnTo>
                    <a:pt x="1320" y="2634"/>
                  </a:lnTo>
                  <a:lnTo>
                    <a:pt x="1332" y="2634"/>
                  </a:lnTo>
                  <a:lnTo>
                    <a:pt x="1338" y="2634"/>
                  </a:lnTo>
                  <a:lnTo>
                    <a:pt x="1344" y="2634"/>
                  </a:lnTo>
                  <a:lnTo>
                    <a:pt x="1350" y="2634"/>
                  </a:lnTo>
                  <a:lnTo>
                    <a:pt x="1356" y="2634"/>
                  </a:lnTo>
                  <a:lnTo>
                    <a:pt x="1362" y="2634"/>
                  </a:lnTo>
                  <a:lnTo>
                    <a:pt x="1368" y="2634"/>
                  </a:lnTo>
                  <a:lnTo>
                    <a:pt x="1374" y="2634"/>
                  </a:lnTo>
                  <a:lnTo>
                    <a:pt x="1380" y="2634"/>
                  </a:lnTo>
                  <a:lnTo>
                    <a:pt x="1386" y="2634"/>
                  </a:lnTo>
                  <a:lnTo>
                    <a:pt x="1392" y="2634"/>
                  </a:lnTo>
                  <a:lnTo>
                    <a:pt x="1398" y="2634"/>
                  </a:lnTo>
                  <a:lnTo>
                    <a:pt x="1404" y="2634"/>
                  </a:lnTo>
                  <a:lnTo>
                    <a:pt x="1410" y="2628"/>
                  </a:lnTo>
                  <a:lnTo>
                    <a:pt x="1416" y="2628"/>
                  </a:lnTo>
                  <a:lnTo>
                    <a:pt x="1422" y="2628"/>
                  </a:lnTo>
                  <a:lnTo>
                    <a:pt x="1428" y="2628"/>
                  </a:lnTo>
                  <a:lnTo>
                    <a:pt x="1434" y="2622"/>
                  </a:lnTo>
                  <a:lnTo>
                    <a:pt x="1440" y="2616"/>
                  </a:lnTo>
                  <a:lnTo>
                    <a:pt x="1446" y="2610"/>
                  </a:lnTo>
                  <a:lnTo>
                    <a:pt x="1452" y="2598"/>
                  </a:lnTo>
                  <a:lnTo>
                    <a:pt x="1464" y="2562"/>
                  </a:lnTo>
                  <a:lnTo>
                    <a:pt x="1470" y="2472"/>
                  </a:lnTo>
                  <a:lnTo>
                    <a:pt x="1476" y="2214"/>
                  </a:lnTo>
                  <a:lnTo>
                    <a:pt x="1482" y="1878"/>
                  </a:lnTo>
                  <a:lnTo>
                    <a:pt x="1488" y="1788"/>
                  </a:lnTo>
                  <a:lnTo>
                    <a:pt x="1494" y="1920"/>
                  </a:lnTo>
                  <a:lnTo>
                    <a:pt x="1500" y="2094"/>
                  </a:lnTo>
                  <a:lnTo>
                    <a:pt x="1506" y="2244"/>
                  </a:lnTo>
                  <a:lnTo>
                    <a:pt x="1512" y="2358"/>
                  </a:lnTo>
                  <a:lnTo>
                    <a:pt x="1518" y="2430"/>
                  </a:lnTo>
                  <a:lnTo>
                    <a:pt x="1524" y="2472"/>
                  </a:lnTo>
                  <a:lnTo>
                    <a:pt x="1530" y="2508"/>
                  </a:lnTo>
                  <a:lnTo>
                    <a:pt x="1536" y="2532"/>
                  </a:lnTo>
                  <a:lnTo>
                    <a:pt x="1542" y="2550"/>
                  </a:lnTo>
                  <a:lnTo>
                    <a:pt x="1548" y="2556"/>
                  </a:lnTo>
                  <a:lnTo>
                    <a:pt x="1554" y="2562"/>
                  </a:lnTo>
                  <a:lnTo>
                    <a:pt x="1560" y="2568"/>
                  </a:lnTo>
                  <a:lnTo>
                    <a:pt x="1566" y="2574"/>
                  </a:lnTo>
                  <a:lnTo>
                    <a:pt x="1572" y="2586"/>
                  </a:lnTo>
                  <a:lnTo>
                    <a:pt x="1578" y="2586"/>
                  </a:lnTo>
                  <a:lnTo>
                    <a:pt x="1584" y="2604"/>
                  </a:lnTo>
                  <a:lnTo>
                    <a:pt x="1596" y="2610"/>
                  </a:lnTo>
                  <a:lnTo>
                    <a:pt x="1602" y="2610"/>
                  </a:lnTo>
                  <a:lnTo>
                    <a:pt x="1608" y="2616"/>
                  </a:lnTo>
                  <a:lnTo>
                    <a:pt x="1614" y="2616"/>
                  </a:lnTo>
                  <a:lnTo>
                    <a:pt x="1620" y="2616"/>
                  </a:lnTo>
                  <a:lnTo>
                    <a:pt x="1626" y="2622"/>
                  </a:lnTo>
                  <a:lnTo>
                    <a:pt x="1632" y="2622"/>
                  </a:lnTo>
                  <a:lnTo>
                    <a:pt x="1638" y="2622"/>
                  </a:lnTo>
                  <a:lnTo>
                    <a:pt x="1644" y="2628"/>
                  </a:lnTo>
                  <a:lnTo>
                    <a:pt x="1650" y="2628"/>
                  </a:lnTo>
                  <a:lnTo>
                    <a:pt x="1656" y="2628"/>
                  </a:lnTo>
                  <a:lnTo>
                    <a:pt x="1662" y="2628"/>
                  </a:lnTo>
                  <a:lnTo>
                    <a:pt x="1668" y="2628"/>
                  </a:lnTo>
                  <a:lnTo>
                    <a:pt x="1674" y="2634"/>
                  </a:lnTo>
                  <a:lnTo>
                    <a:pt x="1680" y="2634"/>
                  </a:lnTo>
                  <a:lnTo>
                    <a:pt x="1686" y="2634"/>
                  </a:lnTo>
                  <a:lnTo>
                    <a:pt x="1692" y="2634"/>
                  </a:lnTo>
                  <a:lnTo>
                    <a:pt x="1698" y="2634"/>
                  </a:lnTo>
                  <a:lnTo>
                    <a:pt x="1704" y="2634"/>
                  </a:lnTo>
                  <a:lnTo>
                    <a:pt x="1710" y="2634"/>
                  </a:lnTo>
                  <a:lnTo>
                    <a:pt x="1716" y="2634"/>
                  </a:lnTo>
                  <a:lnTo>
                    <a:pt x="1728" y="2640"/>
                  </a:lnTo>
                  <a:lnTo>
                    <a:pt x="1734" y="2640"/>
                  </a:lnTo>
                  <a:lnTo>
                    <a:pt x="1740" y="2640"/>
                  </a:lnTo>
                  <a:lnTo>
                    <a:pt x="1746" y="2640"/>
                  </a:lnTo>
                  <a:lnTo>
                    <a:pt x="1752" y="2640"/>
                  </a:lnTo>
                  <a:lnTo>
                    <a:pt x="1758" y="2640"/>
                  </a:lnTo>
                  <a:lnTo>
                    <a:pt x="1764" y="2640"/>
                  </a:lnTo>
                  <a:lnTo>
                    <a:pt x="1770" y="2640"/>
                  </a:lnTo>
                  <a:lnTo>
                    <a:pt x="1776" y="2640"/>
                  </a:lnTo>
                  <a:lnTo>
                    <a:pt x="1782" y="2640"/>
                  </a:lnTo>
                  <a:lnTo>
                    <a:pt x="1788" y="2640"/>
                  </a:lnTo>
                  <a:lnTo>
                    <a:pt x="1794" y="2640"/>
                  </a:lnTo>
                  <a:lnTo>
                    <a:pt x="1800" y="2640"/>
                  </a:lnTo>
                  <a:lnTo>
                    <a:pt x="1806" y="2640"/>
                  </a:lnTo>
                  <a:lnTo>
                    <a:pt x="1812" y="2640"/>
                  </a:lnTo>
                  <a:lnTo>
                    <a:pt x="1818" y="2640"/>
                  </a:lnTo>
                  <a:lnTo>
                    <a:pt x="1824" y="2646"/>
                  </a:lnTo>
                  <a:lnTo>
                    <a:pt x="1830" y="2646"/>
                  </a:lnTo>
                  <a:lnTo>
                    <a:pt x="1836" y="2646"/>
                  </a:lnTo>
                  <a:lnTo>
                    <a:pt x="1842" y="2646"/>
                  </a:lnTo>
                  <a:lnTo>
                    <a:pt x="1848" y="2646"/>
                  </a:lnTo>
                  <a:lnTo>
                    <a:pt x="1854" y="2646"/>
                  </a:lnTo>
                  <a:lnTo>
                    <a:pt x="1866" y="2646"/>
                  </a:lnTo>
                  <a:lnTo>
                    <a:pt x="1872" y="2646"/>
                  </a:lnTo>
                  <a:lnTo>
                    <a:pt x="1878" y="2646"/>
                  </a:lnTo>
                  <a:lnTo>
                    <a:pt x="1884" y="2646"/>
                  </a:lnTo>
                  <a:lnTo>
                    <a:pt x="1890" y="2646"/>
                  </a:lnTo>
                  <a:lnTo>
                    <a:pt x="1896" y="2646"/>
                  </a:lnTo>
                  <a:lnTo>
                    <a:pt x="1902" y="2646"/>
                  </a:lnTo>
                  <a:lnTo>
                    <a:pt x="1908" y="2646"/>
                  </a:lnTo>
                  <a:lnTo>
                    <a:pt x="1914" y="2646"/>
                  </a:lnTo>
                  <a:lnTo>
                    <a:pt x="1920" y="2646"/>
                  </a:lnTo>
                  <a:lnTo>
                    <a:pt x="1926" y="2646"/>
                  </a:lnTo>
                  <a:lnTo>
                    <a:pt x="1932" y="2646"/>
                  </a:lnTo>
                  <a:lnTo>
                    <a:pt x="1938" y="2646"/>
                  </a:lnTo>
                  <a:lnTo>
                    <a:pt x="1944" y="2646"/>
                  </a:lnTo>
                  <a:lnTo>
                    <a:pt x="1950" y="2646"/>
                  </a:lnTo>
                  <a:lnTo>
                    <a:pt x="1956" y="2646"/>
                  </a:lnTo>
                  <a:lnTo>
                    <a:pt x="1962" y="2646"/>
                  </a:lnTo>
                  <a:lnTo>
                    <a:pt x="1968" y="2646"/>
                  </a:lnTo>
                  <a:lnTo>
                    <a:pt x="1974" y="2646"/>
                  </a:lnTo>
                  <a:lnTo>
                    <a:pt x="1980" y="2646"/>
                  </a:lnTo>
                  <a:lnTo>
                    <a:pt x="1986" y="2646"/>
                  </a:lnTo>
                  <a:lnTo>
                    <a:pt x="1998" y="2646"/>
                  </a:lnTo>
                  <a:lnTo>
                    <a:pt x="2004" y="2646"/>
                  </a:lnTo>
                  <a:lnTo>
                    <a:pt x="2010" y="2646"/>
                  </a:lnTo>
                  <a:lnTo>
                    <a:pt x="2016" y="2646"/>
                  </a:lnTo>
                  <a:lnTo>
                    <a:pt x="2022" y="2646"/>
                  </a:lnTo>
                  <a:lnTo>
                    <a:pt x="2028" y="2646"/>
                  </a:lnTo>
                  <a:lnTo>
                    <a:pt x="2034" y="2646"/>
                  </a:lnTo>
                  <a:lnTo>
                    <a:pt x="2040" y="2646"/>
                  </a:lnTo>
                  <a:lnTo>
                    <a:pt x="2046" y="2646"/>
                  </a:lnTo>
                  <a:lnTo>
                    <a:pt x="2052" y="2646"/>
                  </a:lnTo>
                  <a:lnTo>
                    <a:pt x="2058" y="2646"/>
                  </a:lnTo>
                  <a:lnTo>
                    <a:pt x="2064" y="2646"/>
                  </a:lnTo>
                  <a:lnTo>
                    <a:pt x="2070" y="2646"/>
                  </a:lnTo>
                  <a:lnTo>
                    <a:pt x="2076" y="2640"/>
                  </a:lnTo>
                  <a:lnTo>
                    <a:pt x="2082" y="2634"/>
                  </a:lnTo>
                  <a:lnTo>
                    <a:pt x="2088" y="2610"/>
                  </a:lnTo>
                  <a:lnTo>
                    <a:pt x="2094" y="2532"/>
                  </a:lnTo>
                  <a:lnTo>
                    <a:pt x="2100" y="2448"/>
                  </a:lnTo>
                  <a:lnTo>
                    <a:pt x="2106" y="2448"/>
                  </a:lnTo>
                  <a:lnTo>
                    <a:pt x="2112" y="2496"/>
                  </a:lnTo>
                  <a:lnTo>
                    <a:pt x="2124" y="2538"/>
                  </a:lnTo>
                  <a:lnTo>
                    <a:pt x="2130" y="2574"/>
                  </a:lnTo>
                  <a:lnTo>
                    <a:pt x="2136" y="2586"/>
                  </a:lnTo>
                  <a:lnTo>
                    <a:pt x="2142" y="2604"/>
                  </a:lnTo>
                  <a:lnTo>
                    <a:pt x="2148" y="2616"/>
                  </a:lnTo>
                  <a:lnTo>
                    <a:pt x="2154" y="2622"/>
                  </a:lnTo>
                  <a:lnTo>
                    <a:pt x="2160" y="2628"/>
                  </a:lnTo>
                  <a:lnTo>
                    <a:pt x="2166" y="2634"/>
                  </a:lnTo>
                  <a:lnTo>
                    <a:pt x="2172" y="2634"/>
                  </a:lnTo>
                  <a:lnTo>
                    <a:pt x="2178" y="2634"/>
                  </a:lnTo>
                  <a:lnTo>
                    <a:pt x="2184" y="2634"/>
                  </a:lnTo>
                  <a:lnTo>
                    <a:pt x="2190" y="2640"/>
                  </a:lnTo>
                  <a:lnTo>
                    <a:pt x="2196" y="2640"/>
                  </a:lnTo>
                  <a:lnTo>
                    <a:pt x="2202" y="2640"/>
                  </a:lnTo>
                  <a:lnTo>
                    <a:pt x="2208" y="2646"/>
                  </a:lnTo>
                  <a:lnTo>
                    <a:pt x="2214" y="2646"/>
                  </a:lnTo>
                  <a:lnTo>
                    <a:pt x="2220" y="2646"/>
                  </a:lnTo>
                  <a:lnTo>
                    <a:pt x="2226" y="2646"/>
                  </a:lnTo>
                  <a:lnTo>
                    <a:pt x="2232" y="2646"/>
                  </a:lnTo>
                  <a:lnTo>
                    <a:pt x="2238" y="2646"/>
                  </a:lnTo>
                  <a:lnTo>
                    <a:pt x="2244" y="2646"/>
                  </a:lnTo>
                  <a:lnTo>
                    <a:pt x="2256" y="2646"/>
                  </a:lnTo>
                  <a:lnTo>
                    <a:pt x="2262" y="2652"/>
                  </a:lnTo>
                  <a:lnTo>
                    <a:pt x="2268" y="2652"/>
                  </a:lnTo>
                  <a:lnTo>
                    <a:pt x="2274" y="2652"/>
                  </a:lnTo>
                  <a:lnTo>
                    <a:pt x="2280" y="2652"/>
                  </a:lnTo>
                  <a:lnTo>
                    <a:pt x="2286" y="2652"/>
                  </a:lnTo>
                  <a:lnTo>
                    <a:pt x="2292" y="2652"/>
                  </a:lnTo>
                  <a:lnTo>
                    <a:pt x="2298" y="2652"/>
                  </a:lnTo>
                  <a:lnTo>
                    <a:pt x="2304" y="2652"/>
                  </a:lnTo>
                  <a:lnTo>
                    <a:pt x="2310" y="2652"/>
                  </a:lnTo>
                  <a:lnTo>
                    <a:pt x="2316" y="2652"/>
                  </a:lnTo>
                  <a:lnTo>
                    <a:pt x="2322" y="2652"/>
                  </a:lnTo>
                  <a:lnTo>
                    <a:pt x="2328" y="2652"/>
                  </a:lnTo>
                  <a:lnTo>
                    <a:pt x="2334" y="2652"/>
                  </a:lnTo>
                  <a:lnTo>
                    <a:pt x="2340" y="2652"/>
                  </a:lnTo>
                  <a:lnTo>
                    <a:pt x="2346" y="2652"/>
                  </a:lnTo>
                  <a:lnTo>
                    <a:pt x="2352" y="2652"/>
                  </a:lnTo>
                  <a:lnTo>
                    <a:pt x="2358" y="2652"/>
                  </a:lnTo>
                  <a:lnTo>
                    <a:pt x="2364" y="2652"/>
                  </a:lnTo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47" name="Rectangle 60"/>
            <p:cNvSpPr>
              <a:spLocks noChangeArrowheads="1"/>
            </p:cNvSpPr>
            <p:nvPr/>
          </p:nvSpPr>
          <p:spPr bwMode="auto">
            <a:xfrm>
              <a:off x="3052763" y="1209675"/>
              <a:ext cx="623531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* 848.7787</a:t>
              </a:r>
              <a:endParaRPr kumimoji="0" lang="en-US" alt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5148" name="Rectangle 61"/>
            <p:cNvSpPr>
              <a:spLocks noChangeArrowheads="1"/>
            </p:cNvSpPr>
            <p:nvPr/>
          </p:nvSpPr>
          <p:spPr bwMode="auto">
            <a:xfrm>
              <a:off x="4033838" y="2305050"/>
              <a:ext cx="623531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* 849.7802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5149" name="Rectangle 62"/>
            <p:cNvSpPr>
              <a:spLocks noChangeArrowheads="1"/>
            </p:cNvSpPr>
            <p:nvPr/>
          </p:nvSpPr>
          <p:spPr bwMode="auto">
            <a:xfrm>
              <a:off x="5062538" y="4057650"/>
              <a:ext cx="538085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850.7805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5150" name="Rectangle 63"/>
            <p:cNvSpPr>
              <a:spLocks noChangeArrowheads="1"/>
            </p:cNvSpPr>
            <p:nvPr/>
          </p:nvSpPr>
          <p:spPr bwMode="auto">
            <a:xfrm>
              <a:off x="6043613" y="5095876"/>
              <a:ext cx="538085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851.7822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5152" name="Rectangle 65"/>
            <p:cNvSpPr>
              <a:spLocks noChangeArrowheads="1"/>
            </p:cNvSpPr>
            <p:nvPr/>
          </p:nvSpPr>
          <p:spPr bwMode="auto">
            <a:xfrm>
              <a:off x="3919538" y="5810251"/>
              <a:ext cx="1905235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Counts vs. Mass-to-Charge (m/z)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5153" name="Line 66"/>
            <p:cNvSpPr>
              <a:spLocks noChangeShapeType="1"/>
            </p:cNvSpPr>
            <p:nvPr/>
          </p:nvSpPr>
          <p:spPr bwMode="auto">
            <a:xfrm>
              <a:off x="2947988" y="5629275"/>
              <a:ext cx="3743325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54" name="Line 67"/>
            <p:cNvSpPr>
              <a:spLocks noChangeShapeType="1"/>
            </p:cNvSpPr>
            <p:nvPr/>
          </p:nvSpPr>
          <p:spPr bwMode="auto">
            <a:xfrm>
              <a:off x="3071813" y="56292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55" name="Line 68"/>
            <p:cNvSpPr>
              <a:spLocks noChangeShapeType="1"/>
            </p:cNvSpPr>
            <p:nvPr/>
          </p:nvSpPr>
          <p:spPr bwMode="auto">
            <a:xfrm>
              <a:off x="3557588" y="56292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56" name="Rectangle 69"/>
            <p:cNvSpPr>
              <a:spLocks noChangeArrowheads="1"/>
            </p:cNvSpPr>
            <p:nvPr/>
          </p:nvSpPr>
          <p:spPr bwMode="auto">
            <a:xfrm>
              <a:off x="3462339" y="5676899"/>
              <a:ext cx="214773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849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5157" name="Line 70"/>
            <p:cNvSpPr>
              <a:spLocks noChangeShapeType="1"/>
            </p:cNvSpPr>
            <p:nvPr/>
          </p:nvSpPr>
          <p:spPr bwMode="auto">
            <a:xfrm>
              <a:off x="4052888" y="56292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58" name="Rectangle 71"/>
            <p:cNvSpPr>
              <a:spLocks noChangeArrowheads="1"/>
            </p:cNvSpPr>
            <p:nvPr/>
          </p:nvSpPr>
          <p:spPr bwMode="auto">
            <a:xfrm>
              <a:off x="3900488" y="5676899"/>
              <a:ext cx="323312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849.5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5159" name="Line 72"/>
            <p:cNvSpPr>
              <a:spLocks noChangeShapeType="1"/>
            </p:cNvSpPr>
            <p:nvPr/>
          </p:nvSpPr>
          <p:spPr bwMode="auto">
            <a:xfrm>
              <a:off x="4538663" y="56292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60" name="Rectangle 73"/>
            <p:cNvSpPr>
              <a:spLocks noChangeArrowheads="1"/>
            </p:cNvSpPr>
            <p:nvPr/>
          </p:nvSpPr>
          <p:spPr bwMode="auto">
            <a:xfrm>
              <a:off x="4443413" y="5676899"/>
              <a:ext cx="214773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850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5161" name="Line 74"/>
            <p:cNvSpPr>
              <a:spLocks noChangeShapeType="1"/>
            </p:cNvSpPr>
            <p:nvPr/>
          </p:nvSpPr>
          <p:spPr bwMode="auto">
            <a:xfrm>
              <a:off x="5033963" y="56292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62" name="Rectangle 75"/>
            <p:cNvSpPr>
              <a:spLocks noChangeArrowheads="1"/>
            </p:cNvSpPr>
            <p:nvPr/>
          </p:nvSpPr>
          <p:spPr bwMode="auto">
            <a:xfrm>
              <a:off x="4881563" y="5676899"/>
              <a:ext cx="323312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850.5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5163" name="Line 76"/>
            <p:cNvSpPr>
              <a:spLocks noChangeShapeType="1"/>
            </p:cNvSpPr>
            <p:nvPr/>
          </p:nvSpPr>
          <p:spPr bwMode="auto">
            <a:xfrm>
              <a:off x="5529263" y="56292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64" name="Rectangle 77"/>
            <p:cNvSpPr>
              <a:spLocks noChangeArrowheads="1"/>
            </p:cNvSpPr>
            <p:nvPr/>
          </p:nvSpPr>
          <p:spPr bwMode="auto">
            <a:xfrm>
              <a:off x="5434014" y="5676899"/>
              <a:ext cx="214773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851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5165" name="Line 78"/>
            <p:cNvSpPr>
              <a:spLocks noChangeShapeType="1"/>
            </p:cNvSpPr>
            <p:nvPr/>
          </p:nvSpPr>
          <p:spPr bwMode="auto">
            <a:xfrm>
              <a:off x="6015038" y="56292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66" name="Rectangle 79"/>
            <p:cNvSpPr>
              <a:spLocks noChangeArrowheads="1"/>
            </p:cNvSpPr>
            <p:nvPr/>
          </p:nvSpPr>
          <p:spPr bwMode="auto">
            <a:xfrm>
              <a:off x="5862637" y="5676899"/>
              <a:ext cx="323312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851.5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5167" name="Line 80"/>
            <p:cNvSpPr>
              <a:spLocks noChangeShapeType="1"/>
            </p:cNvSpPr>
            <p:nvPr/>
          </p:nvSpPr>
          <p:spPr bwMode="auto">
            <a:xfrm>
              <a:off x="6510338" y="56292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68" name="Rectangle 81"/>
            <p:cNvSpPr>
              <a:spLocks noChangeArrowheads="1"/>
            </p:cNvSpPr>
            <p:nvPr/>
          </p:nvSpPr>
          <p:spPr bwMode="auto">
            <a:xfrm>
              <a:off x="6415088" y="5676899"/>
              <a:ext cx="214773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852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</p:grpSp>
      <p:grpSp>
        <p:nvGrpSpPr>
          <p:cNvPr id="5356" name="Group 5355"/>
          <p:cNvGrpSpPr/>
          <p:nvPr/>
        </p:nvGrpSpPr>
        <p:grpSpPr>
          <a:xfrm>
            <a:off x="4800627" y="3166201"/>
            <a:ext cx="2977279" cy="3300144"/>
            <a:chOff x="4665856" y="1360488"/>
            <a:chExt cx="4289232" cy="5174865"/>
          </a:xfrm>
        </p:grpSpPr>
        <p:pic>
          <p:nvPicPr>
            <p:cNvPr id="5208" name="Picture 8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1913" y="6521450"/>
              <a:ext cx="3175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09" name="Picture 8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1913" y="6521450"/>
              <a:ext cx="3175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75" name="Line 95"/>
            <p:cNvSpPr>
              <a:spLocks noChangeShapeType="1"/>
            </p:cNvSpPr>
            <p:nvPr/>
          </p:nvSpPr>
          <p:spPr bwMode="auto">
            <a:xfrm>
              <a:off x="5038726" y="6183313"/>
              <a:ext cx="375761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76" name="Line 96"/>
            <p:cNvSpPr>
              <a:spLocks noChangeShapeType="1"/>
            </p:cNvSpPr>
            <p:nvPr/>
          </p:nvSpPr>
          <p:spPr bwMode="auto">
            <a:xfrm>
              <a:off x="5133976" y="6183313"/>
              <a:ext cx="0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77" name="Line 97"/>
            <p:cNvSpPr>
              <a:spLocks noChangeShapeType="1"/>
            </p:cNvSpPr>
            <p:nvPr/>
          </p:nvSpPr>
          <p:spPr bwMode="auto">
            <a:xfrm>
              <a:off x="5237163" y="6183313"/>
              <a:ext cx="0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78" name="Line 98"/>
            <p:cNvSpPr>
              <a:spLocks noChangeShapeType="1"/>
            </p:cNvSpPr>
            <p:nvPr/>
          </p:nvSpPr>
          <p:spPr bwMode="auto">
            <a:xfrm>
              <a:off x="5341938" y="6183313"/>
              <a:ext cx="0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79" name="Line 99"/>
            <p:cNvSpPr>
              <a:spLocks noChangeShapeType="1"/>
            </p:cNvSpPr>
            <p:nvPr/>
          </p:nvSpPr>
          <p:spPr bwMode="auto">
            <a:xfrm>
              <a:off x="5446713" y="6183313"/>
              <a:ext cx="0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80" name="Line 100"/>
            <p:cNvSpPr>
              <a:spLocks noChangeShapeType="1"/>
            </p:cNvSpPr>
            <p:nvPr/>
          </p:nvSpPr>
          <p:spPr bwMode="auto">
            <a:xfrm>
              <a:off x="5657851" y="6183313"/>
              <a:ext cx="0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81" name="Line 101"/>
            <p:cNvSpPr>
              <a:spLocks noChangeShapeType="1"/>
            </p:cNvSpPr>
            <p:nvPr/>
          </p:nvSpPr>
          <p:spPr bwMode="auto">
            <a:xfrm>
              <a:off x="5762626" y="6183313"/>
              <a:ext cx="0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82" name="Line 102"/>
            <p:cNvSpPr>
              <a:spLocks noChangeShapeType="1"/>
            </p:cNvSpPr>
            <p:nvPr/>
          </p:nvSpPr>
          <p:spPr bwMode="auto">
            <a:xfrm>
              <a:off x="5867401" y="6183313"/>
              <a:ext cx="0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83" name="Line 103"/>
            <p:cNvSpPr>
              <a:spLocks noChangeShapeType="1"/>
            </p:cNvSpPr>
            <p:nvPr/>
          </p:nvSpPr>
          <p:spPr bwMode="auto">
            <a:xfrm>
              <a:off x="5972176" y="6183313"/>
              <a:ext cx="0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84" name="Line 104"/>
            <p:cNvSpPr>
              <a:spLocks noChangeShapeType="1"/>
            </p:cNvSpPr>
            <p:nvPr/>
          </p:nvSpPr>
          <p:spPr bwMode="auto">
            <a:xfrm>
              <a:off x="6183313" y="6183313"/>
              <a:ext cx="0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85" name="Line 105"/>
            <p:cNvSpPr>
              <a:spLocks noChangeShapeType="1"/>
            </p:cNvSpPr>
            <p:nvPr/>
          </p:nvSpPr>
          <p:spPr bwMode="auto">
            <a:xfrm>
              <a:off x="6288088" y="6183313"/>
              <a:ext cx="0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86" name="Line 106"/>
            <p:cNvSpPr>
              <a:spLocks noChangeShapeType="1"/>
            </p:cNvSpPr>
            <p:nvPr/>
          </p:nvSpPr>
          <p:spPr bwMode="auto">
            <a:xfrm>
              <a:off x="6392863" y="6183313"/>
              <a:ext cx="0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87" name="Line 107"/>
            <p:cNvSpPr>
              <a:spLocks noChangeShapeType="1"/>
            </p:cNvSpPr>
            <p:nvPr/>
          </p:nvSpPr>
          <p:spPr bwMode="auto">
            <a:xfrm>
              <a:off x="6497638" y="6183313"/>
              <a:ext cx="0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88" name="Line 108"/>
            <p:cNvSpPr>
              <a:spLocks noChangeShapeType="1"/>
            </p:cNvSpPr>
            <p:nvPr/>
          </p:nvSpPr>
          <p:spPr bwMode="auto">
            <a:xfrm>
              <a:off x="6707188" y="6183313"/>
              <a:ext cx="0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89" name="Line 109"/>
            <p:cNvSpPr>
              <a:spLocks noChangeShapeType="1"/>
            </p:cNvSpPr>
            <p:nvPr/>
          </p:nvSpPr>
          <p:spPr bwMode="auto">
            <a:xfrm>
              <a:off x="6813551" y="6183313"/>
              <a:ext cx="0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90" name="Line 110"/>
            <p:cNvSpPr>
              <a:spLocks noChangeShapeType="1"/>
            </p:cNvSpPr>
            <p:nvPr/>
          </p:nvSpPr>
          <p:spPr bwMode="auto">
            <a:xfrm>
              <a:off x="6918326" y="6183313"/>
              <a:ext cx="0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91" name="Line 111"/>
            <p:cNvSpPr>
              <a:spLocks noChangeShapeType="1"/>
            </p:cNvSpPr>
            <p:nvPr/>
          </p:nvSpPr>
          <p:spPr bwMode="auto">
            <a:xfrm>
              <a:off x="7021513" y="6183313"/>
              <a:ext cx="0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92" name="Line 112"/>
            <p:cNvSpPr>
              <a:spLocks noChangeShapeType="1"/>
            </p:cNvSpPr>
            <p:nvPr/>
          </p:nvSpPr>
          <p:spPr bwMode="auto">
            <a:xfrm>
              <a:off x="7231063" y="6183313"/>
              <a:ext cx="0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93" name="Line 113"/>
            <p:cNvSpPr>
              <a:spLocks noChangeShapeType="1"/>
            </p:cNvSpPr>
            <p:nvPr/>
          </p:nvSpPr>
          <p:spPr bwMode="auto">
            <a:xfrm>
              <a:off x="7337426" y="6183313"/>
              <a:ext cx="0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94" name="Line 114"/>
            <p:cNvSpPr>
              <a:spLocks noChangeShapeType="1"/>
            </p:cNvSpPr>
            <p:nvPr/>
          </p:nvSpPr>
          <p:spPr bwMode="auto">
            <a:xfrm>
              <a:off x="7442201" y="6183313"/>
              <a:ext cx="0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95" name="Line 115"/>
            <p:cNvSpPr>
              <a:spLocks noChangeShapeType="1"/>
            </p:cNvSpPr>
            <p:nvPr/>
          </p:nvSpPr>
          <p:spPr bwMode="auto">
            <a:xfrm>
              <a:off x="7546976" y="6183313"/>
              <a:ext cx="0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96" name="Line 116"/>
            <p:cNvSpPr>
              <a:spLocks noChangeShapeType="1"/>
            </p:cNvSpPr>
            <p:nvPr/>
          </p:nvSpPr>
          <p:spPr bwMode="auto">
            <a:xfrm>
              <a:off x="7756526" y="6183313"/>
              <a:ext cx="0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97" name="Line 117"/>
            <p:cNvSpPr>
              <a:spLocks noChangeShapeType="1"/>
            </p:cNvSpPr>
            <p:nvPr/>
          </p:nvSpPr>
          <p:spPr bwMode="auto">
            <a:xfrm>
              <a:off x="7861301" y="6183313"/>
              <a:ext cx="0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98" name="Line 118"/>
            <p:cNvSpPr>
              <a:spLocks noChangeShapeType="1"/>
            </p:cNvSpPr>
            <p:nvPr/>
          </p:nvSpPr>
          <p:spPr bwMode="auto">
            <a:xfrm>
              <a:off x="7967663" y="6183313"/>
              <a:ext cx="0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199" name="Line 119"/>
            <p:cNvSpPr>
              <a:spLocks noChangeShapeType="1"/>
            </p:cNvSpPr>
            <p:nvPr/>
          </p:nvSpPr>
          <p:spPr bwMode="auto">
            <a:xfrm>
              <a:off x="8072438" y="6183313"/>
              <a:ext cx="0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00" name="Line 120"/>
            <p:cNvSpPr>
              <a:spLocks noChangeShapeType="1"/>
            </p:cNvSpPr>
            <p:nvPr/>
          </p:nvSpPr>
          <p:spPr bwMode="auto">
            <a:xfrm>
              <a:off x="8281988" y="6183313"/>
              <a:ext cx="0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01" name="Line 121"/>
            <p:cNvSpPr>
              <a:spLocks noChangeShapeType="1"/>
            </p:cNvSpPr>
            <p:nvPr/>
          </p:nvSpPr>
          <p:spPr bwMode="auto">
            <a:xfrm>
              <a:off x="8386763" y="6183313"/>
              <a:ext cx="0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05" name="Line 122"/>
            <p:cNvSpPr>
              <a:spLocks noChangeShapeType="1"/>
            </p:cNvSpPr>
            <p:nvPr/>
          </p:nvSpPr>
          <p:spPr bwMode="auto">
            <a:xfrm>
              <a:off x="8491538" y="6183313"/>
              <a:ext cx="0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06" name="Line 123"/>
            <p:cNvSpPr>
              <a:spLocks noChangeShapeType="1"/>
            </p:cNvSpPr>
            <p:nvPr/>
          </p:nvSpPr>
          <p:spPr bwMode="auto">
            <a:xfrm>
              <a:off x="8597901" y="6183313"/>
              <a:ext cx="0" cy="444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07" name="Line 124"/>
            <p:cNvSpPr>
              <a:spLocks noChangeShapeType="1"/>
            </p:cNvSpPr>
            <p:nvPr/>
          </p:nvSpPr>
          <p:spPr bwMode="auto">
            <a:xfrm>
              <a:off x="5551488" y="6183313"/>
              <a:ext cx="0" cy="666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12" name="Rectangle 125"/>
            <p:cNvSpPr>
              <a:spLocks noChangeArrowheads="1"/>
            </p:cNvSpPr>
            <p:nvPr/>
          </p:nvSpPr>
          <p:spPr bwMode="auto">
            <a:xfrm>
              <a:off x="5400676" y="6249989"/>
              <a:ext cx="323312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849.0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13" name="Line 126"/>
            <p:cNvSpPr>
              <a:spLocks noChangeShapeType="1"/>
            </p:cNvSpPr>
            <p:nvPr/>
          </p:nvSpPr>
          <p:spPr bwMode="auto">
            <a:xfrm>
              <a:off x="6076951" y="6183313"/>
              <a:ext cx="0" cy="666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14" name="Rectangle 127"/>
            <p:cNvSpPr>
              <a:spLocks noChangeArrowheads="1"/>
            </p:cNvSpPr>
            <p:nvPr/>
          </p:nvSpPr>
          <p:spPr bwMode="auto">
            <a:xfrm>
              <a:off x="5926138" y="6249989"/>
              <a:ext cx="323312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849.5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15" name="Line 128"/>
            <p:cNvSpPr>
              <a:spLocks noChangeShapeType="1"/>
            </p:cNvSpPr>
            <p:nvPr/>
          </p:nvSpPr>
          <p:spPr bwMode="auto">
            <a:xfrm>
              <a:off x="6602413" y="6183313"/>
              <a:ext cx="0" cy="666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16" name="Rectangle 129"/>
            <p:cNvSpPr>
              <a:spLocks noChangeArrowheads="1"/>
            </p:cNvSpPr>
            <p:nvPr/>
          </p:nvSpPr>
          <p:spPr bwMode="auto">
            <a:xfrm>
              <a:off x="6451601" y="6249989"/>
              <a:ext cx="323312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850.0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17" name="Line 130"/>
            <p:cNvSpPr>
              <a:spLocks noChangeShapeType="1"/>
            </p:cNvSpPr>
            <p:nvPr/>
          </p:nvSpPr>
          <p:spPr bwMode="auto">
            <a:xfrm>
              <a:off x="7126288" y="6183313"/>
              <a:ext cx="0" cy="666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18" name="Rectangle 131"/>
            <p:cNvSpPr>
              <a:spLocks noChangeArrowheads="1"/>
            </p:cNvSpPr>
            <p:nvPr/>
          </p:nvSpPr>
          <p:spPr bwMode="auto">
            <a:xfrm>
              <a:off x="6975476" y="6249989"/>
              <a:ext cx="323312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850.5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19" name="Line 132"/>
            <p:cNvSpPr>
              <a:spLocks noChangeShapeType="1"/>
            </p:cNvSpPr>
            <p:nvPr/>
          </p:nvSpPr>
          <p:spPr bwMode="auto">
            <a:xfrm>
              <a:off x="7651751" y="6183313"/>
              <a:ext cx="0" cy="666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20" name="Rectangle 133"/>
            <p:cNvSpPr>
              <a:spLocks noChangeArrowheads="1"/>
            </p:cNvSpPr>
            <p:nvPr/>
          </p:nvSpPr>
          <p:spPr bwMode="auto">
            <a:xfrm>
              <a:off x="7500938" y="6249989"/>
              <a:ext cx="323312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851.0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21" name="Line 134"/>
            <p:cNvSpPr>
              <a:spLocks noChangeShapeType="1"/>
            </p:cNvSpPr>
            <p:nvPr/>
          </p:nvSpPr>
          <p:spPr bwMode="auto">
            <a:xfrm>
              <a:off x="8177213" y="6183313"/>
              <a:ext cx="0" cy="666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22" name="Rectangle 135"/>
            <p:cNvSpPr>
              <a:spLocks noChangeArrowheads="1"/>
            </p:cNvSpPr>
            <p:nvPr/>
          </p:nvSpPr>
          <p:spPr bwMode="auto">
            <a:xfrm>
              <a:off x="8026401" y="6249989"/>
              <a:ext cx="323312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851.5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23" name="Line 136"/>
            <p:cNvSpPr>
              <a:spLocks noChangeShapeType="1"/>
            </p:cNvSpPr>
            <p:nvPr/>
          </p:nvSpPr>
          <p:spPr bwMode="auto">
            <a:xfrm>
              <a:off x="8701088" y="6183313"/>
              <a:ext cx="0" cy="666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24" name="Rectangle 137"/>
            <p:cNvSpPr>
              <a:spLocks noChangeArrowheads="1"/>
            </p:cNvSpPr>
            <p:nvPr/>
          </p:nvSpPr>
          <p:spPr bwMode="auto">
            <a:xfrm>
              <a:off x="8550275" y="6249989"/>
              <a:ext cx="323312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852.0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25" name="Rectangle 138"/>
            <p:cNvSpPr>
              <a:spLocks noChangeArrowheads="1"/>
            </p:cNvSpPr>
            <p:nvPr/>
          </p:nvSpPr>
          <p:spPr bwMode="auto">
            <a:xfrm>
              <a:off x="6815139" y="6380163"/>
              <a:ext cx="210154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m/z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26" name="Line 139"/>
            <p:cNvSpPr>
              <a:spLocks noChangeShapeType="1"/>
            </p:cNvSpPr>
            <p:nvPr/>
          </p:nvSpPr>
          <p:spPr bwMode="auto">
            <a:xfrm flipV="1">
              <a:off x="5038726" y="1481138"/>
              <a:ext cx="0" cy="4700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27" name="Line 140"/>
            <p:cNvSpPr>
              <a:spLocks noChangeShapeType="1"/>
            </p:cNvSpPr>
            <p:nvPr/>
          </p:nvSpPr>
          <p:spPr bwMode="auto">
            <a:xfrm flipH="1">
              <a:off x="4994276" y="6135688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28" name="Line 141"/>
            <p:cNvSpPr>
              <a:spLocks noChangeShapeType="1"/>
            </p:cNvSpPr>
            <p:nvPr/>
          </p:nvSpPr>
          <p:spPr bwMode="auto">
            <a:xfrm flipH="1">
              <a:off x="4994276" y="6088063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29" name="Line 142"/>
            <p:cNvSpPr>
              <a:spLocks noChangeShapeType="1"/>
            </p:cNvSpPr>
            <p:nvPr/>
          </p:nvSpPr>
          <p:spPr bwMode="auto">
            <a:xfrm flipH="1">
              <a:off x="4994276" y="6042025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30" name="Line 143"/>
            <p:cNvSpPr>
              <a:spLocks noChangeShapeType="1"/>
            </p:cNvSpPr>
            <p:nvPr/>
          </p:nvSpPr>
          <p:spPr bwMode="auto">
            <a:xfrm flipH="1">
              <a:off x="4994276" y="5994400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31" name="Line 144"/>
            <p:cNvSpPr>
              <a:spLocks noChangeShapeType="1"/>
            </p:cNvSpPr>
            <p:nvPr/>
          </p:nvSpPr>
          <p:spPr bwMode="auto">
            <a:xfrm flipH="1">
              <a:off x="4994276" y="5899150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32" name="Line 145"/>
            <p:cNvSpPr>
              <a:spLocks noChangeShapeType="1"/>
            </p:cNvSpPr>
            <p:nvPr/>
          </p:nvSpPr>
          <p:spPr bwMode="auto">
            <a:xfrm flipH="1">
              <a:off x="4994276" y="5854700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33" name="Line 146"/>
            <p:cNvSpPr>
              <a:spLocks noChangeShapeType="1"/>
            </p:cNvSpPr>
            <p:nvPr/>
          </p:nvSpPr>
          <p:spPr bwMode="auto">
            <a:xfrm flipH="1">
              <a:off x="4994276" y="5807075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34" name="Line 147"/>
            <p:cNvSpPr>
              <a:spLocks noChangeShapeType="1"/>
            </p:cNvSpPr>
            <p:nvPr/>
          </p:nvSpPr>
          <p:spPr bwMode="auto">
            <a:xfrm flipH="1">
              <a:off x="4994276" y="5759450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35" name="Line 148"/>
            <p:cNvSpPr>
              <a:spLocks noChangeShapeType="1"/>
            </p:cNvSpPr>
            <p:nvPr/>
          </p:nvSpPr>
          <p:spPr bwMode="auto">
            <a:xfrm flipH="1">
              <a:off x="4994276" y="5664200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36" name="Line 149"/>
            <p:cNvSpPr>
              <a:spLocks noChangeShapeType="1"/>
            </p:cNvSpPr>
            <p:nvPr/>
          </p:nvSpPr>
          <p:spPr bwMode="auto">
            <a:xfrm flipH="1">
              <a:off x="4994276" y="5618163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37" name="Line 150"/>
            <p:cNvSpPr>
              <a:spLocks noChangeShapeType="1"/>
            </p:cNvSpPr>
            <p:nvPr/>
          </p:nvSpPr>
          <p:spPr bwMode="auto">
            <a:xfrm flipH="1">
              <a:off x="4994276" y="5572125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38" name="Line 151"/>
            <p:cNvSpPr>
              <a:spLocks noChangeShapeType="1"/>
            </p:cNvSpPr>
            <p:nvPr/>
          </p:nvSpPr>
          <p:spPr bwMode="auto">
            <a:xfrm flipH="1">
              <a:off x="4994276" y="5524500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39" name="Line 152"/>
            <p:cNvSpPr>
              <a:spLocks noChangeShapeType="1"/>
            </p:cNvSpPr>
            <p:nvPr/>
          </p:nvSpPr>
          <p:spPr bwMode="auto">
            <a:xfrm flipH="1">
              <a:off x="4994276" y="5430838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40" name="Line 153"/>
            <p:cNvSpPr>
              <a:spLocks noChangeShapeType="1"/>
            </p:cNvSpPr>
            <p:nvPr/>
          </p:nvSpPr>
          <p:spPr bwMode="auto">
            <a:xfrm flipH="1">
              <a:off x="4994276" y="5383213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41" name="Line 154"/>
            <p:cNvSpPr>
              <a:spLocks noChangeShapeType="1"/>
            </p:cNvSpPr>
            <p:nvPr/>
          </p:nvSpPr>
          <p:spPr bwMode="auto">
            <a:xfrm flipH="1">
              <a:off x="4994276" y="5335588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42" name="Line 155"/>
            <p:cNvSpPr>
              <a:spLocks noChangeShapeType="1"/>
            </p:cNvSpPr>
            <p:nvPr/>
          </p:nvSpPr>
          <p:spPr bwMode="auto">
            <a:xfrm flipH="1">
              <a:off x="4994276" y="5289550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43" name="Line 156"/>
            <p:cNvSpPr>
              <a:spLocks noChangeShapeType="1"/>
            </p:cNvSpPr>
            <p:nvPr/>
          </p:nvSpPr>
          <p:spPr bwMode="auto">
            <a:xfrm flipH="1">
              <a:off x="4994276" y="5195888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44" name="Line 157"/>
            <p:cNvSpPr>
              <a:spLocks noChangeShapeType="1"/>
            </p:cNvSpPr>
            <p:nvPr/>
          </p:nvSpPr>
          <p:spPr bwMode="auto">
            <a:xfrm flipH="1">
              <a:off x="4994276" y="5148263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45" name="Line 158"/>
            <p:cNvSpPr>
              <a:spLocks noChangeShapeType="1"/>
            </p:cNvSpPr>
            <p:nvPr/>
          </p:nvSpPr>
          <p:spPr bwMode="auto">
            <a:xfrm flipH="1">
              <a:off x="4994276" y="5100638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46" name="Line 159"/>
            <p:cNvSpPr>
              <a:spLocks noChangeShapeType="1"/>
            </p:cNvSpPr>
            <p:nvPr/>
          </p:nvSpPr>
          <p:spPr bwMode="auto">
            <a:xfrm flipH="1">
              <a:off x="4994276" y="5053013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47" name="Line 160"/>
            <p:cNvSpPr>
              <a:spLocks noChangeShapeType="1"/>
            </p:cNvSpPr>
            <p:nvPr/>
          </p:nvSpPr>
          <p:spPr bwMode="auto">
            <a:xfrm flipH="1">
              <a:off x="4994276" y="4960938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48" name="Line 161"/>
            <p:cNvSpPr>
              <a:spLocks noChangeShapeType="1"/>
            </p:cNvSpPr>
            <p:nvPr/>
          </p:nvSpPr>
          <p:spPr bwMode="auto">
            <a:xfrm flipH="1">
              <a:off x="4994276" y="4913313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49" name="Line 162"/>
            <p:cNvSpPr>
              <a:spLocks noChangeShapeType="1"/>
            </p:cNvSpPr>
            <p:nvPr/>
          </p:nvSpPr>
          <p:spPr bwMode="auto">
            <a:xfrm flipH="1">
              <a:off x="4994276" y="4865688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50" name="Line 163"/>
            <p:cNvSpPr>
              <a:spLocks noChangeShapeType="1"/>
            </p:cNvSpPr>
            <p:nvPr/>
          </p:nvSpPr>
          <p:spPr bwMode="auto">
            <a:xfrm flipH="1">
              <a:off x="4994276" y="4819650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51" name="Line 164"/>
            <p:cNvSpPr>
              <a:spLocks noChangeShapeType="1"/>
            </p:cNvSpPr>
            <p:nvPr/>
          </p:nvSpPr>
          <p:spPr bwMode="auto">
            <a:xfrm flipH="1">
              <a:off x="4994276" y="4724400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52" name="Line 165"/>
            <p:cNvSpPr>
              <a:spLocks noChangeShapeType="1"/>
            </p:cNvSpPr>
            <p:nvPr/>
          </p:nvSpPr>
          <p:spPr bwMode="auto">
            <a:xfrm flipH="1">
              <a:off x="4994276" y="4678363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53" name="Line 166"/>
            <p:cNvSpPr>
              <a:spLocks noChangeShapeType="1"/>
            </p:cNvSpPr>
            <p:nvPr/>
          </p:nvSpPr>
          <p:spPr bwMode="auto">
            <a:xfrm flipH="1">
              <a:off x="4994276" y="4630738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54" name="Line 167"/>
            <p:cNvSpPr>
              <a:spLocks noChangeShapeType="1"/>
            </p:cNvSpPr>
            <p:nvPr/>
          </p:nvSpPr>
          <p:spPr bwMode="auto">
            <a:xfrm flipH="1">
              <a:off x="4994276" y="4584700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55" name="Line 168"/>
            <p:cNvSpPr>
              <a:spLocks noChangeShapeType="1"/>
            </p:cNvSpPr>
            <p:nvPr/>
          </p:nvSpPr>
          <p:spPr bwMode="auto">
            <a:xfrm flipH="1">
              <a:off x="4994276" y="4489450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56" name="Line 169"/>
            <p:cNvSpPr>
              <a:spLocks noChangeShapeType="1"/>
            </p:cNvSpPr>
            <p:nvPr/>
          </p:nvSpPr>
          <p:spPr bwMode="auto">
            <a:xfrm flipH="1">
              <a:off x="4994276" y="4441825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57" name="Line 170"/>
            <p:cNvSpPr>
              <a:spLocks noChangeShapeType="1"/>
            </p:cNvSpPr>
            <p:nvPr/>
          </p:nvSpPr>
          <p:spPr bwMode="auto">
            <a:xfrm flipH="1">
              <a:off x="4994276" y="4397375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58" name="Line 171"/>
            <p:cNvSpPr>
              <a:spLocks noChangeShapeType="1"/>
            </p:cNvSpPr>
            <p:nvPr/>
          </p:nvSpPr>
          <p:spPr bwMode="auto">
            <a:xfrm flipH="1">
              <a:off x="4994276" y="4349750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59" name="Line 172"/>
            <p:cNvSpPr>
              <a:spLocks noChangeShapeType="1"/>
            </p:cNvSpPr>
            <p:nvPr/>
          </p:nvSpPr>
          <p:spPr bwMode="auto">
            <a:xfrm flipH="1">
              <a:off x="4994276" y="4254500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60" name="Line 173"/>
            <p:cNvSpPr>
              <a:spLocks noChangeShapeType="1"/>
            </p:cNvSpPr>
            <p:nvPr/>
          </p:nvSpPr>
          <p:spPr bwMode="auto">
            <a:xfrm flipH="1">
              <a:off x="4994276" y="4206875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61" name="Line 174"/>
            <p:cNvSpPr>
              <a:spLocks noChangeShapeType="1"/>
            </p:cNvSpPr>
            <p:nvPr/>
          </p:nvSpPr>
          <p:spPr bwMode="auto">
            <a:xfrm flipH="1">
              <a:off x="4994276" y="4160838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62" name="Line 175"/>
            <p:cNvSpPr>
              <a:spLocks noChangeShapeType="1"/>
            </p:cNvSpPr>
            <p:nvPr/>
          </p:nvSpPr>
          <p:spPr bwMode="auto">
            <a:xfrm flipH="1">
              <a:off x="4994276" y="4114800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63" name="Line 176"/>
            <p:cNvSpPr>
              <a:spLocks noChangeShapeType="1"/>
            </p:cNvSpPr>
            <p:nvPr/>
          </p:nvSpPr>
          <p:spPr bwMode="auto">
            <a:xfrm flipH="1">
              <a:off x="4994276" y="4019550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64" name="Line 177"/>
            <p:cNvSpPr>
              <a:spLocks noChangeShapeType="1"/>
            </p:cNvSpPr>
            <p:nvPr/>
          </p:nvSpPr>
          <p:spPr bwMode="auto">
            <a:xfrm flipH="1">
              <a:off x="4994276" y="3973513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65" name="Line 178"/>
            <p:cNvSpPr>
              <a:spLocks noChangeShapeType="1"/>
            </p:cNvSpPr>
            <p:nvPr/>
          </p:nvSpPr>
          <p:spPr bwMode="auto">
            <a:xfrm flipH="1">
              <a:off x="4994276" y="3925888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66" name="Line 179"/>
            <p:cNvSpPr>
              <a:spLocks noChangeShapeType="1"/>
            </p:cNvSpPr>
            <p:nvPr/>
          </p:nvSpPr>
          <p:spPr bwMode="auto">
            <a:xfrm flipH="1">
              <a:off x="4994276" y="3878263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67" name="Line 180"/>
            <p:cNvSpPr>
              <a:spLocks noChangeShapeType="1"/>
            </p:cNvSpPr>
            <p:nvPr/>
          </p:nvSpPr>
          <p:spPr bwMode="auto">
            <a:xfrm flipH="1">
              <a:off x="4994276" y="3786188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68" name="Line 181"/>
            <p:cNvSpPr>
              <a:spLocks noChangeShapeType="1"/>
            </p:cNvSpPr>
            <p:nvPr/>
          </p:nvSpPr>
          <p:spPr bwMode="auto">
            <a:xfrm flipH="1">
              <a:off x="4994276" y="3738563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69" name="Line 182"/>
            <p:cNvSpPr>
              <a:spLocks noChangeShapeType="1"/>
            </p:cNvSpPr>
            <p:nvPr/>
          </p:nvSpPr>
          <p:spPr bwMode="auto">
            <a:xfrm flipH="1">
              <a:off x="4994276" y="3690938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70" name="Line 183"/>
            <p:cNvSpPr>
              <a:spLocks noChangeShapeType="1"/>
            </p:cNvSpPr>
            <p:nvPr/>
          </p:nvSpPr>
          <p:spPr bwMode="auto">
            <a:xfrm flipH="1">
              <a:off x="4994276" y="3643313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71" name="Line 184"/>
            <p:cNvSpPr>
              <a:spLocks noChangeShapeType="1"/>
            </p:cNvSpPr>
            <p:nvPr/>
          </p:nvSpPr>
          <p:spPr bwMode="auto">
            <a:xfrm flipH="1">
              <a:off x="4994276" y="3549650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72" name="Line 185"/>
            <p:cNvSpPr>
              <a:spLocks noChangeShapeType="1"/>
            </p:cNvSpPr>
            <p:nvPr/>
          </p:nvSpPr>
          <p:spPr bwMode="auto">
            <a:xfrm flipH="1">
              <a:off x="4994276" y="3503613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73" name="Line 186"/>
            <p:cNvSpPr>
              <a:spLocks noChangeShapeType="1"/>
            </p:cNvSpPr>
            <p:nvPr/>
          </p:nvSpPr>
          <p:spPr bwMode="auto">
            <a:xfrm flipH="1">
              <a:off x="4994276" y="3455988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74" name="Line 187"/>
            <p:cNvSpPr>
              <a:spLocks noChangeShapeType="1"/>
            </p:cNvSpPr>
            <p:nvPr/>
          </p:nvSpPr>
          <p:spPr bwMode="auto">
            <a:xfrm flipH="1">
              <a:off x="4994276" y="3408363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75" name="Line 188"/>
            <p:cNvSpPr>
              <a:spLocks noChangeShapeType="1"/>
            </p:cNvSpPr>
            <p:nvPr/>
          </p:nvSpPr>
          <p:spPr bwMode="auto">
            <a:xfrm flipH="1">
              <a:off x="4994276" y="3314700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76" name="Line 189"/>
            <p:cNvSpPr>
              <a:spLocks noChangeShapeType="1"/>
            </p:cNvSpPr>
            <p:nvPr/>
          </p:nvSpPr>
          <p:spPr bwMode="auto">
            <a:xfrm flipH="1">
              <a:off x="4994276" y="3267075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77" name="Line 190"/>
            <p:cNvSpPr>
              <a:spLocks noChangeShapeType="1"/>
            </p:cNvSpPr>
            <p:nvPr/>
          </p:nvSpPr>
          <p:spPr bwMode="auto">
            <a:xfrm flipH="1">
              <a:off x="4994276" y="3221038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78" name="Line 191"/>
            <p:cNvSpPr>
              <a:spLocks noChangeShapeType="1"/>
            </p:cNvSpPr>
            <p:nvPr/>
          </p:nvSpPr>
          <p:spPr bwMode="auto">
            <a:xfrm flipH="1">
              <a:off x="4994276" y="3173413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79" name="Line 192"/>
            <p:cNvSpPr>
              <a:spLocks noChangeShapeType="1"/>
            </p:cNvSpPr>
            <p:nvPr/>
          </p:nvSpPr>
          <p:spPr bwMode="auto">
            <a:xfrm flipH="1">
              <a:off x="4994276" y="3079750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80" name="Line 193"/>
            <p:cNvSpPr>
              <a:spLocks noChangeShapeType="1"/>
            </p:cNvSpPr>
            <p:nvPr/>
          </p:nvSpPr>
          <p:spPr bwMode="auto">
            <a:xfrm flipH="1">
              <a:off x="4994276" y="3032125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81" name="Line 194"/>
            <p:cNvSpPr>
              <a:spLocks noChangeShapeType="1"/>
            </p:cNvSpPr>
            <p:nvPr/>
          </p:nvSpPr>
          <p:spPr bwMode="auto">
            <a:xfrm flipH="1">
              <a:off x="4994276" y="2984500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82" name="Line 195"/>
            <p:cNvSpPr>
              <a:spLocks noChangeShapeType="1"/>
            </p:cNvSpPr>
            <p:nvPr/>
          </p:nvSpPr>
          <p:spPr bwMode="auto">
            <a:xfrm flipH="1">
              <a:off x="4994276" y="2940050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83" name="Line 196"/>
            <p:cNvSpPr>
              <a:spLocks noChangeShapeType="1"/>
            </p:cNvSpPr>
            <p:nvPr/>
          </p:nvSpPr>
          <p:spPr bwMode="auto">
            <a:xfrm flipH="1">
              <a:off x="4994276" y="2844800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84" name="Line 197"/>
            <p:cNvSpPr>
              <a:spLocks noChangeShapeType="1"/>
            </p:cNvSpPr>
            <p:nvPr/>
          </p:nvSpPr>
          <p:spPr bwMode="auto">
            <a:xfrm flipH="1">
              <a:off x="4994276" y="2797175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85" name="Line 198"/>
            <p:cNvSpPr>
              <a:spLocks noChangeShapeType="1"/>
            </p:cNvSpPr>
            <p:nvPr/>
          </p:nvSpPr>
          <p:spPr bwMode="auto">
            <a:xfrm flipH="1">
              <a:off x="4994276" y="2751138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86" name="Line 199"/>
            <p:cNvSpPr>
              <a:spLocks noChangeShapeType="1"/>
            </p:cNvSpPr>
            <p:nvPr/>
          </p:nvSpPr>
          <p:spPr bwMode="auto">
            <a:xfrm flipH="1">
              <a:off x="4994276" y="2703513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87" name="Line 200"/>
            <p:cNvSpPr>
              <a:spLocks noChangeShapeType="1"/>
            </p:cNvSpPr>
            <p:nvPr/>
          </p:nvSpPr>
          <p:spPr bwMode="auto">
            <a:xfrm flipH="1">
              <a:off x="4994276" y="2609850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88" name="Line 201"/>
            <p:cNvSpPr>
              <a:spLocks noChangeShapeType="1"/>
            </p:cNvSpPr>
            <p:nvPr/>
          </p:nvSpPr>
          <p:spPr bwMode="auto">
            <a:xfrm flipH="1">
              <a:off x="4994276" y="2562225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89" name="Line 202"/>
            <p:cNvSpPr>
              <a:spLocks noChangeShapeType="1"/>
            </p:cNvSpPr>
            <p:nvPr/>
          </p:nvSpPr>
          <p:spPr bwMode="auto">
            <a:xfrm flipH="1">
              <a:off x="4994276" y="2516188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90" name="Line 203"/>
            <p:cNvSpPr>
              <a:spLocks noChangeShapeType="1"/>
            </p:cNvSpPr>
            <p:nvPr/>
          </p:nvSpPr>
          <p:spPr bwMode="auto">
            <a:xfrm flipH="1">
              <a:off x="4994276" y="2468563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91" name="Line 204"/>
            <p:cNvSpPr>
              <a:spLocks noChangeShapeType="1"/>
            </p:cNvSpPr>
            <p:nvPr/>
          </p:nvSpPr>
          <p:spPr bwMode="auto">
            <a:xfrm flipH="1">
              <a:off x="4994276" y="2373313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92" name="Line 205"/>
            <p:cNvSpPr>
              <a:spLocks noChangeShapeType="1"/>
            </p:cNvSpPr>
            <p:nvPr/>
          </p:nvSpPr>
          <p:spPr bwMode="auto">
            <a:xfrm flipH="1">
              <a:off x="4994276" y="2328863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93" name="Line 206"/>
            <p:cNvSpPr>
              <a:spLocks noChangeShapeType="1"/>
            </p:cNvSpPr>
            <p:nvPr/>
          </p:nvSpPr>
          <p:spPr bwMode="auto">
            <a:xfrm flipH="1">
              <a:off x="4994276" y="2281238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94" name="Line 207"/>
            <p:cNvSpPr>
              <a:spLocks noChangeShapeType="1"/>
            </p:cNvSpPr>
            <p:nvPr/>
          </p:nvSpPr>
          <p:spPr bwMode="auto">
            <a:xfrm flipH="1">
              <a:off x="4994276" y="2233613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95" name="Line 208"/>
            <p:cNvSpPr>
              <a:spLocks noChangeShapeType="1"/>
            </p:cNvSpPr>
            <p:nvPr/>
          </p:nvSpPr>
          <p:spPr bwMode="auto">
            <a:xfrm flipH="1">
              <a:off x="4994276" y="2138363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96" name="Line 209"/>
            <p:cNvSpPr>
              <a:spLocks noChangeShapeType="1"/>
            </p:cNvSpPr>
            <p:nvPr/>
          </p:nvSpPr>
          <p:spPr bwMode="auto">
            <a:xfrm flipH="1">
              <a:off x="4994276" y="2092325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97" name="Line 210"/>
            <p:cNvSpPr>
              <a:spLocks noChangeShapeType="1"/>
            </p:cNvSpPr>
            <p:nvPr/>
          </p:nvSpPr>
          <p:spPr bwMode="auto">
            <a:xfrm flipH="1">
              <a:off x="4994276" y="2046288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98" name="Line 211"/>
            <p:cNvSpPr>
              <a:spLocks noChangeShapeType="1"/>
            </p:cNvSpPr>
            <p:nvPr/>
          </p:nvSpPr>
          <p:spPr bwMode="auto">
            <a:xfrm flipH="1">
              <a:off x="4994276" y="1998663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299" name="Line 212"/>
            <p:cNvSpPr>
              <a:spLocks noChangeShapeType="1"/>
            </p:cNvSpPr>
            <p:nvPr/>
          </p:nvSpPr>
          <p:spPr bwMode="auto">
            <a:xfrm flipH="1">
              <a:off x="4994276" y="1905000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300" name="Line 213"/>
            <p:cNvSpPr>
              <a:spLocks noChangeShapeType="1"/>
            </p:cNvSpPr>
            <p:nvPr/>
          </p:nvSpPr>
          <p:spPr bwMode="auto">
            <a:xfrm flipH="1">
              <a:off x="4994276" y="1857375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301" name="Line 214"/>
            <p:cNvSpPr>
              <a:spLocks noChangeShapeType="1"/>
            </p:cNvSpPr>
            <p:nvPr/>
          </p:nvSpPr>
          <p:spPr bwMode="auto">
            <a:xfrm flipH="1">
              <a:off x="4994276" y="1809750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302" name="Line 215"/>
            <p:cNvSpPr>
              <a:spLocks noChangeShapeType="1"/>
            </p:cNvSpPr>
            <p:nvPr/>
          </p:nvSpPr>
          <p:spPr bwMode="auto">
            <a:xfrm flipH="1">
              <a:off x="4994276" y="1763713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303" name="Line 216"/>
            <p:cNvSpPr>
              <a:spLocks noChangeShapeType="1"/>
            </p:cNvSpPr>
            <p:nvPr/>
          </p:nvSpPr>
          <p:spPr bwMode="auto">
            <a:xfrm flipH="1">
              <a:off x="4994276" y="1670050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304" name="Line 217"/>
            <p:cNvSpPr>
              <a:spLocks noChangeShapeType="1"/>
            </p:cNvSpPr>
            <p:nvPr/>
          </p:nvSpPr>
          <p:spPr bwMode="auto">
            <a:xfrm flipH="1">
              <a:off x="4994276" y="1622425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305" name="Line 218"/>
            <p:cNvSpPr>
              <a:spLocks noChangeShapeType="1"/>
            </p:cNvSpPr>
            <p:nvPr/>
          </p:nvSpPr>
          <p:spPr bwMode="auto">
            <a:xfrm flipH="1">
              <a:off x="4994276" y="1574800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306" name="Line 219"/>
            <p:cNvSpPr>
              <a:spLocks noChangeShapeType="1"/>
            </p:cNvSpPr>
            <p:nvPr/>
          </p:nvSpPr>
          <p:spPr bwMode="auto">
            <a:xfrm flipH="1">
              <a:off x="4994276" y="1527175"/>
              <a:ext cx="44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307" name="Line 220"/>
            <p:cNvSpPr>
              <a:spLocks noChangeShapeType="1"/>
            </p:cNvSpPr>
            <p:nvPr/>
          </p:nvSpPr>
          <p:spPr bwMode="auto">
            <a:xfrm flipH="1">
              <a:off x="4972051" y="6181725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308" name="Rectangle 221"/>
            <p:cNvSpPr>
              <a:spLocks noChangeArrowheads="1"/>
            </p:cNvSpPr>
            <p:nvPr/>
          </p:nvSpPr>
          <p:spPr bwMode="auto">
            <a:xfrm>
              <a:off x="4870452" y="6127750"/>
              <a:ext cx="71592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0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09" name="Line 222"/>
            <p:cNvSpPr>
              <a:spLocks noChangeShapeType="1"/>
            </p:cNvSpPr>
            <p:nvPr/>
          </p:nvSpPr>
          <p:spPr bwMode="auto">
            <a:xfrm flipH="1">
              <a:off x="4972051" y="5946775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311" name="Line 224"/>
            <p:cNvSpPr>
              <a:spLocks noChangeShapeType="1"/>
            </p:cNvSpPr>
            <p:nvPr/>
          </p:nvSpPr>
          <p:spPr bwMode="auto">
            <a:xfrm flipH="1">
              <a:off x="4972051" y="5711825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312" name="Rectangle 225"/>
            <p:cNvSpPr>
              <a:spLocks noChangeArrowheads="1"/>
            </p:cNvSpPr>
            <p:nvPr/>
          </p:nvSpPr>
          <p:spPr bwMode="auto">
            <a:xfrm>
              <a:off x="4813301" y="5657850"/>
              <a:ext cx="143181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10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13" name="Line 226"/>
            <p:cNvSpPr>
              <a:spLocks noChangeShapeType="1"/>
            </p:cNvSpPr>
            <p:nvPr/>
          </p:nvSpPr>
          <p:spPr bwMode="auto">
            <a:xfrm flipH="1">
              <a:off x="4972051" y="5476875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315" name="Line 228"/>
            <p:cNvSpPr>
              <a:spLocks noChangeShapeType="1"/>
            </p:cNvSpPr>
            <p:nvPr/>
          </p:nvSpPr>
          <p:spPr bwMode="auto">
            <a:xfrm flipH="1">
              <a:off x="4972051" y="5241925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316" name="Rectangle 229"/>
            <p:cNvSpPr>
              <a:spLocks noChangeArrowheads="1"/>
            </p:cNvSpPr>
            <p:nvPr/>
          </p:nvSpPr>
          <p:spPr bwMode="auto">
            <a:xfrm>
              <a:off x="4813301" y="5189538"/>
              <a:ext cx="143181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20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17" name="Line 230"/>
            <p:cNvSpPr>
              <a:spLocks noChangeShapeType="1"/>
            </p:cNvSpPr>
            <p:nvPr/>
          </p:nvSpPr>
          <p:spPr bwMode="auto">
            <a:xfrm flipH="1">
              <a:off x="4972051" y="5006975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319" name="Line 232"/>
            <p:cNvSpPr>
              <a:spLocks noChangeShapeType="1"/>
            </p:cNvSpPr>
            <p:nvPr/>
          </p:nvSpPr>
          <p:spPr bwMode="auto">
            <a:xfrm flipH="1">
              <a:off x="4972051" y="4772025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320" name="Rectangle 233"/>
            <p:cNvSpPr>
              <a:spLocks noChangeArrowheads="1"/>
            </p:cNvSpPr>
            <p:nvPr/>
          </p:nvSpPr>
          <p:spPr bwMode="auto">
            <a:xfrm>
              <a:off x="4813301" y="4718050"/>
              <a:ext cx="143181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30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21" name="Line 234"/>
            <p:cNvSpPr>
              <a:spLocks noChangeShapeType="1"/>
            </p:cNvSpPr>
            <p:nvPr/>
          </p:nvSpPr>
          <p:spPr bwMode="auto">
            <a:xfrm flipH="1">
              <a:off x="4972051" y="4537075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323" name="Line 236"/>
            <p:cNvSpPr>
              <a:spLocks noChangeShapeType="1"/>
            </p:cNvSpPr>
            <p:nvPr/>
          </p:nvSpPr>
          <p:spPr bwMode="auto">
            <a:xfrm flipH="1">
              <a:off x="4972051" y="4302125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324" name="Rectangle 237"/>
            <p:cNvSpPr>
              <a:spLocks noChangeArrowheads="1"/>
            </p:cNvSpPr>
            <p:nvPr/>
          </p:nvSpPr>
          <p:spPr bwMode="auto">
            <a:xfrm>
              <a:off x="4813301" y="4248150"/>
              <a:ext cx="143181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40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25" name="Line 238"/>
            <p:cNvSpPr>
              <a:spLocks noChangeShapeType="1"/>
            </p:cNvSpPr>
            <p:nvPr/>
          </p:nvSpPr>
          <p:spPr bwMode="auto">
            <a:xfrm flipH="1">
              <a:off x="4972051" y="4067175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327" name="Line 240"/>
            <p:cNvSpPr>
              <a:spLocks noChangeShapeType="1"/>
            </p:cNvSpPr>
            <p:nvPr/>
          </p:nvSpPr>
          <p:spPr bwMode="auto">
            <a:xfrm flipH="1">
              <a:off x="4972051" y="3830638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328" name="Rectangle 241"/>
            <p:cNvSpPr>
              <a:spLocks noChangeArrowheads="1"/>
            </p:cNvSpPr>
            <p:nvPr/>
          </p:nvSpPr>
          <p:spPr bwMode="auto">
            <a:xfrm>
              <a:off x="4813301" y="3776663"/>
              <a:ext cx="143181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50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29" name="Line 242"/>
            <p:cNvSpPr>
              <a:spLocks noChangeShapeType="1"/>
            </p:cNvSpPr>
            <p:nvPr/>
          </p:nvSpPr>
          <p:spPr bwMode="auto">
            <a:xfrm flipH="1">
              <a:off x="4972051" y="3595688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331" name="Line 244"/>
            <p:cNvSpPr>
              <a:spLocks noChangeShapeType="1"/>
            </p:cNvSpPr>
            <p:nvPr/>
          </p:nvSpPr>
          <p:spPr bwMode="auto">
            <a:xfrm flipH="1">
              <a:off x="4972051" y="3362325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332" name="Rectangle 245"/>
            <p:cNvSpPr>
              <a:spLocks noChangeArrowheads="1"/>
            </p:cNvSpPr>
            <p:nvPr/>
          </p:nvSpPr>
          <p:spPr bwMode="auto">
            <a:xfrm>
              <a:off x="4813301" y="3308350"/>
              <a:ext cx="143181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60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33" name="Line 246"/>
            <p:cNvSpPr>
              <a:spLocks noChangeShapeType="1"/>
            </p:cNvSpPr>
            <p:nvPr/>
          </p:nvSpPr>
          <p:spPr bwMode="auto">
            <a:xfrm flipH="1">
              <a:off x="4972051" y="3127375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335" name="Line 248"/>
            <p:cNvSpPr>
              <a:spLocks noChangeShapeType="1"/>
            </p:cNvSpPr>
            <p:nvPr/>
          </p:nvSpPr>
          <p:spPr bwMode="auto">
            <a:xfrm flipH="1">
              <a:off x="4972051" y="2892425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336" name="Rectangle 249"/>
            <p:cNvSpPr>
              <a:spLocks noChangeArrowheads="1"/>
            </p:cNvSpPr>
            <p:nvPr/>
          </p:nvSpPr>
          <p:spPr bwMode="auto">
            <a:xfrm>
              <a:off x="4813301" y="2838450"/>
              <a:ext cx="143181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70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37" name="Line 250"/>
            <p:cNvSpPr>
              <a:spLocks noChangeShapeType="1"/>
            </p:cNvSpPr>
            <p:nvPr/>
          </p:nvSpPr>
          <p:spPr bwMode="auto">
            <a:xfrm flipH="1">
              <a:off x="4972051" y="2655888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339" name="Line 252"/>
            <p:cNvSpPr>
              <a:spLocks noChangeShapeType="1"/>
            </p:cNvSpPr>
            <p:nvPr/>
          </p:nvSpPr>
          <p:spPr bwMode="auto">
            <a:xfrm flipH="1">
              <a:off x="4972051" y="2420938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340" name="Rectangle 253"/>
            <p:cNvSpPr>
              <a:spLocks noChangeArrowheads="1"/>
            </p:cNvSpPr>
            <p:nvPr/>
          </p:nvSpPr>
          <p:spPr bwMode="auto">
            <a:xfrm>
              <a:off x="4813301" y="2366963"/>
              <a:ext cx="143181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80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41" name="Line 254"/>
            <p:cNvSpPr>
              <a:spLocks noChangeShapeType="1"/>
            </p:cNvSpPr>
            <p:nvPr/>
          </p:nvSpPr>
          <p:spPr bwMode="auto">
            <a:xfrm flipH="1">
              <a:off x="4972051" y="2185988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343" name="Line 256"/>
            <p:cNvSpPr>
              <a:spLocks noChangeShapeType="1"/>
            </p:cNvSpPr>
            <p:nvPr/>
          </p:nvSpPr>
          <p:spPr bwMode="auto">
            <a:xfrm flipH="1">
              <a:off x="4972051" y="1951038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344" name="Rectangle 257"/>
            <p:cNvSpPr>
              <a:spLocks noChangeArrowheads="1"/>
            </p:cNvSpPr>
            <p:nvPr/>
          </p:nvSpPr>
          <p:spPr bwMode="auto">
            <a:xfrm>
              <a:off x="4813301" y="1897063"/>
              <a:ext cx="143181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90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45" name="Line 258"/>
            <p:cNvSpPr>
              <a:spLocks noChangeShapeType="1"/>
            </p:cNvSpPr>
            <p:nvPr/>
          </p:nvSpPr>
          <p:spPr bwMode="auto">
            <a:xfrm flipH="1">
              <a:off x="4972051" y="1717675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347" name="Line 260"/>
            <p:cNvSpPr>
              <a:spLocks noChangeShapeType="1"/>
            </p:cNvSpPr>
            <p:nvPr/>
          </p:nvSpPr>
          <p:spPr bwMode="auto">
            <a:xfrm flipH="1">
              <a:off x="4972051" y="1481138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348" name="Rectangle 261"/>
            <p:cNvSpPr>
              <a:spLocks noChangeArrowheads="1"/>
            </p:cNvSpPr>
            <p:nvPr/>
          </p:nvSpPr>
          <p:spPr bwMode="auto">
            <a:xfrm>
              <a:off x="4756151" y="1427163"/>
              <a:ext cx="214773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100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49" name="Rectangle 262"/>
            <p:cNvSpPr>
              <a:spLocks noChangeArrowheads="1"/>
            </p:cNvSpPr>
            <p:nvPr/>
          </p:nvSpPr>
          <p:spPr bwMode="auto">
            <a:xfrm rot="16200000">
              <a:off x="4167261" y="3751455"/>
              <a:ext cx="1152379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Relative Abundance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50" name="Freeform 263"/>
            <p:cNvSpPr>
              <a:spLocks/>
            </p:cNvSpPr>
            <p:nvPr/>
          </p:nvSpPr>
          <p:spPr bwMode="auto">
            <a:xfrm>
              <a:off x="5180013" y="1481138"/>
              <a:ext cx="3616325" cy="4700588"/>
            </a:xfrm>
            <a:custGeom>
              <a:avLst/>
              <a:gdLst>
                <a:gd name="T0" fmla="*/ 20 w 2376"/>
                <a:gd name="T1" fmla="*/ 3084 h 3084"/>
                <a:gd name="T2" fmla="*/ 30 w 2376"/>
                <a:gd name="T3" fmla="*/ 3084 h 3084"/>
                <a:gd name="T4" fmla="*/ 40 w 2376"/>
                <a:gd name="T5" fmla="*/ 3082 h 3084"/>
                <a:gd name="T6" fmla="*/ 50 w 2376"/>
                <a:gd name="T7" fmla="*/ 3044 h 3084"/>
                <a:gd name="T8" fmla="*/ 61 w 2376"/>
                <a:gd name="T9" fmla="*/ 2757 h 3084"/>
                <a:gd name="T10" fmla="*/ 71 w 2376"/>
                <a:gd name="T11" fmla="*/ 1749 h 3084"/>
                <a:gd name="T12" fmla="*/ 81 w 2376"/>
                <a:gd name="T13" fmla="*/ 324 h 3084"/>
                <a:gd name="T14" fmla="*/ 91 w 2376"/>
                <a:gd name="T15" fmla="*/ 187 h 3084"/>
                <a:gd name="T16" fmla="*/ 101 w 2376"/>
                <a:gd name="T17" fmla="*/ 1541 h 3084"/>
                <a:gd name="T18" fmla="*/ 112 w 2376"/>
                <a:gd name="T19" fmla="*/ 2667 h 3084"/>
                <a:gd name="T20" fmla="*/ 122 w 2376"/>
                <a:gd name="T21" fmla="*/ 3027 h 3084"/>
                <a:gd name="T22" fmla="*/ 132 w 2376"/>
                <a:gd name="T23" fmla="*/ 3081 h 3084"/>
                <a:gd name="T24" fmla="*/ 142 w 2376"/>
                <a:gd name="T25" fmla="*/ 3084 h 3084"/>
                <a:gd name="T26" fmla="*/ 153 w 2376"/>
                <a:gd name="T27" fmla="*/ 3084 h 3084"/>
                <a:gd name="T28" fmla="*/ 163 w 2376"/>
                <a:gd name="T29" fmla="*/ 3084 h 3084"/>
                <a:gd name="T30" fmla="*/ 707 w 2376"/>
                <a:gd name="T31" fmla="*/ 3084 h 3084"/>
                <a:gd name="T32" fmla="*/ 718 w 2376"/>
                <a:gd name="T33" fmla="*/ 3084 h 3084"/>
                <a:gd name="T34" fmla="*/ 728 w 2376"/>
                <a:gd name="T35" fmla="*/ 3084 h 3084"/>
                <a:gd name="T36" fmla="*/ 738 w 2376"/>
                <a:gd name="T37" fmla="*/ 3075 h 3084"/>
                <a:gd name="T38" fmla="*/ 748 w 2376"/>
                <a:gd name="T39" fmla="*/ 2987 h 3084"/>
                <a:gd name="T40" fmla="*/ 759 w 2376"/>
                <a:gd name="T41" fmla="*/ 2576 h 3084"/>
                <a:gd name="T42" fmla="*/ 769 w 2376"/>
                <a:gd name="T43" fmla="*/ 1735 h 3084"/>
                <a:gd name="T44" fmla="*/ 779 w 2376"/>
                <a:gd name="T45" fmla="*/ 1265 h 3084"/>
                <a:gd name="T46" fmla="*/ 789 w 2376"/>
                <a:gd name="T47" fmla="*/ 1839 h 3084"/>
                <a:gd name="T48" fmla="*/ 800 w 2376"/>
                <a:gd name="T49" fmla="*/ 2651 h 3084"/>
                <a:gd name="T50" fmla="*/ 810 w 2376"/>
                <a:gd name="T51" fmla="*/ 3008 h 3084"/>
                <a:gd name="T52" fmla="*/ 820 w 2376"/>
                <a:gd name="T53" fmla="*/ 3078 h 3084"/>
                <a:gd name="T54" fmla="*/ 830 w 2376"/>
                <a:gd name="T55" fmla="*/ 3084 h 3084"/>
                <a:gd name="T56" fmla="*/ 841 w 2376"/>
                <a:gd name="T57" fmla="*/ 3084 h 3084"/>
                <a:gd name="T58" fmla="*/ 851 w 2376"/>
                <a:gd name="T59" fmla="*/ 3084 h 3084"/>
                <a:gd name="T60" fmla="*/ 1394 w 2376"/>
                <a:gd name="T61" fmla="*/ 3084 h 3084"/>
                <a:gd name="T62" fmla="*/ 1404 w 2376"/>
                <a:gd name="T63" fmla="*/ 3084 h 3084"/>
                <a:gd name="T64" fmla="*/ 1414 w 2376"/>
                <a:gd name="T65" fmla="*/ 3084 h 3084"/>
                <a:gd name="T66" fmla="*/ 1425 w 2376"/>
                <a:gd name="T67" fmla="*/ 3084 h 3084"/>
                <a:gd name="T68" fmla="*/ 1435 w 2376"/>
                <a:gd name="T69" fmla="*/ 3074 h 3084"/>
                <a:gd name="T70" fmla="*/ 1445 w 2376"/>
                <a:gd name="T71" fmla="*/ 3008 h 3084"/>
                <a:gd name="T72" fmla="*/ 1455 w 2376"/>
                <a:gd name="T73" fmla="*/ 2802 h 3084"/>
                <a:gd name="T74" fmla="*/ 1466 w 2376"/>
                <a:gd name="T75" fmla="*/ 2553 h 3084"/>
                <a:gd name="T76" fmla="*/ 1476 w 2376"/>
                <a:gd name="T77" fmla="*/ 2577 h 3084"/>
                <a:gd name="T78" fmla="*/ 1486 w 2376"/>
                <a:gd name="T79" fmla="*/ 2838 h 3084"/>
                <a:gd name="T80" fmla="*/ 1497 w 2376"/>
                <a:gd name="T81" fmla="*/ 3023 h 3084"/>
                <a:gd name="T82" fmla="*/ 1507 w 2376"/>
                <a:gd name="T83" fmla="*/ 3077 h 3084"/>
                <a:gd name="T84" fmla="*/ 1517 w 2376"/>
                <a:gd name="T85" fmla="*/ 3084 h 3084"/>
                <a:gd name="T86" fmla="*/ 1527 w 2376"/>
                <a:gd name="T87" fmla="*/ 3084 h 3084"/>
                <a:gd name="T88" fmla="*/ 1538 w 2376"/>
                <a:gd name="T89" fmla="*/ 3084 h 3084"/>
                <a:gd name="T90" fmla="*/ 1548 w 2376"/>
                <a:gd name="T91" fmla="*/ 3084 h 3084"/>
                <a:gd name="T92" fmla="*/ 2086 w 2376"/>
                <a:gd name="T93" fmla="*/ 3084 h 3084"/>
                <a:gd name="T94" fmla="*/ 2097 w 2376"/>
                <a:gd name="T95" fmla="*/ 3084 h 3084"/>
                <a:gd name="T96" fmla="*/ 2107 w 2376"/>
                <a:gd name="T97" fmla="*/ 3084 h 3084"/>
                <a:gd name="T98" fmla="*/ 2117 w 2376"/>
                <a:gd name="T99" fmla="*/ 3084 h 3084"/>
                <a:gd name="T100" fmla="*/ 2127 w 2376"/>
                <a:gd name="T101" fmla="*/ 3082 h 3084"/>
                <a:gd name="T102" fmla="*/ 2138 w 2376"/>
                <a:gd name="T103" fmla="*/ 3065 h 3084"/>
                <a:gd name="T104" fmla="*/ 2148 w 2376"/>
                <a:gd name="T105" fmla="*/ 3017 h 3084"/>
                <a:gd name="T106" fmla="*/ 2158 w 2376"/>
                <a:gd name="T107" fmla="*/ 2967 h 3084"/>
                <a:gd name="T108" fmla="*/ 2168 w 2376"/>
                <a:gd name="T109" fmla="*/ 2979 h 3084"/>
                <a:gd name="T110" fmla="*/ 2179 w 2376"/>
                <a:gd name="T111" fmla="*/ 3036 h 3084"/>
                <a:gd name="T112" fmla="*/ 2189 w 2376"/>
                <a:gd name="T113" fmla="*/ 3073 h 3084"/>
                <a:gd name="T114" fmla="*/ 2199 w 2376"/>
                <a:gd name="T115" fmla="*/ 3083 h 3084"/>
                <a:gd name="T116" fmla="*/ 2210 w 2376"/>
                <a:gd name="T117" fmla="*/ 3084 h 3084"/>
                <a:gd name="T118" fmla="*/ 2220 w 2376"/>
                <a:gd name="T119" fmla="*/ 3084 h 3084"/>
                <a:gd name="T120" fmla="*/ 2230 w 2376"/>
                <a:gd name="T121" fmla="*/ 3084 h 3084"/>
                <a:gd name="T122" fmla="*/ 2240 w 2376"/>
                <a:gd name="T123" fmla="*/ 3084 h 3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76" h="3084">
                  <a:moveTo>
                    <a:pt x="0" y="3084"/>
                  </a:moveTo>
                  <a:lnTo>
                    <a:pt x="11" y="3084"/>
                  </a:lnTo>
                  <a:lnTo>
                    <a:pt x="12" y="3084"/>
                  </a:lnTo>
                  <a:lnTo>
                    <a:pt x="12" y="3084"/>
                  </a:lnTo>
                  <a:lnTo>
                    <a:pt x="13" y="3084"/>
                  </a:lnTo>
                  <a:lnTo>
                    <a:pt x="14" y="3084"/>
                  </a:lnTo>
                  <a:lnTo>
                    <a:pt x="14" y="3084"/>
                  </a:lnTo>
                  <a:lnTo>
                    <a:pt x="15" y="3084"/>
                  </a:lnTo>
                  <a:lnTo>
                    <a:pt x="16" y="3084"/>
                  </a:lnTo>
                  <a:lnTo>
                    <a:pt x="17" y="3084"/>
                  </a:lnTo>
                  <a:lnTo>
                    <a:pt x="17" y="3084"/>
                  </a:lnTo>
                  <a:lnTo>
                    <a:pt x="18" y="3084"/>
                  </a:lnTo>
                  <a:lnTo>
                    <a:pt x="19" y="3084"/>
                  </a:lnTo>
                  <a:lnTo>
                    <a:pt x="20" y="3084"/>
                  </a:lnTo>
                  <a:lnTo>
                    <a:pt x="20" y="3084"/>
                  </a:lnTo>
                  <a:lnTo>
                    <a:pt x="21" y="3084"/>
                  </a:lnTo>
                  <a:lnTo>
                    <a:pt x="22" y="3084"/>
                  </a:lnTo>
                  <a:lnTo>
                    <a:pt x="22" y="3084"/>
                  </a:lnTo>
                  <a:lnTo>
                    <a:pt x="23" y="3084"/>
                  </a:lnTo>
                  <a:lnTo>
                    <a:pt x="24" y="3084"/>
                  </a:lnTo>
                  <a:lnTo>
                    <a:pt x="25" y="3084"/>
                  </a:lnTo>
                  <a:lnTo>
                    <a:pt x="25" y="3084"/>
                  </a:lnTo>
                  <a:lnTo>
                    <a:pt x="26" y="3084"/>
                  </a:lnTo>
                  <a:lnTo>
                    <a:pt x="27" y="3084"/>
                  </a:lnTo>
                  <a:lnTo>
                    <a:pt x="28" y="3084"/>
                  </a:lnTo>
                  <a:lnTo>
                    <a:pt x="28" y="3084"/>
                  </a:lnTo>
                  <a:lnTo>
                    <a:pt x="29" y="3084"/>
                  </a:lnTo>
                  <a:lnTo>
                    <a:pt x="30" y="3084"/>
                  </a:lnTo>
                  <a:lnTo>
                    <a:pt x="31" y="3084"/>
                  </a:lnTo>
                  <a:lnTo>
                    <a:pt x="31" y="3084"/>
                  </a:lnTo>
                  <a:lnTo>
                    <a:pt x="32" y="3084"/>
                  </a:lnTo>
                  <a:lnTo>
                    <a:pt x="33" y="3084"/>
                  </a:lnTo>
                  <a:lnTo>
                    <a:pt x="33" y="3084"/>
                  </a:lnTo>
                  <a:lnTo>
                    <a:pt x="34" y="3084"/>
                  </a:lnTo>
                  <a:lnTo>
                    <a:pt x="35" y="3084"/>
                  </a:lnTo>
                  <a:lnTo>
                    <a:pt x="36" y="3084"/>
                  </a:lnTo>
                  <a:lnTo>
                    <a:pt x="36" y="3084"/>
                  </a:lnTo>
                  <a:lnTo>
                    <a:pt x="37" y="3083"/>
                  </a:lnTo>
                  <a:lnTo>
                    <a:pt x="38" y="3083"/>
                  </a:lnTo>
                  <a:lnTo>
                    <a:pt x="39" y="3083"/>
                  </a:lnTo>
                  <a:lnTo>
                    <a:pt x="39" y="3082"/>
                  </a:lnTo>
                  <a:lnTo>
                    <a:pt x="40" y="3082"/>
                  </a:lnTo>
                  <a:lnTo>
                    <a:pt x="41" y="3081"/>
                  </a:lnTo>
                  <a:lnTo>
                    <a:pt x="42" y="3081"/>
                  </a:lnTo>
                  <a:lnTo>
                    <a:pt x="42" y="3080"/>
                  </a:lnTo>
                  <a:lnTo>
                    <a:pt x="43" y="3078"/>
                  </a:lnTo>
                  <a:lnTo>
                    <a:pt x="44" y="3077"/>
                  </a:lnTo>
                  <a:lnTo>
                    <a:pt x="44" y="3075"/>
                  </a:lnTo>
                  <a:lnTo>
                    <a:pt x="45" y="3073"/>
                  </a:lnTo>
                  <a:lnTo>
                    <a:pt x="46" y="3071"/>
                  </a:lnTo>
                  <a:lnTo>
                    <a:pt x="47" y="3068"/>
                  </a:lnTo>
                  <a:lnTo>
                    <a:pt x="47" y="3065"/>
                  </a:lnTo>
                  <a:lnTo>
                    <a:pt x="48" y="3061"/>
                  </a:lnTo>
                  <a:lnTo>
                    <a:pt x="49" y="3056"/>
                  </a:lnTo>
                  <a:lnTo>
                    <a:pt x="50" y="3050"/>
                  </a:lnTo>
                  <a:lnTo>
                    <a:pt x="50" y="3044"/>
                  </a:lnTo>
                  <a:lnTo>
                    <a:pt x="51" y="3036"/>
                  </a:lnTo>
                  <a:lnTo>
                    <a:pt x="52" y="3027"/>
                  </a:lnTo>
                  <a:lnTo>
                    <a:pt x="52" y="3017"/>
                  </a:lnTo>
                  <a:lnTo>
                    <a:pt x="53" y="3005"/>
                  </a:lnTo>
                  <a:lnTo>
                    <a:pt x="54" y="2992"/>
                  </a:lnTo>
                  <a:lnTo>
                    <a:pt x="55" y="2976"/>
                  </a:lnTo>
                  <a:lnTo>
                    <a:pt x="55" y="2959"/>
                  </a:lnTo>
                  <a:lnTo>
                    <a:pt x="56" y="2939"/>
                  </a:lnTo>
                  <a:lnTo>
                    <a:pt x="57" y="2916"/>
                  </a:lnTo>
                  <a:lnTo>
                    <a:pt x="58" y="2891"/>
                  </a:lnTo>
                  <a:lnTo>
                    <a:pt x="58" y="2862"/>
                  </a:lnTo>
                  <a:lnTo>
                    <a:pt x="59" y="2831"/>
                  </a:lnTo>
                  <a:lnTo>
                    <a:pt x="60" y="2796"/>
                  </a:lnTo>
                  <a:lnTo>
                    <a:pt x="61" y="2757"/>
                  </a:lnTo>
                  <a:lnTo>
                    <a:pt x="61" y="2714"/>
                  </a:lnTo>
                  <a:lnTo>
                    <a:pt x="62" y="2667"/>
                  </a:lnTo>
                  <a:lnTo>
                    <a:pt x="63" y="2616"/>
                  </a:lnTo>
                  <a:lnTo>
                    <a:pt x="63" y="2560"/>
                  </a:lnTo>
                  <a:lnTo>
                    <a:pt x="64" y="2500"/>
                  </a:lnTo>
                  <a:lnTo>
                    <a:pt x="65" y="2434"/>
                  </a:lnTo>
                  <a:lnTo>
                    <a:pt x="66" y="2365"/>
                  </a:lnTo>
                  <a:lnTo>
                    <a:pt x="66" y="2290"/>
                  </a:lnTo>
                  <a:lnTo>
                    <a:pt x="67" y="2211"/>
                  </a:lnTo>
                  <a:lnTo>
                    <a:pt x="68" y="2127"/>
                  </a:lnTo>
                  <a:lnTo>
                    <a:pt x="69" y="2038"/>
                  </a:lnTo>
                  <a:lnTo>
                    <a:pt x="69" y="1946"/>
                  </a:lnTo>
                  <a:lnTo>
                    <a:pt x="70" y="1849"/>
                  </a:lnTo>
                  <a:lnTo>
                    <a:pt x="71" y="1749"/>
                  </a:lnTo>
                  <a:lnTo>
                    <a:pt x="71" y="1646"/>
                  </a:lnTo>
                  <a:lnTo>
                    <a:pt x="72" y="1541"/>
                  </a:lnTo>
                  <a:lnTo>
                    <a:pt x="73" y="1433"/>
                  </a:lnTo>
                  <a:lnTo>
                    <a:pt x="74" y="1324"/>
                  </a:lnTo>
                  <a:lnTo>
                    <a:pt x="74" y="1214"/>
                  </a:lnTo>
                  <a:lnTo>
                    <a:pt x="75" y="1104"/>
                  </a:lnTo>
                  <a:lnTo>
                    <a:pt x="76" y="995"/>
                  </a:lnTo>
                  <a:lnTo>
                    <a:pt x="77" y="887"/>
                  </a:lnTo>
                  <a:lnTo>
                    <a:pt x="77" y="782"/>
                  </a:lnTo>
                  <a:lnTo>
                    <a:pt x="78" y="681"/>
                  </a:lnTo>
                  <a:lnTo>
                    <a:pt x="79" y="583"/>
                  </a:lnTo>
                  <a:lnTo>
                    <a:pt x="80" y="490"/>
                  </a:lnTo>
                  <a:lnTo>
                    <a:pt x="80" y="404"/>
                  </a:lnTo>
                  <a:lnTo>
                    <a:pt x="81" y="324"/>
                  </a:lnTo>
                  <a:lnTo>
                    <a:pt x="82" y="251"/>
                  </a:lnTo>
                  <a:lnTo>
                    <a:pt x="82" y="187"/>
                  </a:lnTo>
                  <a:lnTo>
                    <a:pt x="83" y="131"/>
                  </a:lnTo>
                  <a:lnTo>
                    <a:pt x="84" y="85"/>
                  </a:lnTo>
                  <a:lnTo>
                    <a:pt x="85" y="48"/>
                  </a:lnTo>
                  <a:lnTo>
                    <a:pt x="85" y="22"/>
                  </a:lnTo>
                  <a:lnTo>
                    <a:pt x="86" y="6"/>
                  </a:lnTo>
                  <a:lnTo>
                    <a:pt x="87" y="0"/>
                  </a:lnTo>
                  <a:lnTo>
                    <a:pt x="88" y="6"/>
                  </a:lnTo>
                  <a:lnTo>
                    <a:pt x="88" y="22"/>
                  </a:lnTo>
                  <a:lnTo>
                    <a:pt x="89" y="48"/>
                  </a:lnTo>
                  <a:lnTo>
                    <a:pt x="90" y="85"/>
                  </a:lnTo>
                  <a:lnTo>
                    <a:pt x="91" y="131"/>
                  </a:lnTo>
                  <a:lnTo>
                    <a:pt x="91" y="187"/>
                  </a:lnTo>
                  <a:lnTo>
                    <a:pt x="92" y="251"/>
                  </a:lnTo>
                  <a:lnTo>
                    <a:pt x="93" y="324"/>
                  </a:lnTo>
                  <a:lnTo>
                    <a:pt x="93" y="404"/>
                  </a:lnTo>
                  <a:lnTo>
                    <a:pt x="94" y="490"/>
                  </a:lnTo>
                  <a:lnTo>
                    <a:pt x="95" y="583"/>
                  </a:lnTo>
                  <a:lnTo>
                    <a:pt x="96" y="681"/>
                  </a:lnTo>
                  <a:lnTo>
                    <a:pt x="96" y="782"/>
                  </a:lnTo>
                  <a:lnTo>
                    <a:pt x="97" y="887"/>
                  </a:lnTo>
                  <a:lnTo>
                    <a:pt x="98" y="995"/>
                  </a:lnTo>
                  <a:lnTo>
                    <a:pt x="99" y="1104"/>
                  </a:lnTo>
                  <a:lnTo>
                    <a:pt x="99" y="1214"/>
                  </a:lnTo>
                  <a:lnTo>
                    <a:pt x="100" y="1324"/>
                  </a:lnTo>
                  <a:lnTo>
                    <a:pt x="101" y="1433"/>
                  </a:lnTo>
                  <a:lnTo>
                    <a:pt x="101" y="1541"/>
                  </a:lnTo>
                  <a:lnTo>
                    <a:pt x="102" y="1646"/>
                  </a:lnTo>
                  <a:lnTo>
                    <a:pt x="103" y="1749"/>
                  </a:lnTo>
                  <a:lnTo>
                    <a:pt x="104" y="1849"/>
                  </a:lnTo>
                  <a:lnTo>
                    <a:pt x="104" y="1946"/>
                  </a:lnTo>
                  <a:lnTo>
                    <a:pt x="105" y="2038"/>
                  </a:lnTo>
                  <a:lnTo>
                    <a:pt x="106" y="2127"/>
                  </a:lnTo>
                  <a:lnTo>
                    <a:pt x="107" y="2211"/>
                  </a:lnTo>
                  <a:lnTo>
                    <a:pt x="107" y="2290"/>
                  </a:lnTo>
                  <a:lnTo>
                    <a:pt x="108" y="2365"/>
                  </a:lnTo>
                  <a:lnTo>
                    <a:pt x="109" y="2434"/>
                  </a:lnTo>
                  <a:lnTo>
                    <a:pt x="110" y="2500"/>
                  </a:lnTo>
                  <a:lnTo>
                    <a:pt x="110" y="2560"/>
                  </a:lnTo>
                  <a:lnTo>
                    <a:pt x="111" y="2616"/>
                  </a:lnTo>
                  <a:lnTo>
                    <a:pt x="112" y="2667"/>
                  </a:lnTo>
                  <a:lnTo>
                    <a:pt x="112" y="2714"/>
                  </a:lnTo>
                  <a:lnTo>
                    <a:pt x="113" y="2757"/>
                  </a:lnTo>
                  <a:lnTo>
                    <a:pt x="114" y="2796"/>
                  </a:lnTo>
                  <a:lnTo>
                    <a:pt x="115" y="2831"/>
                  </a:lnTo>
                  <a:lnTo>
                    <a:pt x="115" y="2862"/>
                  </a:lnTo>
                  <a:lnTo>
                    <a:pt x="116" y="2891"/>
                  </a:lnTo>
                  <a:lnTo>
                    <a:pt x="117" y="2916"/>
                  </a:lnTo>
                  <a:lnTo>
                    <a:pt x="118" y="2939"/>
                  </a:lnTo>
                  <a:lnTo>
                    <a:pt x="118" y="2959"/>
                  </a:lnTo>
                  <a:lnTo>
                    <a:pt x="119" y="2976"/>
                  </a:lnTo>
                  <a:lnTo>
                    <a:pt x="120" y="2992"/>
                  </a:lnTo>
                  <a:lnTo>
                    <a:pt x="121" y="3005"/>
                  </a:lnTo>
                  <a:lnTo>
                    <a:pt x="121" y="3017"/>
                  </a:lnTo>
                  <a:lnTo>
                    <a:pt x="122" y="3027"/>
                  </a:lnTo>
                  <a:lnTo>
                    <a:pt x="123" y="3036"/>
                  </a:lnTo>
                  <a:lnTo>
                    <a:pt x="123" y="3044"/>
                  </a:lnTo>
                  <a:lnTo>
                    <a:pt x="124" y="3050"/>
                  </a:lnTo>
                  <a:lnTo>
                    <a:pt x="125" y="3056"/>
                  </a:lnTo>
                  <a:lnTo>
                    <a:pt x="126" y="3061"/>
                  </a:lnTo>
                  <a:lnTo>
                    <a:pt x="126" y="3065"/>
                  </a:lnTo>
                  <a:lnTo>
                    <a:pt x="127" y="3068"/>
                  </a:lnTo>
                  <a:lnTo>
                    <a:pt x="128" y="3071"/>
                  </a:lnTo>
                  <a:lnTo>
                    <a:pt x="129" y="3073"/>
                  </a:lnTo>
                  <a:lnTo>
                    <a:pt x="129" y="3075"/>
                  </a:lnTo>
                  <a:lnTo>
                    <a:pt x="130" y="3077"/>
                  </a:lnTo>
                  <a:lnTo>
                    <a:pt x="131" y="3078"/>
                  </a:lnTo>
                  <a:lnTo>
                    <a:pt x="131" y="3080"/>
                  </a:lnTo>
                  <a:lnTo>
                    <a:pt x="132" y="3081"/>
                  </a:lnTo>
                  <a:lnTo>
                    <a:pt x="133" y="3081"/>
                  </a:lnTo>
                  <a:lnTo>
                    <a:pt x="134" y="3082"/>
                  </a:lnTo>
                  <a:lnTo>
                    <a:pt x="134" y="3082"/>
                  </a:lnTo>
                  <a:lnTo>
                    <a:pt x="135" y="3083"/>
                  </a:lnTo>
                  <a:lnTo>
                    <a:pt x="136" y="3083"/>
                  </a:lnTo>
                  <a:lnTo>
                    <a:pt x="137" y="3083"/>
                  </a:lnTo>
                  <a:lnTo>
                    <a:pt x="137" y="3084"/>
                  </a:lnTo>
                  <a:lnTo>
                    <a:pt x="138" y="3084"/>
                  </a:lnTo>
                  <a:lnTo>
                    <a:pt x="139" y="3084"/>
                  </a:lnTo>
                  <a:lnTo>
                    <a:pt x="140" y="3084"/>
                  </a:lnTo>
                  <a:lnTo>
                    <a:pt x="140" y="3084"/>
                  </a:lnTo>
                  <a:lnTo>
                    <a:pt x="141" y="3084"/>
                  </a:lnTo>
                  <a:lnTo>
                    <a:pt x="142" y="3084"/>
                  </a:lnTo>
                  <a:lnTo>
                    <a:pt x="142" y="3084"/>
                  </a:lnTo>
                  <a:lnTo>
                    <a:pt x="143" y="3084"/>
                  </a:lnTo>
                  <a:lnTo>
                    <a:pt x="144" y="3084"/>
                  </a:lnTo>
                  <a:lnTo>
                    <a:pt x="145" y="3084"/>
                  </a:lnTo>
                  <a:lnTo>
                    <a:pt x="145" y="3084"/>
                  </a:lnTo>
                  <a:lnTo>
                    <a:pt x="146" y="3084"/>
                  </a:lnTo>
                  <a:lnTo>
                    <a:pt x="147" y="3084"/>
                  </a:lnTo>
                  <a:lnTo>
                    <a:pt x="148" y="3084"/>
                  </a:lnTo>
                  <a:lnTo>
                    <a:pt x="148" y="3084"/>
                  </a:lnTo>
                  <a:lnTo>
                    <a:pt x="149" y="3084"/>
                  </a:lnTo>
                  <a:lnTo>
                    <a:pt x="150" y="3084"/>
                  </a:lnTo>
                  <a:lnTo>
                    <a:pt x="150" y="3084"/>
                  </a:lnTo>
                  <a:lnTo>
                    <a:pt x="151" y="3084"/>
                  </a:lnTo>
                  <a:lnTo>
                    <a:pt x="152" y="3084"/>
                  </a:lnTo>
                  <a:lnTo>
                    <a:pt x="153" y="3084"/>
                  </a:lnTo>
                  <a:lnTo>
                    <a:pt x="153" y="3084"/>
                  </a:lnTo>
                  <a:lnTo>
                    <a:pt x="154" y="3084"/>
                  </a:lnTo>
                  <a:lnTo>
                    <a:pt x="155" y="3084"/>
                  </a:lnTo>
                  <a:lnTo>
                    <a:pt x="156" y="3084"/>
                  </a:lnTo>
                  <a:lnTo>
                    <a:pt x="156" y="3084"/>
                  </a:lnTo>
                  <a:lnTo>
                    <a:pt x="157" y="3084"/>
                  </a:lnTo>
                  <a:lnTo>
                    <a:pt x="158" y="3084"/>
                  </a:lnTo>
                  <a:lnTo>
                    <a:pt x="159" y="3084"/>
                  </a:lnTo>
                  <a:lnTo>
                    <a:pt x="159" y="3084"/>
                  </a:lnTo>
                  <a:lnTo>
                    <a:pt x="160" y="3084"/>
                  </a:lnTo>
                  <a:lnTo>
                    <a:pt x="161" y="3084"/>
                  </a:lnTo>
                  <a:lnTo>
                    <a:pt x="161" y="3084"/>
                  </a:lnTo>
                  <a:lnTo>
                    <a:pt x="162" y="3084"/>
                  </a:lnTo>
                  <a:lnTo>
                    <a:pt x="163" y="3084"/>
                  </a:lnTo>
                  <a:lnTo>
                    <a:pt x="699" y="3084"/>
                  </a:lnTo>
                  <a:lnTo>
                    <a:pt x="699" y="3084"/>
                  </a:lnTo>
                  <a:lnTo>
                    <a:pt x="699" y="3084"/>
                  </a:lnTo>
                  <a:lnTo>
                    <a:pt x="700" y="3084"/>
                  </a:lnTo>
                  <a:lnTo>
                    <a:pt x="701" y="3084"/>
                  </a:lnTo>
                  <a:lnTo>
                    <a:pt x="702" y="3084"/>
                  </a:lnTo>
                  <a:lnTo>
                    <a:pt x="702" y="3084"/>
                  </a:lnTo>
                  <a:lnTo>
                    <a:pt x="703" y="3084"/>
                  </a:lnTo>
                  <a:lnTo>
                    <a:pt x="704" y="3084"/>
                  </a:lnTo>
                  <a:lnTo>
                    <a:pt x="704" y="3084"/>
                  </a:lnTo>
                  <a:lnTo>
                    <a:pt x="705" y="3084"/>
                  </a:lnTo>
                  <a:lnTo>
                    <a:pt x="706" y="3084"/>
                  </a:lnTo>
                  <a:lnTo>
                    <a:pt x="707" y="3084"/>
                  </a:lnTo>
                  <a:lnTo>
                    <a:pt x="707" y="3084"/>
                  </a:lnTo>
                  <a:lnTo>
                    <a:pt x="708" y="3084"/>
                  </a:lnTo>
                  <a:lnTo>
                    <a:pt x="709" y="3084"/>
                  </a:lnTo>
                  <a:lnTo>
                    <a:pt x="710" y="3084"/>
                  </a:lnTo>
                  <a:lnTo>
                    <a:pt x="710" y="3084"/>
                  </a:lnTo>
                  <a:lnTo>
                    <a:pt x="711" y="3084"/>
                  </a:lnTo>
                  <a:lnTo>
                    <a:pt x="712" y="3084"/>
                  </a:lnTo>
                  <a:lnTo>
                    <a:pt x="713" y="3084"/>
                  </a:lnTo>
                  <a:lnTo>
                    <a:pt x="713" y="3084"/>
                  </a:lnTo>
                  <a:lnTo>
                    <a:pt x="714" y="3084"/>
                  </a:lnTo>
                  <a:lnTo>
                    <a:pt x="715" y="3084"/>
                  </a:lnTo>
                  <a:lnTo>
                    <a:pt x="715" y="3084"/>
                  </a:lnTo>
                  <a:lnTo>
                    <a:pt x="716" y="3084"/>
                  </a:lnTo>
                  <a:lnTo>
                    <a:pt x="717" y="3084"/>
                  </a:lnTo>
                  <a:lnTo>
                    <a:pt x="718" y="3084"/>
                  </a:lnTo>
                  <a:lnTo>
                    <a:pt x="718" y="3084"/>
                  </a:lnTo>
                  <a:lnTo>
                    <a:pt x="719" y="3084"/>
                  </a:lnTo>
                  <a:lnTo>
                    <a:pt x="720" y="3084"/>
                  </a:lnTo>
                  <a:lnTo>
                    <a:pt x="721" y="3084"/>
                  </a:lnTo>
                  <a:lnTo>
                    <a:pt x="721" y="3084"/>
                  </a:lnTo>
                  <a:lnTo>
                    <a:pt x="722" y="3084"/>
                  </a:lnTo>
                  <a:lnTo>
                    <a:pt x="723" y="3084"/>
                  </a:lnTo>
                  <a:lnTo>
                    <a:pt x="724" y="3084"/>
                  </a:lnTo>
                  <a:lnTo>
                    <a:pt x="724" y="3084"/>
                  </a:lnTo>
                  <a:lnTo>
                    <a:pt x="725" y="3084"/>
                  </a:lnTo>
                  <a:lnTo>
                    <a:pt x="726" y="3084"/>
                  </a:lnTo>
                  <a:lnTo>
                    <a:pt x="726" y="3084"/>
                  </a:lnTo>
                  <a:lnTo>
                    <a:pt x="727" y="3084"/>
                  </a:lnTo>
                  <a:lnTo>
                    <a:pt x="728" y="3084"/>
                  </a:lnTo>
                  <a:lnTo>
                    <a:pt x="729" y="3084"/>
                  </a:lnTo>
                  <a:lnTo>
                    <a:pt x="729" y="3084"/>
                  </a:lnTo>
                  <a:lnTo>
                    <a:pt x="730" y="3084"/>
                  </a:lnTo>
                  <a:lnTo>
                    <a:pt x="731" y="3083"/>
                  </a:lnTo>
                  <a:lnTo>
                    <a:pt x="732" y="3083"/>
                  </a:lnTo>
                  <a:lnTo>
                    <a:pt x="732" y="3083"/>
                  </a:lnTo>
                  <a:lnTo>
                    <a:pt x="733" y="3082"/>
                  </a:lnTo>
                  <a:lnTo>
                    <a:pt x="734" y="3082"/>
                  </a:lnTo>
                  <a:lnTo>
                    <a:pt x="735" y="3081"/>
                  </a:lnTo>
                  <a:lnTo>
                    <a:pt x="735" y="3080"/>
                  </a:lnTo>
                  <a:lnTo>
                    <a:pt x="736" y="3079"/>
                  </a:lnTo>
                  <a:lnTo>
                    <a:pt x="737" y="3078"/>
                  </a:lnTo>
                  <a:lnTo>
                    <a:pt x="737" y="3077"/>
                  </a:lnTo>
                  <a:lnTo>
                    <a:pt x="738" y="3075"/>
                  </a:lnTo>
                  <a:lnTo>
                    <a:pt x="739" y="3073"/>
                  </a:lnTo>
                  <a:lnTo>
                    <a:pt x="740" y="3071"/>
                  </a:lnTo>
                  <a:lnTo>
                    <a:pt x="740" y="3068"/>
                  </a:lnTo>
                  <a:lnTo>
                    <a:pt x="741" y="3065"/>
                  </a:lnTo>
                  <a:lnTo>
                    <a:pt x="742" y="3061"/>
                  </a:lnTo>
                  <a:lnTo>
                    <a:pt x="743" y="3057"/>
                  </a:lnTo>
                  <a:lnTo>
                    <a:pt x="743" y="3051"/>
                  </a:lnTo>
                  <a:lnTo>
                    <a:pt x="744" y="3045"/>
                  </a:lnTo>
                  <a:lnTo>
                    <a:pt x="745" y="3039"/>
                  </a:lnTo>
                  <a:lnTo>
                    <a:pt x="745" y="3031"/>
                  </a:lnTo>
                  <a:lnTo>
                    <a:pt x="746" y="3022"/>
                  </a:lnTo>
                  <a:lnTo>
                    <a:pt x="747" y="3012"/>
                  </a:lnTo>
                  <a:lnTo>
                    <a:pt x="748" y="3000"/>
                  </a:lnTo>
                  <a:lnTo>
                    <a:pt x="748" y="2987"/>
                  </a:lnTo>
                  <a:lnTo>
                    <a:pt x="749" y="2972"/>
                  </a:lnTo>
                  <a:lnTo>
                    <a:pt x="750" y="2956"/>
                  </a:lnTo>
                  <a:lnTo>
                    <a:pt x="751" y="2937"/>
                  </a:lnTo>
                  <a:lnTo>
                    <a:pt x="751" y="2917"/>
                  </a:lnTo>
                  <a:lnTo>
                    <a:pt x="752" y="2894"/>
                  </a:lnTo>
                  <a:lnTo>
                    <a:pt x="753" y="2869"/>
                  </a:lnTo>
                  <a:lnTo>
                    <a:pt x="754" y="2842"/>
                  </a:lnTo>
                  <a:lnTo>
                    <a:pt x="754" y="2812"/>
                  </a:lnTo>
                  <a:lnTo>
                    <a:pt x="755" y="2780"/>
                  </a:lnTo>
                  <a:lnTo>
                    <a:pt x="756" y="2744"/>
                  </a:lnTo>
                  <a:lnTo>
                    <a:pt x="756" y="2706"/>
                  </a:lnTo>
                  <a:lnTo>
                    <a:pt x="757" y="2666"/>
                  </a:lnTo>
                  <a:lnTo>
                    <a:pt x="758" y="2622"/>
                  </a:lnTo>
                  <a:lnTo>
                    <a:pt x="759" y="2576"/>
                  </a:lnTo>
                  <a:lnTo>
                    <a:pt x="759" y="2526"/>
                  </a:lnTo>
                  <a:lnTo>
                    <a:pt x="760" y="2475"/>
                  </a:lnTo>
                  <a:lnTo>
                    <a:pt x="761" y="2420"/>
                  </a:lnTo>
                  <a:lnTo>
                    <a:pt x="762" y="2364"/>
                  </a:lnTo>
                  <a:lnTo>
                    <a:pt x="762" y="2305"/>
                  </a:lnTo>
                  <a:lnTo>
                    <a:pt x="763" y="2245"/>
                  </a:lnTo>
                  <a:lnTo>
                    <a:pt x="764" y="2182"/>
                  </a:lnTo>
                  <a:lnTo>
                    <a:pt x="765" y="2119"/>
                  </a:lnTo>
                  <a:lnTo>
                    <a:pt x="765" y="2055"/>
                  </a:lnTo>
                  <a:lnTo>
                    <a:pt x="766" y="1990"/>
                  </a:lnTo>
                  <a:lnTo>
                    <a:pt x="767" y="1925"/>
                  </a:lnTo>
                  <a:lnTo>
                    <a:pt x="767" y="1860"/>
                  </a:lnTo>
                  <a:lnTo>
                    <a:pt x="768" y="1797"/>
                  </a:lnTo>
                  <a:lnTo>
                    <a:pt x="769" y="1735"/>
                  </a:lnTo>
                  <a:lnTo>
                    <a:pt x="770" y="1674"/>
                  </a:lnTo>
                  <a:lnTo>
                    <a:pt x="770" y="1616"/>
                  </a:lnTo>
                  <a:lnTo>
                    <a:pt x="771" y="1561"/>
                  </a:lnTo>
                  <a:lnTo>
                    <a:pt x="772" y="1509"/>
                  </a:lnTo>
                  <a:lnTo>
                    <a:pt x="773" y="1461"/>
                  </a:lnTo>
                  <a:lnTo>
                    <a:pt x="773" y="1418"/>
                  </a:lnTo>
                  <a:lnTo>
                    <a:pt x="774" y="1379"/>
                  </a:lnTo>
                  <a:lnTo>
                    <a:pt x="775" y="1345"/>
                  </a:lnTo>
                  <a:lnTo>
                    <a:pt x="776" y="1317"/>
                  </a:lnTo>
                  <a:lnTo>
                    <a:pt x="776" y="1294"/>
                  </a:lnTo>
                  <a:lnTo>
                    <a:pt x="777" y="1278"/>
                  </a:lnTo>
                  <a:lnTo>
                    <a:pt x="778" y="1267"/>
                  </a:lnTo>
                  <a:lnTo>
                    <a:pt x="778" y="1263"/>
                  </a:lnTo>
                  <a:lnTo>
                    <a:pt x="779" y="1265"/>
                  </a:lnTo>
                  <a:lnTo>
                    <a:pt x="780" y="1274"/>
                  </a:lnTo>
                  <a:lnTo>
                    <a:pt x="781" y="1288"/>
                  </a:lnTo>
                  <a:lnTo>
                    <a:pt x="781" y="1309"/>
                  </a:lnTo>
                  <a:lnTo>
                    <a:pt x="782" y="1335"/>
                  </a:lnTo>
                  <a:lnTo>
                    <a:pt x="783" y="1367"/>
                  </a:lnTo>
                  <a:lnTo>
                    <a:pt x="784" y="1404"/>
                  </a:lnTo>
                  <a:lnTo>
                    <a:pt x="784" y="1446"/>
                  </a:lnTo>
                  <a:lnTo>
                    <a:pt x="785" y="1493"/>
                  </a:lnTo>
                  <a:lnTo>
                    <a:pt x="786" y="1543"/>
                  </a:lnTo>
                  <a:lnTo>
                    <a:pt x="787" y="1597"/>
                  </a:lnTo>
                  <a:lnTo>
                    <a:pt x="787" y="1655"/>
                  </a:lnTo>
                  <a:lnTo>
                    <a:pt x="788" y="1714"/>
                  </a:lnTo>
                  <a:lnTo>
                    <a:pt x="789" y="1776"/>
                  </a:lnTo>
                  <a:lnTo>
                    <a:pt x="789" y="1839"/>
                  </a:lnTo>
                  <a:lnTo>
                    <a:pt x="790" y="1903"/>
                  </a:lnTo>
                  <a:lnTo>
                    <a:pt x="791" y="1968"/>
                  </a:lnTo>
                  <a:lnTo>
                    <a:pt x="792" y="2033"/>
                  </a:lnTo>
                  <a:lnTo>
                    <a:pt x="792" y="2098"/>
                  </a:lnTo>
                  <a:lnTo>
                    <a:pt x="793" y="2161"/>
                  </a:lnTo>
                  <a:lnTo>
                    <a:pt x="794" y="2224"/>
                  </a:lnTo>
                  <a:lnTo>
                    <a:pt x="795" y="2285"/>
                  </a:lnTo>
                  <a:lnTo>
                    <a:pt x="795" y="2345"/>
                  </a:lnTo>
                  <a:lnTo>
                    <a:pt x="796" y="2402"/>
                  </a:lnTo>
                  <a:lnTo>
                    <a:pt x="797" y="2457"/>
                  </a:lnTo>
                  <a:lnTo>
                    <a:pt x="797" y="2510"/>
                  </a:lnTo>
                  <a:lnTo>
                    <a:pt x="798" y="2560"/>
                  </a:lnTo>
                  <a:lnTo>
                    <a:pt x="799" y="2607"/>
                  </a:lnTo>
                  <a:lnTo>
                    <a:pt x="800" y="2651"/>
                  </a:lnTo>
                  <a:lnTo>
                    <a:pt x="800" y="2693"/>
                  </a:lnTo>
                  <a:lnTo>
                    <a:pt x="801" y="2732"/>
                  </a:lnTo>
                  <a:lnTo>
                    <a:pt x="802" y="2768"/>
                  </a:lnTo>
                  <a:lnTo>
                    <a:pt x="803" y="2802"/>
                  </a:lnTo>
                  <a:lnTo>
                    <a:pt x="803" y="2832"/>
                  </a:lnTo>
                  <a:lnTo>
                    <a:pt x="804" y="2861"/>
                  </a:lnTo>
                  <a:lnTo>
                    <a:pt x="805" y="2886"/>
                  </a:lnTo>
                  <a:lnTo>
                    <a:pt x="806" y="2910"/>
                  </a:lnTo>
                  <a:lnTo>
                    <a:pt x="806" y="2931"/>
                  </a:lnTo>
                  <a:lnTo>
                    <a:pt x="807" y="2950"/>
                  </a:lnTo>
                  <a:lnTo>
                    <a:pt x="808" y="2967"/>
                  </a:lnTo>
                  <a:lnTo>
                    <a:pt x="808" y="2982"/>
                  </a:lnTo>
                  <a:lnTo>
                    <a:pt x="809" y="2996"/>
                  </a:lnTo>
                  <a:lnTo>
                    <a:pt x="810" y="3008"/>
                  </a:lnTo>
                  <a:lnTo>
                    <a:pt x="811" y="3019"/>
                  </a:lnTo>
                  <a:lnTo>
                    <a:pt x="811" y="3028"/>
                  </a:lnTo>
                  <a:lnTo>
                    <a:pt x="812" y="3036"/>
                  </a:lnTo>
                  <a:lnTo>
                    <a:pt x="813" y="3043"/>
                  </a:lnTo>
                  <a:lnTo>
                    <a:pt x="814" y="3050"/>
                  </a:lnTo>
                  <a:lnTo>
                    <a:pt x="814" y="3055"/>
                  </a:lnTo>
                  <a:lnTo>
                    <a:pt x="815" y="3060"/>
                  </a:lnTo>
                  <a:lnTo>
                    <a:pt x="816" y="3064"/>
                  </a:lnTo>
                  <a:lnTo>
                    <a:pt x="817" y="3067"/>
                  </a:lnTo>
                  <a:lnTo>
                    <a:pt x="817" y="3070"/>
                  </a:lnTo>
                  <a:lnTo>
                    <a:pt x="818" y="3072"/>
                  </a:lnTo>
                  <a:lnTo>
                    <a:pt x="819" y="3074"/>
                  </a:lnTo>
                  <a:lnTo>
                    <a:pt x="819" y="3076"/>
                  </a:lnTo>
                  <a:lnTo>
                    <a:pt x="820" y="3078"/>
                  </a:lnTo>
                  <a:lnTo>
                    <a:pt x="821" y="3079"/>
                  </a:lnTo>
                  <a:lnTo>
                    <a:pt x="822" y="3080"/>
                  </a:lnTo>
                  <a:lnTo>
                    <a:pt x="822" y="3081"/>
                  </a:lnTo>
                  <a:lnTo>
                    <a:pt x="823" y="3081"/>
                  </a:lnTo>
                  <a:lnTo>
                    <a:pt x="824" y="3082"/>
                  </a:lnTo>
                  <a:lnTo>
                    <a:pt x="825" y="3083"/>
                  </a:lnTo>
                  <a:lnTo>
                    <a:pt x="825" y="3083"/>
                  </a:lnTo>
                  <a:lnTo>
                    <a:pt x="826" y="3083"/>
                  </a:lnTo>
                  <a:lnTo>
                    <a:pt x="827" y="3083"/>
                  </a:lnTo>
                  <a:lnTo>
                    <a:pt x="828" y="3084"/>
                  </a:lnTo>
                  <a:lnTo>
                    <a:pt x="828" y="3084"/>
                  </a:lnTo>
                  <a:lnTo>
                    <a:pt x="829" y="3084"/>
                  </a:lnTo>
                  <a:lnTo>
                    <a:pt x="830" y="3084"/>
                  </a:lnTo>
                  <a:lnTo>
                    <a:pt x="830" y="3084"/>
                  </a:lnTo>
                  <a:lnTo>
                    <a:pt x="831" y="3084"/>
                  </a:lnTo>
                  <a:lnTo>
                    <a:pt x="832" y="3084"/>
                  </a:lnTo>
                  <a:lnTo>
                    <a:pt x="833" y="3084"/>
                  </a:lnTo>
                  <a:lnTo>
                    <a:pt x="833" y="3084"/>
                  </a:lnTo>
                  <a:lnTo>
                    <a:pt x="834" y="3084"/>
                  </a:lnTo>
                  <a:lnTo>
                    <a:pt x="835" y="3084"/>
                  </a:lnTo>
                  <a:lnTo>
                    <a:pt x="836" y="3084"/>
                  </a:lnTo>
                  <a:lnTo>
                    <a:pt x="836" y="3084"/>
                  </a:lnTo>
                  <a:lnTo>
                    <a:pt x="837" y="3084"/>
                  </a:lnTo>
                  <a:lnTo>
                    <a:pt x="838" y="3084"/>
                  </a:lnTo>
                  <a:lnTo>
                    <a:pt x="838" y="3084"/>
                  </a:lnTo>
                  <a:lnTo>
                    <a:pt x="839" y="3084"/>
                  </a:lnTo>
                  <a:lnTo>
                    <a:pt x="840" y="3084"/>
                  </a:lnTo>
                  <a:lnTo>
                    <a:pt x="841" y="3084"/>
                  </a:lnTo>
                  <a:lnTo>
                    <a:pt x="841" y="3084"/>
                  </a:lnTo>
                  <a:lnTo>
                    <a:pt x="842" y="3084"/>
                  </a:lnTo>
                  <a:lnTo>
                    <a:pt x="843" y="3084"/>
                  </a:lnTo>
                  <a:lnTo>
                    <a:pt x="844" y="3084"/>
                  </a:lnTo>
                  <a:lnTo>
                    <a:pt x="844" y="3084"/>
                  </a:lnTo>
                  <a:lnTo>
                    <a:pt x="845" y="3084"/>
                  </a:lnTo>
                  <a:lnTo>
                    <a:pt x="846" y="3084"/>
                  </a:lnTo>
                  <a:lnTo>
                    <a:pt x="847" y="3084"/>
                  </a:lnTo>
                  <a:lnTo>
                    <a:pt x="847" y="3084"/>
                  </a:lnTo>
                  <a:lnTo>
                    <a:pt x="848" y="3084"/>
                  </a:lnTo>
                  <a:lnTo>
                    <a:pt x="849" y="3084"/>
                  </a:lnTo>
                  <a:lnTo>
                    <a:pt x="849" y="3084"/>
                  </a:lnTo>
                  <a:lnTo>
                    <a:pt x="850" y="3084"/>
                  </a:lnTo>
                  <a:lnTo>
                    <a:pt x="851" y="3084"/>
                  </a:lnTo>
                  <a:lnTo>
                    <a:pt x="852" y="3084"/>
                  </a:lnTo>
                  <a:lnTo>
                    <a:pt x="852" y="3084"/>
                  </a:lnTo>
                  <a:lnTo>
                    <a:pt x="853" y="3084"/>
                  </a:lnTo>
                  <a:lnTo>
                    <a:pt x="854" y="3084"/>
                  </a:lnTo>
                  <a:lnTo>
                    <a:pt x="855" y="3084"/>
                  </a:lnTo>
                  <a:lnTo>
                    <a:pt x="855" y="3084"/>
                  </a:lnTo>
                  <a:lnTo>
                    <a:pt x="856" y="3084"/>
                  </a:lnTo>
                  <a:lnTo>
                    <a:pt x="857" y="3084"/>
                  </a:lnTo>
                  <a:lnTo>
                    <a:pt x="1390" y="3084"/>
                  </a:lnTo>
                  <a:lnTo>
                    <a:pt x="1391" y="3084"/>
                  </a:lnTo>
                  <a:lnTo>
                    <a:pt x="1392" y="3084"/>
                  </a:lnTo>
                  <a:lnTo>
                    <a:pt x="1392" y="3084"/>
                  </a:lnTo>
                  <a:lnTo>
                    <a:pt x="1393" y="3084"/>
                  </a:lnTo>
                  <a:lnTo>
                    <a:pt x="1394" y="3084"/>
                  </a:lnTo>
                  <a:lnTo>
                    <a:pt x="1395" y="3084"/>
                  </a:lnTo>
                  <a:lnTo>
                    <a:pt x="1395" y="3084"/>
                  </a:lnTo>
                  <a:lnTo>
                    <a:pt x="1396" y="3084"/>
                  </a:lnTo>
                  <a:lnTo>
                    <a:pt x="1397" y="3084"/>
                  </a:lnTo>
                  <a:lnTo>
                    <a:pt x="1398" y="3084"/>
                  </a:lnTo>
                  <a:lnTo>
                    <a:pt x="1398" y="3084"/>
                  </a:lnTo>
                  <a:lnTo>
                    <a:pt x="1399" y="3084"/>
                  </a:lnTo>
                  <a:lnTo>
                    <a:pt x="1400" y="3084"/>
                  </a:lnTo>
                  <a:lnTo>
                    <a:pt x="1400" y="3084"/>
                  </a:lnTo>
                  <a:lnTo>
                    <a:pt x="1401" y="3084"/>
                  </a:lnTo>
                  <a:lnTo>
                    <a:pt x="1402" y="3084"/>
                  </a:lnTo>
                  <a:lnTo>
                    <a:pt x="1403" y="3084"/>
                  </a:lnTo>
                  <a:lnTo>
                    <a:pt x="1403" y="3084"/>
                  </a:lnTo>
                  <a:lnTo>
                    <a:pt x="1404" y="3084"/>
                  </a:lnTo>
                  <a:lnTo>
                    <a:pt x="1405" y="3084"/>
                  </a:lnTo>
                  <a:lnTo>
                    <a:pt x="1406" y="3084"/>
                  </a:lnTo>
                  <a:lnTo>
                    <a:pt x="1406" y="3084"/>
                  </a:lnTo>
                  <a:lnTo>
                    <a:pt x="1407" y="3084"/>
                  </a:lnTo>
                  <a:lnTo>
                    <a:pt x="1408" y="3084"/>
                  </a:lnTo>
                  <a:lnTo>
                    <a:pt x="1409" y="3084"/>
                  </a:lnTo>
                  <a:lnTo>
                    <a:pt x="1409" y="3084"/>
                  </a:lnTo>
                  <a:lnTo>
                    <a:pt x="1410" y="3084"/>
                  </a:lnTo>
                  <a:lnTo>
                    <a:pt x="1411" y="3084"/>
                  </a:lnTo>
                  <a:lnTo>
                    <a:pt x="1411" y="3084"/>
                  </a:lnTo>
                  <a:lnTo>
                    <a:pt x="1412" y="3084"/>
                  </a:lnTo>
                  <a:lnTo>
                    <a:pt x="1413" y="3084"/>
                  </a:lnTo>
                  <a:lnTo>
                    <a:pt x="1414" y="3084"/>
                  </a:lnTo>
                  <a:lnTo>
                    <a:pt x="1414" y="3084"/>
                  </a:lnTo>
                  <a:lnTo>
                    <a:pt x="1415" y="3084"/>
                  </a:lnTo>
                  <a:lnTo>
                    <a:pt x="1416" y="3084"/>
                  </a:lnTo>
                  <a:lnTo>
                    <a:pt x="1417" y="3084"/>
                  </a:lnTo>
                  <a:lnTo>
                    <a:pt x="1417" y="3084"/>
                  </a:lnTo>
                  <a:lnTo>
                    <a:pt x="1418" y="3084"/>
                  </a:lnTo>
                  <a:lnTo>
                    <a:pt x="1419" y="3084"/>
                  </a:lnTo>
                  <a:lnTo>
                    <a:pt x="1420" y="3084"/>
                  </a:lnTo>
                  <a:lnTo>
                    <a:pt x="1420" y="3084"/>
                  </a:lnTo>
                  <a:lnTo>
                    <a:pt x="1421" y="3084"/>
                  </a:lnTo>
                  <a:lnTo>
                    <a:pt x="1422" y="3084"/>
                  </a:lnTo>
                  <a:lnTo>
                    <a:pt x="1422" y="3084"/>
                  </a:lnTo>
                  <a:lnTo>
                    <a:pt x="1423" y="3084"/>
                  </a:lnTo>
                  <a:lnTo>
                    <a:pt x="1424" y="3084"/>
                  </a:lnTo>
                  <a:lnTo>
                    <a:pt x="1425" y="3084"/>
                  </a:lnTo>
                  <a:lnTo>
                    <a:pt x="1425" y="3084"/>
                  </a:lnTo>
                  <a:lnTo>
                    <a:pt x="1426" y="3083"/>
                  </a:lnTo>
                  <a:lnTo>
                    <a:pt x="1427" y="3083"/>
                  </a:lnTo>
                  <a:lnTo>
                    <a:pt x="1428" y="3083"/>
                  </a:lnTo>
                  <a:lnTo>
                    <a:pt x="1428" y="3082"/>
                  </a:lnTo>
                  <a:lnTo>
                    <a:pt x="1429" y="3082"/>
                  </a:lnTo>
                  <a:lnTo>
                    <a:pt x="1430" y="3081"/>
                  </a:lnTo>
                  <a:lnTo>
                    <a:pt x="1431" y="3081"/>
                  </a:lnTo>
                  <a:lnTo>
                    <a:pt x="1431" y="3080"/>
                  </a:lnTo>
                  <a:lnTo>
                    <a:pt x="1432" y="3079"/>
                  </a:lnTo>
                  <a:lnTo>
                    <a:pt x="1433" y="3078"/>
                  </a:lnTo>
                  <a:lnTo>
                    <a:pt x="1433" y="3077"/>
                  </a:lnTo>
                  <a:lnTo>
                    <a:pt x="1434" y="3076"/>
                  </a:lnTo>
                  <a:lnTo>
                    <a:pt x="1435" y="3074"/>
                  </a:lnTo>
                  <a:lnTo>
                    <a:pt x="1436" y="3072"/>
                  </a:lnTo>
                  <a:lnTo>
                    <a:pt x="1436" y="3070"/>
                  </a:lnTo>
                  <a:lnTo>
                    <a:pt x="1437" y="3067"/>
                  </a:lnTo>
                  <a:lnTo>
                    <a:pt x="1438" y="3065"/>
                  </a:lnTo>
                  <a:lnTo>
                    <a:pt x="1439" y="3061"/>
                  </a:lnTo>
                  <a:lnTo>
                    <a:pt x="1439" y="3058"/>
                  </a:lnTo>
                  <a:lnTo>
                    <a:pt x="1440" y="3054"/>
                  </a:lnTo>
                  <a:lnTo>
                    <a:pt x="1441" y="3049"/>
                  </a:lnTo>
                  <a:lnTo>
                    <a:pt x="1442" y="3044"/>
                  </a:lnTo>
                  <a:lnTo>
                    <a:pt x="1442" y="3038"/>
                  </a:lnTo>
                  <a:lnTo>
                    <a:pt x="1443" y="3031"/>
                  </a:lnTo>
                  <a:lnTo>
                    <a:pt x="1444" y="3024"/>
                  </a:lnTo>
                  <a:lnTo>
                    <a:pt x="1444" y="3016"/>
                  </a:lnTo>
                  <a:lnTo>
                    <a:pt x="1445" y="3008"/>
                  </a:lnTo>
                  <a:lnTo>
                    <a:pt x="1446" y="2998"/>
                  </a:lnTo>
                  <a:lnTo>
                    <a:pt x="1447" y="2988"/>
                  </a:lnTo>
                  <a:lnTo>
                    <a:pt x="1447" y="2977"/>
                  </a:lnTo>
                  <a:lnTo>
                    <a:pt x="1448" y="2965"/>
                  </a:lnTo>
                  <a:lnTo>
                    <a:pt x="1449" y="2952"/>
                  </a:lnTo>
                  <a:lnTo>
                    <a:pt x="1450" y="2939"/>
                  </a:lnTo>
                  <a:lnTo>
                    <a:pt x="1450" y="2924"/>
                  </a:lnTo>
                  <a:lnTo>
                    <a:pt x="1451" y="2909"/>
                  </a:lnTo>
                  <a:lnTo>
                    <a:pt x="1452" y="2893"/>
                  </a:lnTo>
                  <a:lnTo>
                    <a:pt x="1453" y="2876"/>
                  </a:lnTo>
                  <a:lnTo>
                    <a:pt x="1453" y="2858"/>
                  </a:lnTo>
                  <a:lnTo>
                    <a:pt x="1454" y="2840"/>
                  </a:lnTo>
                  <a:lnTo>
                    <a:pt x="1455" y="2821"/>
                  </a:lnTo>
                  <a:lnTo>
                    <a:pt x="1455" y="2802"/>
                  </a:lnTo>
                  <a:lnTo>
                    <a:pt x="1456" y="2782"/>
                  </a:lnTo>
                  <a:lnTo>
                    <a:pt x="1457" y="2762"/>
                  </a:lnTo>
                  <a:lnTo>
                    <a:pt x="1458" y="2742"/>
                  </a:lnTo>
                  <a:lnTo>
                    <a:pt x="1458" y="2722"/>
                  </a:lnTo>
                  <a:lnTo>
                    <a:pt x="1459" y="2702"/>
                  </a:lnTo>
                  <a:lnTo>
                    <a:pt x="1460" y="2682"/>
                  </a:lnTo>
                  <a:lnTo>
                    <a:pt x="1461" y="2663"/>
                  </a:lnTo>
                  <a:lnTo>
                    <a:pt x="1461" y="2644"/>
                  </a:lnTo>
                  <a:lnTo>
                    <a:pt x="1462" y="2626"/>
                  </a:lnTo>
                  <a:lnTo>
                    <a:pt x="1463" y="2609"/>
                  </a:lnTo>
                  <a:lnTo>
                    <a:pt x="1464" y="2593"/>
                  </a:lnTo>
                  <a:lnTo>
                    <a:pt x="1464" y="2579"/>
                  </a:lnTo>
                  <a:lnTo>
                    <a:pt x="1465" y="2565"/>
                  </a:lnTo>
                  <a:lnTo>
                    <a:pt x="1466" y="2553"/>
                  </a:lnTo>
                  <a:lnTo>
                    <a:pt x="1466" y="2543"/>
                  </a:lnTo>
                  <a:lnTo>
                    <a:pt x="1467" y="2534"/>
                  </a:lnTo>
                  <a:lnTo>
                    <a:pt x="1468" y="2528"/>
                  </a:lnTo>
                  <a:lnTo>
                    <a:pt x="1469" y="2523"/>
                  </a:lnTo>
                  <a:lnTo>
                    <a:pt x="1469" y="2520"/>
                  </a:lnTo>
                  <a:lnTo>
                    <a:pt x="1470" y="2519"/>
                  </a:lnTo>
                  <a:lnTo>
                    <a:pt x="1471" y="2519"/>
                  </a:lnTo>
                  <a:lnTo>
                    <a:pt x="1472" y="2522"/>
                  </a:lnTo>
                  <a:lnTo>
                    <a:pt x="1472" y="2527"/>
                  </a:lnTo>
                  <a:lnTo>
                    <a:pt x="1473" y="2534"/>
                  </a:lnTo>
                  <a:lnTo>
                    <a:pt x="1474" y="2542"/>
                  </a:lnTo>
                  <a:lnTo>
                    <a:pt x="1475" y="2552"/>
                  </a:lnTo>
                  <a:lnTo>
                    <a:pt x="1475" y="2564"/>
                  </a:lnTo>
                  <a:lnTo>
                    <a:pt x="1476" y="2577"/>
                  </a:lnTo>
                  <a:lnTo>
                    <a:pt x="1477" y="2591"/>
                  </a:lnTo>
                  <a:lnTo>
                    <a:pt x="1477" y="2607"/>
                  </a:lnTo>
                  <a:lnTo>
                    <a:pt x="1478" y="2624"/>
                  </a:lnTo>
                  <a:lnTo>
                    <a:pt x="1479" y="2642"/>
                  </a:lnTo>
                  <a:lnTo>
                    <a:pt x="1480" y="2660"/>
                  </a:lnTo>
                  <a:lnTo>
                    <a:pt x="1480" y="2680"/>
                  </a:lnTo>
                  <a:lnTo>
                    <a:pt x="1481" y="2699"/>
                  </a:lnTo>
                  <a:lnTo>
                    <a:pt x="1482" y="2719"/>
                  </a:lnTo>
                  <a:lnTo>
                    <a:pt x="1483" y="2739"/>
                  </a:lnTo>
                  <a:lnTo>
                    <a:pt x="1483" y="2760"/>
                  </a:lnTo>
                  <a:lnTo>
                    <a:pt x="1484" y="2780"/>
                  </a:lnTo>
                  <a:lnTo>
                    <a:pt x="1485" y="2799"/>
                  </a:lnTo>
                  <a:lnTo>
                    <a:pt x="1486" y="2819"/>
                  </a:lnTo>
                  <a:lnTo>
                    <a:pt x="1486" y="2838"/>
                  </a:lnTo>
                  <a:lnTo>
                    <a:pt x="1487" y="2856"/>
                  </a:lnTo>
                  <a:lnTo>
                    <a:pt x="1488" y="2874"/>
                  </a:lnTo>
                  <a:lnTo>
                    <a:pt x="1488" y="2891"/>
                  </a:lnTo>
                  <a:lnTo>
                    <a:pt x="1489" y="2907"/>
                  </a:lnTo>
                  <a:lnTo>
                    <a:pt x="1490" y="2923"/>
                  </a:lnTo>
                  <a:lnTo>
                    <a:pt x="1491" y="2937"/>
                  </a:lnTo>
                  <a:lnTo>
                    <a:pt x="1491" y="2951"/>
                  </a:lnTo>
                  <a:lnTo>
                    <a:pt x="1492" y="2964"/>
                  </a:lnTo>
                  <a:lnTo>
                    <a:pt x="1493" y="2976"/>
                  </a:lnTo>
                  <a:lnTo>
                    <a:pt x="1494" y="2987"/>
                  </a:lnTo>
                  <a:lnTo>
                    <a:pt x="1494" y="2997"/>
                  </a:lnTo>
                  <a:lnTo>
                    <a:pt x="1495" y="3007"/>
                  </a:lnTo>
                  <a:lnTo>
                    <a:pt x="1496" y="3016"/>
                  </a:lnTo>
                  <a:lnTo>
                    <a:pt x="1497" y="3023"/>
                  </a:lnTo>
                  <a:lnTo>
                    <a:pt x="1497" y="3031"/>
                  </a:lnTo>
                  <a:lnTo>
                    <a:pt x="1498" y="3037"/>
                  </a:lnTo>
                  <a:lnTo>
                    <a:pt x="1499" y="3043"/>
                  </a:lnTo>
                  <a:lnTo>
                    <a:pt x="1499" y="3048"/>
                  </a:lnTo>
                  <a:lnTo>
                    <a:pt x="1500" y="3053"/>
                  </a:lnTo>
                  <a:lnTo>
                    <a:pt x="1501" y="3057"/>
                  </a:lnTo>
                  <a:lnTo>
                    <a:pt x="1502" y="3061"/>
                  </a:lnTo>
                  <a:lnTo>
                    <a:pt x="1502" y="3064"/>
                  </a:lnTo>
                  <a:lnTo>
                    <a:pt x="1503" y="3067"/>
                  </a:lnTo>
                  <a:lnTo>
                    <a:pt x="1504" y="3070"/>
                  </a:lnTo>
                  <a:lnTo>
                    <a:pt x="1505" y="3072"/>
                  </a:lnTo>
                  <a:lnTo>
                    <a:pt x="1505" y="3074"/>
                  </a:lnTo>
                  <a:lnTo>
                    <a:pt x="1506" y="3075"/>
                  </a:lnTo>
                  <a:lnTo>
                    <a:pt x="1507" y="3077"/>
                  </a:lnTo>
                  <a:lnTo>
                    <a:pt x="1508" y="3078"/>
                  </a:lnTo>
                  <a:lnTo>
                    <a:pt x="1508" y="3079"/>
                  </a:lnTo>
                  <a:lnTo>
                    <a:pt x="1509" y="3080"/>
                  </a:lnTo>
                  <a:lnTo>
                    <a:pt x="1510" y="3081"/>
                  </a:lnTo>
                  <a:lnTo>
                    <a:pt x="1510" y="3081"/>
                  </a:lnTo>
                  <a:lnTo>
                    <a:pt x="1511" y="3082"/>
                  </a:lnTo>
                  <a:lnTo>
                    <a:pt x="1512" y="3082"/>
                  </a:lnTo>
                  <a:lnTo>
                    <a:pt x="1513" y="3083"/>
                  </a:lnTo>
                  <a:lnTo>
                    <a:pt x="1513" y="3083"/>
                  </a:lnTo>
                  <a:lnTo>
                    <a:pt x="1514" y="3083"/>
                  </a:lnTo>
                  <a:lnTo>
                    <a:pt x="1515" y="3084"/>
                  </a:lnTo>
                  <a:lnTo>
                    <a:pt x="1516" y="3084"/>
                  </a:lnTo>
                  <a:lnTo>
                    <a:pt x="1516" y="3084"/>
                  </a:lnTo>
                  <a:lnTo>
                    <a:pt x="1517" y="3084"/>
                  </a:lnTo>
                  <a:lnTo>
                    <a:pt x="1518" y="3084"/>
                  </a:lnTo>
                  <a:lnTo>
                    <a:pt x="1519" y="3084"/>
                  </a:lnTo>
                  <a:lnTo>
                    <a:pt x="1519" y="3084"/>
                  </a:lnTo>
                  <a:lnTo>
                    <a:pt x="1520" y="3084"/>
                  </a:lnTo>
                  <a:lnTo>
                    <a:pt x="1521" y="3084"/>
                  </a:lnTo>
                  <a:lnTo>
                    <a:pt x="1521" y="3084"/>
                  </a:lnTo>
                  <a:lnTo>
                    <a:pt x="1522" y="3084"/>
                  </a:lnTo>
                  <a:lnTo>
                    <a:pt x="1523" y="3084"/>
                  </a:lnTo>
                  <a:lnTo>
                    <a:pt x="1524" y="3084"/>
                  </a:lnTo>
                  <a:lnTo>
                    <a:pt x="1524" y="3084"/>
                  </a:lnTo>
                  <a:lnTo>
                    <a:pt x="1525" y="3084"/>
                  </a:lnTo>
                  <a:lnTo>
                    <a:pt x="1526" y="3084"/>
                  </a:lnTo>
                  <a:lnTo>
                    <a:pt x="1527" y="3084"/>
                  </a:lnTo>
                  <a:lnTo>
                    <a:pt x="1527" y="3084"/>
                  </a:lnTo>
                  <a:lnTo>
                    <a:pt x="1528" y="3084"/>
                  </a:lnTo>
                  <a:lnTo>
                    <a:pt x="1529" y="3084"/>
                  </a:lnTo>
                  <a:lnTo>
                    <a:pt x="1530" y="3084"/>
                  </a:lnTo>
                  <a:lnTo>
                    <a:pt x="1530" y="3084"/>
                  </a:lnTo>
                  <a:lnTo>
                    <a:pt x="1531" y="3084"/>
                  </a:lnTo>
                  <a:lnTo>
                    <a:pt x="1532" y="3084"/>
                  </a:lnTo>
                  <a:lnTo>
                    <a:pt x="1532" y="3084"/>
                  </a:lnTo>
                  <a:lnTo>
                    <a:pt x="1533" y="3084"/>
                  </a:lnTo>
                  <a:lnTo>
                    <a:pt x="1534" y="3084"/>
                  </a:lnTo>
                  <a:lnTo>
                    <a:pt x="1535" y="3084"/>
                  </a:lnTo>
                  <a:lnTo>
                    <a:pt x="1535" y="3084"/>
                  </a:lnTo>
                  <a:lnTo>
                    <a:pt x="1536" y="3084"/>
                  </a:lnTo>
                  <a:lnTo>
                    <a:pt x="1537" y="3084"/>
                  </a:lnTo>
                  <a:lnTo>
                    <a:pt x="1538" y="3084"/>
                  </a:lnTo>
                  <a:lnTo>
                    <a:pt x="1538" y="3084"/>
                  </a:lnTo>
                  <a:lnTo>
                    <a:pt x="1539" y="3084"/>
                  </a:lnTo>
                  <a:lnTo>
                    <a:pt x="1540" y="3084"/>
                  </a:lnTo>
                  <a:lnTo>
                    <a:pt x="1541" y="3084"/>
                  </a:lnTo>
                  <a:lnTo>
                    <a:pt x="1541" y="3084"/>
                  </a:lnTo>
                  <a:lnTo>
                    <a:pt x="1542" y="3084"/>
                  </a:lnTo>
                  <a:lnTo>
                    <a:pt x="1543" y="3084"/>
                  </a:lnTo>
                  <a:lnTo>
                    <a:pt x="1543" y="3084"/>
                  </a:lnTo>
                  <a:lnTo>
                    <a:pt x="1544" y="3084"/>
                  </a:lnTo>
                  <a:lnTo>
                    <a:pt x="1545" y="3084"/>
                  </a:lnTo>
                  <a:lnTo>
                    <a:pt x="1546" y="3084"/>
                  </a:lnTo>
                  <a:lnTo>
                    <a:pt x="1546" y="3084"/>
                  </a:lnTo>
                  <a:lnTo>
                    <a:pt x="1547" y="3084"/>
                  </a:lnTo>
                  <a:lnTo>
                    <a:pt x="1548" y="3084"/>
                  </a:lnTo>
                  <a:lnTo>
                    <a:pt x="1549" y="3084"/>
                  </a:lnTo>
                  <a:lnTo>
                    <a:pt x="1549" y="3084"/>
                  </a:lnTo>
                  <a:lnTo>
                    <a:pt x="1550" y="3084"/>
                  </a:lnTo>
                  <a:lnTo>
                    <a:pt x="2080" y="3084"/>
                  </a:lnTo>
                  <a:lnTo>
                    <a:pt x="2080" y="3084"/>
                  </a:lnTo>
                  <a:lnTo>
                    <a:pt x="2080" y="3084"/>
                  </a:lnTo>
                  <a:lnTo>
                    <a:pt x="2081" y="3084"/>
                  </a:lnTo>
                  <a:lnTo>
                    <a:pt x="2082" y="3084"/>
                  </a:lnTo>
                  <a:lnTo>
                    <a:pt x="2083" y="3084"/>
                  </a:lnTo>
                  <a:lnTo>
                    <a:pt x="2083" y="3084"/>
                  </a:lnTo>
                  <a:lnTo>
                    <a:pt x="2084" y="3084"/>
                  </a:lnTo>
                  <a:lnTo>
                    <a:pt x="2085" y="3084"/>
                  </a:lnTo>
                  <a:lnTo>
                    <a:pt x="2086" y="3084"/>
                  </a:lnTo>
                  <a:lnTo>
                    <a:pt x="2086" y="3084"/>
                  </a:lnTo>
                  <a:lnTo>
                    <a:pt x="2087" y="3084"/>
                  </a:lnTo>
                  <a:lnTo>
                    <a:pt x="2088" y="3084"/>
                  </a:lnTo>
                  <a:lnTo>
                    <a:pt x="2088" y="3084"/>
                  </a:lnTo>
                  <a:lnTo>
                    <a:pt x="2089" y="3084"/>
                  </a:lnTo>
                  <a:lnTo>
                    <a:pt x="2090" y="3084"/>
                  </a:lnTo>
                  <a:lnTo>
                    <a:pt x="2091" y="3084"/>
                  </a:lnTo>
                  <a:lnTo>
                    <a:pt x="2091" y="3084"/>
                  </a:lnTo>
                  <a:lnTo>
                    <a:pt x="2092" y="3084"/>
                  </a:lnTo>
                  <a:lnTo>
                    <a:pt x="2093" y="3084"/>
                  </a:lnTo>
                  <a:lnTo>
                    <a:pt x="2094" y="3084"/>
                  </a:lnTo>
                  <a:lnTo>
                    <a:pt x="2094" y="3084"/>
                  </a:lnTo>
                  <a:lnTo>
                    <a:pt x="2095" y="3084"/>
                  </a:lnTo>
                  <a:lnTo>
                    <a:pt x="2096" y="3084"/>
                  </a:lnTo>
                  <a:lnTo>
                    <a:pt x="2097" y="3084"/>
                  </a:lnTo>
                  <a:lnTo>
                    <a:pt x="2097" y="3084"/>
                  </a:lnTo>
                  <a:lnTo>
                    <a:pt x="2098" y="3084"/>
                  </a:lnTo>
                  <a:lnTo>
                    <a:pt x="2099" y="3084"/>
                  </a:lnTo>
                  <a:lnTo>
                    <a:pt x="2099" y="3084"/>
                  </a:lnTo>
                  <a:lnTo>
                    <a:pt x="2100" y="3084"/>
                  </a:lnTo>
                  <a:lnTo>
                    <a:pt x="2101" y="3084"/>
                  </a:lnTo>
                  <a:lnTo>
                    <a:pt x="2102" y="3084"/>
                  </a:lnTo>
                  <a:lnTo>
                    <a:pt x="2102" y="3084"/>
                  </a:lnTo>
                  <a:lnTo>
                    <a:pt x="2103" y="3084"/>
                  </a:lnTo>
                  <a:lnTo>
                    <a:pt x="2104" y="3084"/>
                  </a:lnTo>
                  <a:lnTo>
                    <a:pt x="2105" y="3084"/>
                  </a:lnTo>
                  <a:lnTo>
                    <a:pt x="2105" y="3084"/>
                  </a:lnTo>
                  <a:lnTo>
                    <a:pt x="2106" y="3084"/>
                  </a:lnTo>
                  <a:lnTo>
                    <a:pt x="2107" y="3084"/>
                  </a:lnTo>
                  <a:lnTo>
                    <a:pt x="2108" y="3084"/>
                  </a:lnTo>
                  <a:lnTo>
                    <a:pt x="2108" y="3084"/>
                  </a:lnTo>
                  <a:lnTo>
                    <a:pt x="2109" y="3084"/>
                  </a:lnTo>
                  <a:lnTo>
                    <a:pt x="2110" y="3084"/>
                  </a:lnTo>
                  <a:lnTo>
                    <a:pt x="2111" y="3084"/>
                  </a:lnTo>
                  <a:lnTo>
                    <a:pt x="2111" y="3084"/>
                  </a:lnTo>
                  <a:lnTo>
                    <a:pt x="2112" y="3084"/>
                  </a:lnTo>
                  <a:lnTo>
                    <a:pt x="2113" y="3084"/>
                  </a:lnTo>
                  <a:lnTo>
                    <a:pt x="2113" y="3084"/>
                  </a:lnTo>
                  <a:lnTo>
                    <a:pt x="2114" y="3084"/>
                  </a:lnTo>
                  <a:lnTo>
                    <a:pt x="2115" y="3084"/>
                  </a:lnTo>
                  <a:lnTo>
                    <a:pt x="2116" y="3084"/>
                  </a:lnTo>
                  <a:lnTo>
                    <a:pt x="2116" y="3084"/>
                  </a:lnTo>
                  <a:lnTo>
                    <a:pt x="2117" y="3084"/>
                  </a:lnTo>
                  <a:lnTo>
                    <a:pt x="2118" y="3084"/>
                  </a:lnTo>
                  <a:lnTo>
                    <a:pt x="2119" y="3084"/>
                  </a:lnTo>
                  <a:lnTo>
                    <a:pt x="2119" y="3084"/>
                  </a:lnTo>
                  <a:lnTo>
                    <a:pt x="2120" y="3084"/>
                  </a:lnTo>
                  <a:lnTo>
                    <a:pt x="2121" y="3084"/>
                  </a:lnTo>
                  <a:lnTo>
                    <a:pt x="2122" y="3084"/>
                  </a:lnTo>
                  <a:lnTo>
                    <a:pt x="2122" y="3084"/>
                  </a:lnTo>
                  <a:lnTo>
                    <a:pt x="2123" y="3083"/>
                  </a:lnTo>
                  <a:lnTo>
                    <a:pt x="2124" y="3083"/>
                  </a:lnTo>
                  <a:lnTo>
                    <a:pt x="2124" y="3083"/>
                  </a:lnTo>
                  <a:lnTo>
                    <a:pt x="2125" y="3083"/>
                  </a:lnTo>
                  <a:lnTo>
                    <a:pt x="2126" y="3082"/>
                  </a:lnTo>
                  <a:lnTo>
                    <a:pt x="2127" y="3082"/>
                  </a:lnTo>
                  <a:lnTo>
                    <a:pt x="2127" y="3082"/>
                  </a:lnTo>
                  <a:lnTo>
                    <a:pt x="2128" y="3081"/>
                  </a:lnTo>
                  <a:lnTo>
                    <a:pt x="2129" y="3081"/>
                  </a:lnTo>
                  <a:lnTo>
                    <a:pt x="2130" y="3080"/>
                  </a:lnTo>
                  <a:lnTo>
                    <a:pt x="2130" y="3079"/>
                  </a:lnTo>
                  <a:lnTo>
                    <a:pt x="2131" y="3078"/>
                  </a:lnTo>
                  <a:lnTo>
                    <a:pt x="2132" y="3077"/>
                  </a:lnTo>
                  <a:lnTo>
                    <a:pt x="2133" y="3076"/>
                  </a:lnTo>
                  <a:lnTo>
                    <a:pt x="2133" y="3075"/>
                  </a:lnTo>
                  <a:lnTo>
                    <a:pt x="2134" y="3074"/>
                  </a:lnTo>
                  <a:lnTo>
                    <a:pt x="2135" y="3072"/>
                  </a:lnTo>
                  <a:lnTo>
                    <a:pt x="2135" y="3071"/>
                  </a:lnTo>
                  <a:lnTo>
                    <a:pt x="2136" y="3069"/>
                  </a:lnTo>
                  <a:lnTo>
                    <a:pt x="2137" y="3067"/>
                  </a:lnTo>
                  <a:lnTo>
                    <a:pt x="2138" y="3065"/>
                  </a:lnTo>
                  <a:lnTo>
                    <a:pt x="2138" y="3063"/>
                  </a:lnTo>
                  <a:lnTo>
                    <a:pt x="2139" y="3060"/>
                  </a:lnTo>
                  <a:lnTo>
                    <a:pt x="2140" y="3058"/>
                  </a:lnTo>
                  <a:lnTo>
                    <a:pt x="2141" y="3055"/>
                  </a:lnTo>
                  <a:lnTo>
                    <a:pt x="2141" y="3052"/>
                  </a:lnTo>
                  <a:lnTo>
                    <a:pt x="2142" y="3049"/>
                  </a:lnTo>
                  <a:lnTo>
                    <a:pt x="2143" y="3045"/>
                  </a:lnTo>
                  <a:lnTo>
                    <a:pt x="2144" y="3042"/>
                  </a:lnTo>
                  <a:lnTo>
                    <a:pt x="2144" y="3038"/>
                  </a:lnTo>
                  <a:lnTo>
                    <a:pt x="2145" y="3034"/>
                  </a:lnTo>
                  <a:lnTo>
                    <a:pt x="2146" y="3030"/>
                  </a:lnTo>
                  <a:lnTo>
                    <a:pt x="2146" y="3026"/>
                  </a:lnTo>
                  <a:lnTo>
                    <a:pt x="2147" y="3022"/>
                  </a:lnTo>
                  <a:lnTo>
                    <a:pt x="2148" y="3017"/>
                  </a:lnTo>
                  <a:lnTo>
                    <a:pt x="2149" y="3013"/>
                  </a:lnTo>
                  <a:lnTo>
                    <a:pt x="2149" y="3009"/>
                  </a:lnTo>
                  <a:lnTo>
                    <a:pt x="2150" y="3004"/>
                  </a:lnTo>
                  <a:lnTo>
                    <a:pt x="2151" y="3000"/>
                  </a:lnTo>
                  <a:lnTo>
                    <a:pt x="2152" y="2996"/>
                  </a:lnTo>
                  <a:lnTo>
                    <a:pt x="2152" y="2992"/>
                  </a:lnTo>
                  <a:lnTo>
                    <a:pt x="2153" y="2988"/>
                  </a:lnTo>
                  <a:lnTo>
                    <a:pt x="2154" y="2984"/>
                  </a:lnTo>
                  <a:lnTo>
                    <a:pt x="2155" y="2980"/>
                  </a:lnTo>
                  <a:lnTo>
                    <a:pt x="2155" y="2977"/>
                  </a:lnTo>
                  <a:lnTo>
                    <a:pt x="2156" y="2974"/>
                  </a:lnTo>
                  <a:lnTo>
                    <a:pt x="2157" y="2971"/>
                  </a:lnTo>
                  <a:lnTo>
                    <a:pt x="2157" y="2969"/>
                  </a:lnTo>
                  <a:lnTo>
                    <a:pt x="2158" y="2967"/>
                  </a:lnTo>
                  <a:lnTo>
                    <a:pt x="2159" y="2965"/>
                  </a:lnTo>
                  <a:lnTo>
                    <a:pt x="2160" y="2964"/>
                  </a:lnTo>
                  <a:lnTo>
                    <a:pt x="2160" y="2963"/>
                  </a:lnTo>
                  <a:lnTo>
                    <a:pt x="2161" y="2962"/>
                  </a:lnTo>
                  <a:lnTo>
                    <a:pt x="2162" y="2962"/>
                  </a:lnTo>
                  <a:lnTo>
                    <a:pt x="2163" y="2962"/>
                  </a:lnTo>
                  <a:lnTo>
                    <a:pt x="2163" y="2963"/>
                  </a:lnTo>
                  <a:lnTo>
                    <a:pt x="2164" y="2964"/>
                  </a:lnTo>
                  <a:lnTo>
                    <a:pt x="2165" y="2966"/>
                  </a:lnTo>
                  <a:lnTo>
                    <a:pt x="2166" y="2968"/>
                  </a:lnTo>
                  <a:lnTo>
                    <a:pt x="2166" y="2970"/>
                  </a:lnTo>
                  <a:lnTo>
                    <a:pt x="2167" y="2973"/>
                  </a:lnTo>
                  <a:lnTo>
                    <a:pt x="2168" y="2976"/>
                  </a:lnTo>
                  <a:lnTo>
                    <a:pt x="2168" y="2979"/>
                  </a:lnTo>
                  <a:lnTo>
                    <a:pt x="2169" y="2982"/>
                  </a:lnTo>
                  <a:lnTo>
                    <a:pt x="2170" y="2986"/>
                  </a:lnTo>
                  <a:lnTo>
                    <a:pt x="2171" y="2990"/>
                  </a:lnTo>
                  <a:lnTo>
                    <a:pt x="2171" y="2994"/>
                  </a:lnTo>
                  <a:lnTo>
                    <a:pt x="2172" y="2998"/>
                  </a:lnTo>
                  <a:lnTo>
                    <a:pt x="2173" y="3002"/>
                  </a:lnTo>
                  <a:lnTo>
                    <a:pt x="2174" y="3007"/>
                  </a:lnTo>
                  <a:lnTo>
                    <a:pt x="2174" y="3011"/>
                  </a:lnTo>
                  <a:lnTo>
                    <a:pt x="2175" y="3015"/>
                  </a:lnTo>
                  <a:lnTo>
                    <a:pt x="2176" y="3020"/>
                  </a:lnTo>
                  <a:lnTo>
                    <a:pt x="2177" y="3024"/>
                  </a:lnTo>
                  <a:lnTo>
                    <a:pt x="2177" y="3028"/>
                  </a:lnTo>
                  <a:lnTo>
                    <a:pt x="2178" y="3032"/>
                  </a:lnTo>
                  <a:lnTo>
                    <a:pt x="2179" y="3036"/>
                  </a:lnTo>
                  <a:lnTo>
                    <a:pt x="2180" y="3040"/>
                  </a:lnTo>
                  <a:lnTo>
                    <a:pt x="2180" y="3044"/>
                  </a:lnTo>
                  <a:lnTo>
                    <a:pt x="2181" y="3047"/>
                  </a:lnTo>
                  <a:lnTo>
                    <a:pt x="2182" y="3050"/>
                  </a:lnTo>
                  <a:lnTo>
                    <a:pt x="2182" y="3053"/>
                  </a:lnTo>
                  <a:lnTo>
                    <a:pt x="2183" y="3056"/>
                  </a:lnTo>
                  <a:lnTo>
                    <a:pt x="2184" y="3059"/>
                  </a:lnTo>
                  <a:lnTo>
                    <a:pt x="2185" y="3062"/>
                  </a:lnTo>
                  <a:lnTo>
                    <a:pt x="2185" y="3064"/>
                  </a:lnTo>
                  <a:lnTo>
                    <a:pt x="2186" y="3066"/>
                  </a:lnTo>
                  <a:lnTo>
                    <a:pt x="2187" y="3068"/>
                  </a:lnTo>
                  <a:lnTo>
                    <a:pt x="2188" y="3070"/>
                  </a:lnTo>
                  <a:lnTo>
                    <a:pt x="2188" y="3072"/>
                  </a:lnTo>
                  <a:lnTo>
                    <a:pt x="2189" y="3073"/>
                  </a:lnTo>
                  <a:lnTo>
                    <a:pt x="2190" y="3075"/>
                  </a:lnTo>
                  <a:lnTo>
                    <a:pt x="2191" y="3076"/>
                  </a:lnTo>
                  <a:lnTo>
                    <a:pt x="2191" y="3077"/>
                  </a:lnTo>
                  <a:lnTo>
                    <a:pt x="2192" y="3078"/>
                  </a:lnTo>
                  <a:lnTo>
                    <a:pt x="2193" y="3079"/>
                  </a:lnTo>
                  <a:lnTo>
                    <a:pt x="2193" y="3080"/>
                  </a:lnTo>
                  <a:lnTo>
                    <a:pt x="2194" y="3080"/>
                  </a:lnTo>
                  <a:lnTo>
                    <a:pt x="2195" y="3081"/>
                  </a:lnTo>
                  <a:lnTo>
                    <a:pt x="2196" y="3081"/>
                  </a:lnTo>
                  <a:lnTo>
                    <a:pt x="2196" y="3082"/>
                  </a:lnTo>
                  <a:lnTo>
                    <a:pt x="2197" y="3082"/>
                  </a:lnTo>
                  <a:lnTo>
                    <a:pt x="2198" y="3083"/>
                  </a:lnTo>
                  <a:lnTo>
                    <a:pt x="2199" y="3083"/>
                  </a:lnTo>
                  <a:lnTo>
                    <a:pt x="2199" y="3083"/>
                  </a:lnTo>
                  <a:lnTo>
                    <a:pt x="2200" y="3083"/>
                  </a:lnTo>
                  <a:lnTo>
                    <a:pt x="2201" y="3084"/>
                  </a:lnTo>
                  <a:lnTo>
                    <a:pt x="2202" y="3084"/>
                  </a:lnTo>
                  <a:lnTo>
                    <a:pt x="2202" y="3084"/>
                  </a:lnTo>
                  <a:lnTo>
                    <a:pt x="2203" y="3084"/>
                  </a:lnTo>
                  <a:lnTo>
                    <a:pt x="2204" y="3084"/>
                  </a:lnTo>
                  <a:lnTo>
                    <a:pt x="2204" y="3084"/>
                  </a:lnTo>
                  <a:lnTo>
                    <a:pt x="2205" y="3084"/>
                  </a:lnTo>
                  <a:lnTo>
                    <a:pt x="2206" y="3084"/>
                  </a:lnTo>
                  <a:lnTo>
                    <a:pt x="2207" y="3084"/>
                  </a:lnTo>
                  <a:lnTo>
                    <a:pt x="2207" y="3084"/>
                  </a:lnTo>
                  <a:lnTo>
                    <a:pt x="2208" y="3084"/>
                  </a:lnTo>
                  <a:lnTo>
                    <a:pt x="2209" y="3084"/>
                  </a:lnTo>
                  <a:lnTo>
                    <a:pt x="2210" y="3084"/>
                  </a:lnTo>
                  <a:lnTo>
                    <a:pt x="2210" y="3084"/>
                  </a:lnTo>
                  <a:lnTo>
                    <a:pt x="2211" y="3084"/>
                  </a:lnTo>
                  <a:lnTo>
                    <a:pt x="2212" y="3084"/>
                  </a:lnTo>
                  <a:lnTo>
                    <a:pt x="2213" y="3084"/>
                  </a:lnTo>
                  <a:lnTo>
                    <a:pt x="2213" y="3084"/>
                  </a:lnTo>
                  <a:lnTo>
                    <a:pt x="2214" y="3084"/>
                  </a:lnTo>
                  <a:lnTo>
                    <a:pt x="2215" y="3084"/>
                  </a:lnTo>
                  <a:lnTo>
                    <a:pt x="2215" y="3084"/>
                  </a:lnTo>
                  <a:lnTo>
                    <a:pt x="2216" y="3084"/>
                  </a:lnTo>
                  <a:lnTo>
                    <a:pt x="2217" y="3084"/>
                  </a:lnTo>
                  <a:lnTo>
                    <a:pt x="2218" y="3084"/>
                  </a:lnTo>
                  <a:lnTo>
                    <a:pt x="2218" y="3084"/>
                  </a:lnTo>
                  <a:lnTo>
                    <a:pt x="2219" y="3084"/>
                  </a:lnTo>
                  <a:lnTo>
                    <a:pt x="2220" y="3084"/>
                  </a:lnTo>
                  <a:lnTo>
                    <a:pt x="2221" y="3084"/>
                  </a:lnTo>
                  <a:lnTo>
                    <a:pt x="2221" y="3084"/>
                  </a:lnTo>
                  <a:lnTo>
                    <a:pt x="2222" y="3084"/>
                  </a:lnTo>
                  <a:lnTo>
                    <a:pt x="2223" y="3084"/>
                  </a:lnTo>
                  <a:lnTo>
                    <a:pt x="2224" y="3084"/>
                  </a:lnTo>
                  <a:lnTo>
                    <a:pt x="2224" y="3084"/>
                  </a:lnTo>
                  <a:lnTo>
                    <a:pt x="2225" y="3084"/>
                  </a:lnTo>
                  <a:lnTo>
                    <a:pt x="2226" y="3084"/>
                  </a:lnTo>
                  <a:lnTo>
                    <a:pt x="2226" y="3084"/>
                  </a:lnTo>
                  <a:lnTo>
                    <a:pt x="2227" y="3084"/>
                  </a:lnTo>
                  <a:lnTo>
                    <a:pt x="2228" y="3084"/>
                  </a:lnTo>
                  <a:lnTo>
                    <a:pt x="2229" y="3084"/>
                  </a:lnTo>
                  <a:lnTo>
                    <a:pt x="2229" y="3084"/>
                  </a:lnTo>
                  <a:lnTo>
                    <a:pt x="2230" y="3084"/>
                  </a:lnTo>
                  <a:lnTo>
                    <a:pt x="2231" y="3084"/>
                  </a:lnTo>
                  <a:lnTo>
                    <a:pt x="2232" y="3084"/>
                  </a:lnTo>
                  <a:lnTo>
                    <a:pt x="2232" y="3084"/>
                  </a:lnTo>
                  <a:lnTo>
                    <a:pt x="2233" y="3084"/>
                  </a:lnTo>
                  <a:lnTo>
                    <a:pt x="2234" y="3084"/>
                  </a:lnTo>
                  <a:lnTo>
                    <a:pt x="2235" y="3084"/>
                  </a:lnTo>
                  <a:lnTo>
                    <a:pt x="2235" y="3084"/>
                  </a:lnTo>
                  <a:lnTo>
                    <a:pt x="2236" y="3084"/>
                  </a:lnTo>
                  <a:lnTo>
                    <a:pt x="2237" y="3084"/>
                  </a:lnTo>
                  <a:lnTo>
                    <a:pt x="2237" y="3084"/>
                  </a:lnTo>
                  <a:lnTo>
                    <a:pt x="2238" y="3084"/>
                  </a:lnTo>
                  <a:lnTo>
                    <a:pt x="2239" y="3084"/>
                  </a:lnTo>
                  <a:lnTo>
                    <a:pt x="2240" y="3084"/>
                  </a:lnTo>
                  <a:lnTo>
                    <a:pt x="2240" y="3084"/>
                  </a:lnTo>
                  <a:lnTo>
                    <a:pt x="2241" y="3084"/>
                  </a:lnTo>
                  <a:lnTo>
                    <a:pt x="2242" y="3084"/>
                  </a:lnTo>
                  <a:lnTo>
                    <a:pt x="2243" y="3084"/>
                  </a:lnTo>
                  <a:lnTo>
                    <a:pt x="2243" y="3084"/>
                  </a:lnTo>
                  <a:lnTo>
                    <a:pt x="2244" y="3084"/>
                  </a:lnTo>
                  <a:lnTo>
                    <a:pt x="2376" y="3084"/>
                  </a:lnTo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351" name="Rectangle 264"/>
            <p:cNvSpPr>
              <a:spLocks noChangeArrowheads="1"/>
            </p:cNvSpPr>
            <p:nvPr/>
          </p:nvSpPr>
          <p:spPr bwMode="auto">
            <a:xfrm>
              <a:off x="5203825" y="1360488"/>
              <a:ext cx="538085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848.7702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52" name="Line 265"/>
            <p:cNvSpPr>
              <a:spLocks noChangeShapeType="1"/>
            </p:cNvSpPr>
            <p:nvPr/>
          </p:nvSpPr>
          <p:spPr bwMode="auto">
            <a:xfrm flipV="1">
              <a:off x="5311776" y="1462088"/>
              <a:ext cx="88900" cy="11113"/>
            </a:xfrm>
            <a:prstGeom prst="line">
              <a:avLst/>
            </a:prstGeom>
            <a:noFill/>
            <a:ln w="0">
              <a:solidFill>
                <a:srgbClr val="46B44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700"/>
            </a:p>
          </p:txBody>
        </p:sp>
        <p:sp>
          <p:nvSpPr>
            <p:cNvPr id="5353" name="Rectangle 266"/>
            <p:cNvSpPr>
              <a:spLocks noChangeArrowheads="1"/>
            </p:cNvSpPr>
            <p:nvPr/>
          </p:nvSpPr>
          <p:spPr bwMode="auto">
            <a:xfrm>
              <a:off x="6129338" y="3286125"/>
              <a:ext cx="538085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849.7735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54" name="Rectangle 267"/>
            <p:cNvSpPr>
              <a:spLocks noChangeArrowheads="1"/>
            </p:cNvSpPr>
            <p:nvPr/>
          </p:nvSpPr>
          <p:spPr bwMode="auto">
            <a:xfrm>
              <a:off x="7180263" y="5200649"/>
              <a:ext cx="538085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850.7768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55" name="Rectangle 268"/>
            <p:cNvSpPr>
              <a:spLocks noChangeArrowheads="1"/>
            </p:cNvSpPr>
            <p:nvPr/>
          </p:nvSpPr>
          <p:spPr bwMode="auto">
            <a:xfrm>
              <a:off x="8234363" y="5876925"/>
              <a:ext cx="538085" cy="155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cs typeface="Arial" pitchFamily="34" charset="0"/>
                </a:rPr>
                <a:t>851.7798</a:t>
              </a:r>
              <a:endParaRPr kumimoji="0" lang="en-US" altLang="en-US" sz="7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77" name="TextBox 276"/>
          <p:cNvSpPr txBox="1"/>
          <p:nvPr/>
        </p:nvSpPr>
        <p:spPr>
          <a:xfrm>
            <a:off x="1600199" y="152400"/>
            <a:ext cx="6688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SATURATION OF THE </a:t>
            </a:r>
            <a:r>
              <a:rPr lang="en-US" sz="32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MCP</a:t>
            </a:r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DETECTOR </a:t>
            </a:r>
          </a:p>
        </p:txBody>
      </p:sp>
      <p:sp>
        <p:nvSpPr>
          <p:cNvPr id="278" name="Content Placeholder 2"/>
          <p:cNvSpPr txBox="1">
            <a:spLocks/>
          </p:cNvSpPr>
          <p:nvPr/>
        </p:nvSpPr>
        <p:spPr>
          <a:xfrm>
            <a:off x="1101600" y="1515291"/>
            <a:ext cx="7946606" cy="5706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600" b="1" dirty="0" smtClean="0">
                <a:solidFill>
                  <a:srgbClr val="C00000"/>
                </a:solidFill>
              </a:rPr>
              <a:t>Example: TG(50:2), </a:t>
            </a:r>
            <a:r>
              <a:rPr lang="en-US" sz="2600" b="1" i="1" dirty="0" smtClean="0">
                <a:solidFill>
                  <a:srgbClr val="C00000"/>
                </a:solidFill>
              </a:rPr>
              <a:t>m</a:t>
            </a:r>
            <a:r>
              <a:rPr lang="en-US" sz="2600" b="1" dirty="0" smtClean="0">
                <a:solidFill>
                  <a:srgbClr val="C00000"/>
                </a:solidFill>
              </a:rPr>
              <a:t>/</a:t>
            </a:r>
            <a:r>
              <a:rPr lang="en-US" sz="2600" b="1" i="1" dirty="0" smtClean="0">
                <a:solidFill>
                  <a:srgbClr val="C00000"/>
                </a:solidFill>
              </a:rPr>
              <a:t>z</a:t>
            </a:r>
            <a:r>
              <a:rPr lang="en-US" sz="2600" b="1" dirty="0" smtClean="0">
                <a:solidFill>
                  <a:srgbClr val="C00000"/>
                </a:solidFill>
              </a:rPr>
              <a:t> 848.7</a:t>
            </a:r>
            <a:endParaRPr lang="en-US" sz="2000" dirty="0"/>
          </a:p>
        </p:txBody>
      </p:sp>
      <p:sp>
        <p:nvSpPr>
          <p:cNvPr id="5357" name="TextBox 5356"/>
          <p:cNvSpPr txBox="1"/>
          <p:nvPr/>
        </p:nvSpPr>
        <p:spPr>
          <a:xfrm>
            <a:off x="1285219" y="2352675"/>
            <a:ext cx="2951898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i="1" dirty="0" smtClean="0"/>
              <a:t>Isotope profile: saturation</a:t>
            </a:r>
            <a:endParaRPr lang="en-US" sz="2000" b="1" i="1" dirty="0"/>
          </a:p>
        </p:txBody>
      </p:sp>
      <p:sp>
        <p:nvSpPr>
          <p:cNvPr id="280" name="TextBox 279"/>
          <p:cNvSpPr txBox="1"/>
          <p:nvPr/>
        </p:nvSpPr>
        <p:spPr>
          <a:xfrm>
            <a:off x="5074903" y="2362200"/>
            <a:ext cx="2961003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i="1" dirty="0" smtClean="0"/>
              <a:t>Theoretical isotope profile</a:t>
            </a:r>
            <a:endParaRPr lang="en-US" sz="2000" b="1" i="1" dirty="0"/>
          </a:p>
        </p:txBody>
      </p:sp>
      <p:sp>
        <p:nvSpPr>
          <p:cNvPr id="5359" name="Rectangle 5358"/>
          <p:cNvSpPr/>
          <p:nvPr/>
        </p:nvSpPr>
        <p:spPr>
          <a:xfrm>
            <a:off x="1463732" y="3061384"/>
            <a:ext cx="1302480" cy="3321946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60" name="Rectangle 5359"/>
          <p:cNvSpPr/>
          <p:nvPr/>
        </p:nvSpPr>
        <p:spPr>
          <a:xfrm>
            <a:off x="2766729" y="3221786"/>
            <a:ext cx="1577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Saturated 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95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00199" y="152400"/>
            <a:ext cx="6688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SATURATION OF THE </a:t>
            </a:r>
            <a:r>
              <a:rPr lang="en-US" sz="32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MCP</a:t>
            </a:r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DETECTOR </a:t>
            </a: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2630449" y="3091575"/>
            <a:ext cx="0" cy="3074382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551110" y="2965955"/>
            <a:ext cx="49694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7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379209" y="2979178"/>
            <a:ext cx="144270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x10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H="1">
            <a:off x="2604003" y="6165957"/>
            <a:ext cx="26446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537887" y="6119676"/>
            <a:ext cx="49694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0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H="1">
            <a:off x="2604003" y="6033726"/>
            <a:ext cx="26446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425490" y="5987445"/>
            <a:ext cx="174728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0.05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H="1">
            <a:off x="2604003" y="5901494"/>
            <a:ext cx="26446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2471771" y="5855213"/>
            <a:ext cx="125034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0.1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 flipH="1">
            <a:off x="2604003" y="5769263"/>
            <a:ext cx="26446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425490" y="5722982"/>
            <a:ext cx="174728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0.15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H="1">
            <a:off x="2604003" y="5637031"/>
            <a:ext cx="26446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471771" y="5590750"/>
            <a:ext cx="125034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0.2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 flipH="1">
            <a:off x="2604003" y="5504800"/>
            <a:ext cx="26446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425490" y="5458519"/>
            <a:ext cx="174728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0.25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>
            <a:off x="2604003" y="5372568"/>
            <a:ext cx="26446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2471771" y="5326287"/>
            <a:ext cx="125034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0.3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 flipH="1">
            <a:off x="2604003" y="5240337"/>
            <a:ext cx="26446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2425490" y="5194056"/>
            <a:ext cx="174728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0.35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H="1">
            <a:off x="2604003" y="5108105"/>
            <a:ext cx="26446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2471771" y="5061824"/>
            <a:ext cx="125034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0.4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 flipH="1">
            <a:off x="2604003" y="4975874"/>
            <a:ext cx="26446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2425490" y="4929593"/>
            <a:ext cx="174728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0.45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31" name="Line 30"/>
          <p:cNvSpPr>
            <a:spLocks noChangeShapeType="1"/>
          </p:cNvSpPr>
          <p:nvPr/>
        </p:nvSpPr>
        <p:spPr bwMode="auto">
          <a:xfrm flipH="1">
            <a:off x="2604003" y="4843642"/>
            <a:ext cx="26446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2471771" y="4797361"/>
            <a:ext cx="125034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0.5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 flipH="1">
            <a:off x="2604003" y="4711411"/>
            <a:ext cx="26446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2425490" y="4665130"/>
            <a:ext cx="174728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0.55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35" name="Line 34"/>
          <p:cNvSpPr>
            <a:spLocks noChangeShapeType="1"/>
          </p:cNvSpPr>
          <p:nvPr/>
        </p:nvSpPr>
        <p:spPr bwMode="auto">
          <a:xfrm flipH="1">
            <a:off x="2604003" y="4579179"/>
            <a:ext cx="26446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2471771" y="4532898"/>
            <a:ext cx="125034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0.6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37" name="Line 36"/>
          <p:cNvSpPr>
            <a:spLocks noChangeShapeType="1"/>
          </p:cNvSpPr>
          <p:nvPr/>
        </p:nvSpPr>
        <p:spPr bwMode="auto">
          <a:xfrm flipH="1">
            <a:off x="2604003" y="4446948"/>
            <a:ext cx="26446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2425490" y="4400667"/>
            <a:ext cx="174728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0.65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39" name="Line 38"/>
          <p:cNvSpPr>
            <a:spLocks noChangeShapeType="1"/>
          </p:cNvSpPr>
          <p:nvPr/>
        </p:nvSpPr>
        <p:spPr bwMode="auto">
          <a:xfrm flipH="1">
            <a:off x="2604003" y="4314716"/>
            <a:ext cx="26446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2471771" y="4268435"/>
            <a:ext cx="125034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0.7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41" name="Line 40"/>
          <p:cNvSpPr>
            <a:spLocks noChangeShapeType="1"/>
          </p:cNvSpPr>
          <p:nvPr/>
        </p:nvSpPr>
        <p:spPr bwMode="auto">
          <a:xfrm flipH="1">
            <a:off x="2604003" y="4182485"/>
            <a:ext cx="26446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2425490" y="4136204"/>
            <a:ext cx="174728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0.75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43" name="Line 42"/>
          <p:cNvSpPr>
            <a:spLocks noChangeShapeType="1"/>
          </p:cNvSpPr>
          <p:nvPr/>
        </p:nvSpPr>
        <p:spPr bwMode="auto">
          <a:xfrm flipH="1">
            <a:off x="2604003" y="4050253"/>
            <a:ext cx="26446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2471771" y="4003972"/>
            <a:ext cx="125034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0.8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45" name="Line 44"/>
          <p:cNvSpPr>
            <a:spLocks noChangeShapeType="1"/>
          </p:cNvSpPr>
          <p:nvPr/>
        </p:nvSpPr>
        <p:spPr bwMode="auto">
          <a:xfrm flipH="1">
            <a:off x="2604003" y="3918022"/>
            <a:ext cx="26446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2425490" y="3871741"/>
            <a:ext cx="174728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0.85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47" name="Line 46"/>
          <p:cNvSpPr>
            <a:spLocks noChangeShapeType="1"/>
          </p:cNvSpPr>
          <p:nvPr/>
        </p:nvSpPr>
        <p:spPr bwMode="auto">
          <a:xfrm flipH="1">
            <a:off x="2604003" y="3785790"/>
            <a:ext cx="26446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2471771" y="3739509"/>
            <a:ext cx="125034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0.9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49" name="Line 48"/>
          <p:cNvSpPr>
            <a:spLocks noChangeShapeType="1"/>
          </p:cNvSpPr>
          <p:nvPr/>
        </p:nvSpPr>
        <p:spPr bwMode="auto">
          <a:xfrm flipH="1">
            <a:off x="2604003" y="3653559"/>
            <a:ext cx="26446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2425490" y="3607278"/>
            <a:ext cx="174728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0.95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51" name="Line 50"/>
          <p:cNvSpPr>
            <a:spLocks noChangeShapeType="1"/>
          </p:cNvSpPr>
          <p:nvPr/>
        </p:nvSpPr>
        <p:spPr bwMode="auto">
          <a:xfrm flipH="1">
            <a:off x="2604003" y="3521327"/>
            <a:ext cx="26446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2537887" y="3475046"/>
            <a:ext cx="49694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1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53" name="Line 52"/>
          <p:cNvSpPr>
            <a:spLocks noChangeShapeType="1"/>
          </p:cNvSpPr>
          <p:nvPr/>
        </p:nvSpPr>
        <p:spPr bwMode="auto">
          <a:xfrm flipH="1">
            <a:off x="2604003" y="3382484"/>
            <a:ext cx="26446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2425490" y="3336203"/>
            <a:ext cx="174728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1.05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55" name="Line 54"/>
          <p:cNvSpPr>
            <a:spLocks noChangeShapeType="1"/>
          </p:cNvSpPr>
          <p:nvPr/>
        </p:nvSpPr>
        <p:spPr bwMode="auto">
          <a:xfrm flipH="1">
            <a:off x="2604003" y="3250253"/>
            <a:ext cx="26446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2471771" y="3203972"/>
            <a:ext cx="125034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1.1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57" name="Line 56"/>
          <p:cNvSpPr>
            <a:spLocks noChangeShapeType="1"/>
          </p:cNvSpPr>
          <p:nvPr/>
        </p:nvSpPr>
        <p:spPr bwMode="auto">
          <a:xfrm flipH="1">
            <a:off x="2604003" y="3118021"/>
            <a:ext cx="26446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58" name="Freeform 59"/>
          <p:cNvSpPr>
            <a:spLocks/>
          </p:cNvSpPr>
          <p:nvPr/>
        </p:nvSpPr>
        <p:spPr bwMode="auto">
          <a:xfrm>
            <a:off x="2650284" y="3230418"/>
            <a:ext cx="2604960" cy="2935539"/>
          </a:xfrm>
          <a:custGeom>
            <a:avLst/>
            <a:gdLst>
              <a:gd name="T0" fmla="*/ 30 w 2364"/>
              <a:gd name="T1" fmla="*/ 2664 h 2664"/>
              <a:gd name="T2" fmla="*/ 66 w 2364"/>
              <a:gd name="T3" fmla="*/ 2664 h 2664"/>
              <a:gd name="T4" fmla="*/ 102 w 2364"/>
              <a:gd name="T5" fmla="*/ 2658 h 2664"/>
              <a:gd name="T6" fmla="*/ 144 w 2364"/>
              <a:gd name="T7" fmla="*/ 2652 h 2664"/>
              <a:gd name="T8" fmla="*/ 180 w 2364"/>
              <a:gd name="T9" fmla="*/ 2628 h 2664"/>
              <a:gd name="T10" fmla="*/ 216 w 2364"/>
              <a:gd name="T11" fmla="*/ 2298 h 2664"/>
              <a:gd name="T12" fmla="*/ 258 w 2364"/>
              <a:gd name="T13" fmla="*/ 522 h 2664"/>
              <a:gd name="T14" fmla="*/ 294 w 2364"/>
              <a:gd name="T15" fmla="*/ 2052 h 2664"/>
              <a:gd name="T16" fmla="*/ 330 w 2364"/>
              <a:gd name="T17" fmla="*/ 2340 h 2664"/>
              <a:gd name="T18" fmla="*/ 366 w 2364"/>
              <a:gd name="T19" fmla="*/ 2520 h 2664"/>
              <a:gd name="T20" fmla="*/ 408 w 2364"/>
              <a:gd name="T21" fmla="*/ 2568 h 2664"/>
              <a:gd name="T22" fmla="*/ 444 w 2364"/>
              <a:gd name="T23" fmla="*/ 2598 h 2664"/>
              <a:gd name="T24" fmla="*/ 480 w 2364"/>
              <a:gd name="T25" fmla="*/ 2610 h 2664"/>
              <a:gd name="T26" fmla="*/ 522 w 2364"/>
              <a:gd name="T27" fmla="*/ 2616 h 2664"/>
              <a:gd name="T28" fmla="*/ 558 w 2364"/>
              <a:gd name="T29" fmla="*/ 2622 h 2664"/>
              <a:gd name="T30" fmla="*/ 594 w 2364"/>
              <a:gd name="T31" fmla="*/ 2628 h 2664"/>
              <a:gd name="T32" fmla="*/ 630 w 2364"/>
              <a:gd name="T33" fmla="*/ 2628 h 2664"/>
              <a:gd name="T34" fmla="*/ 672 w 2364"/>
              <a:gd name="T35" fmla="*/ 2628 h 2664"/>
              <a:gd name="T36" fmla="*/ 708 w 2364"/>
              <a:gd name="T37" fmla="*/ 2628 h 2664"/>
              <a:gd name="T38" fmla="*/ 744 w 2364"/>
              <a:gd name="T39" fmla="*/ 2628 h 2664"/>
              <a:gd name="T40" fmla="*/ 780 w 2364"/>
              <a:gd name="T41" fmla="*/ 2622 h 2664"/>
              <a:gd name="T42" fmla="*/ 822 w 2364"/>
              <a:gd name="T43" fmla="*/ 2574 h 2664"/>
              <a:gd name="T44" fmla="*/ 858 w 2364"/>
              <a:gd name="T45" fmla="*/ 990 h 2664"/>
              <a:gd name="T46" fmla="*/ 894 w 2364"/>
              <a:gd name="T47" fmla="*/ 1950 h 2664"/>
              <a:gd name="T48" fmla="*/ 936 w 2364"/>
              <a:gd name="T49" fmla="*/ 2382 h 2664"/>
              <a:gd name="T50" fmla="*/ 972 w 2364"/>
              <a:gd name="T51" fmla="*/ 2532 h 2664"/>
              <a:gd name="T52" fmla="*/ 1008 w 2364"/>
              <a:gd name="T53" fmla="*/ 2574 h 2664"/>
              <a:gd name="T54" fmla="*/ 1044 w 2364"/>
              <a:gd name="T55" fmla="*/ 2598 h 2664"/>
              <a:gd name="T56" fmla="*/ 1086 w 2364"/>
              <a:gd name="T57" fmla="*/ 2610 h 2664"/>
              <a:gd name="T58" fmla="*/ 1122 w 2364"/>
              <a:gd name="T59" fmla="*/ 2616 h 2664"/>
              <a:gd name="T60" fmla="*/ 1158 w 2364"/>
              <a:gd name="T61" fmla="*/ 2622 h 2664"/>
              <a:gd name="T62" fmla="*/ 1200 w 2364"/>
              <a:gd name="T63" fmla="*/ 2628 h 2664"/>
              <a:gd name="T64" fmla="*/ 1236 w 2364"/>
              <a:gd name="T65" fmla="*/ 2628 h 2664"/>
              <a:gd name="T66" fmla="*/ 1272 w 2364"/>
              <a:gd name="T67" fmla="*/ 2628 h 2664"/>
              <a:gd name="T68" fmla="*/ 1308 w 2364"/>
              <a:gd name="T69" fmla="*/ 2634 h 2664"/>
              <a:gd name="T70" fmla="*/ 1350 w 2364"/>
              <a:gd name="T71" fmla="*/ 2634 h 2664"/>
              <a:gd name="T72" fmla="*/ 1386 w 2364"/>
              <a:gd name="T73" fmla="*/ 2634 h 2664"/>
              <a:gd name="T74" fmla="*/ 1422 w 2364"/>
              <a:gd name="T75" fmla="*/ 2628 h 2664"/>
              <a:gd name="T76" fmla="*/ 1464 w 2364"/>
              <a:gd name="T77" fmla="*/ 2562 h 2664"/>
              <a:gd name="T78" fmla="*/ 1500 w 2364"/>
              <a:gd name="T79" fmla="*/ 2094 h 2664"/>
              <a:gd name="T80" fmla="*/ 1536 w 2364"/>
              <a:gd name="T81" fmla="*/ 2532 h 2664"/>
              <a:gd name="T82" fmla="*/ 1572 w 2364"/>
              <a:gd name="T83" fmla="*/ 2586 h 2664"/>
              <a:gd name="T84" fmla="*/ 1614 w 2364"/>
              <a:gd name="T85" fmla="*/ 2616 h 2664"/>
              <a:gd name="T86" fmla="*/ 1650 w 2364"/>
              <a:gd name="T87" fmla="*/ 2628 h 2664"/>
              <a:gd name="T88" fmla="*/ 1686 w 2364"/>
              <a:gd name="T89" fmla="*/ 2634 h 2664"/>
              <a:gd name="T90" fmla="*/ 1728 w 2364"/>
              <a:gd name="T91" fmla="*/ 2640 h 2664"/>
              <a:gd name="T92" fmla="*/ 1764 w 2364"/>
              <a:gd name="T93" fmla="*/ 2640 h 2664"/>
              <a:gd name="T94" fmla="*/ 1800 w 2364"/>
              <a:gd name="T95" fmla="*/ 2640 h 2664"/>
              <a:gd name="T96" fmla="*/ 1836 w 2364"/>
              <a:gd name="T97" fmla="*/ 2646 h 2664"/>
              <a:gd name="T98" fmla="*/ 1878 w 2364"/>
              <a:gd name="T99" fmla="*/ 2646 h 2664"/>
              <a:gd name="T100" fmla="*/ 1914 w 2364"/>
              <a:gd name="T101" fmla="*/ 2646 h 2664"/>
              <a:gd name="T102" fmla="*/ 1950 w 2364"/>
              <a:gd name="T103" fmla="*/ 2646 h 2664"/>
              <a:gd name="T104" fmla="*/ 1986 w 2364"/>
              <a:gd name="T105" fmla="*/ 2646 h 2664"/>
              <a:gd name="T106" fmla="*/ 2028 w 2364"/>
              <a:gd name="T107" fmla="*/ 2646 h 2664"/>
              <a:gd name="T108" fmla="*/ 2064 w 2364"/>
              <a:gd name="T109" fmla="*/ 2646 h 2664"/>
              <a:gd name="T110" fmla="*/ 2100 w 2364"/>
              <a:gd name="T111" fmla="*/ 2448 h 2664"/>
              <a:gd name="T112" fmla="*/ 2142 w 2364"/>
              <a:gd name="T113" fmla="*/ 2604 h 2664"/>
              <a:gd name="T114" fmla="*/ 2178 w 2364"/>
              <a:gd name="T115" fmla="*/ 2634 h 2664"/>
              <a:gd name="T116" fmla="*/ 2214 w 2364"/>
              <a:gd name="T117" fmla="*/ 2646 h 2664"/>
              <a:gd name="T118" fmla="*/ 2256 w 2364"/>
              <a:gd name="T119" fmla="*/ 2646 h 2664"/>
              <a:gd name="T120" fmla="*/ 2292 w 2364"/>
              <a:gd name="T121" fmla="*/ 2652 h 2664"/>
              <a:gd name="T122" fmla="*/ 2328 w 2364"/>
              <a:gd name="T123" fmla="*/ 2652 h 2664"/>
              <a:gd name="T124" fmla="*/ 2364 w 2364"/>
              <a:gd name="T125" fmla="*/ 2652 h 2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64" h="2664">
                <a:moveTo>
                  <a:pt x="0" y="2664"/>
                </a:moveTo>
                <a:lnTo>
                  <a:pt x="6" y="2664"/>
                </a:lnTo>
                <a:lnTo>
                  <a:pt x="12" y="2664"/>
                </a:lnTo>
                <a:lnTo>
                  <a:pt x="18" y="2664"/>
                </a:lnTo>
                <a:lnTo>
                  <a:pt x="24" y="2664"/>
                </a:lnTo>
                <a:lnTo>
                  <a:pt x="30" y="2664"/>
                </a:lnTo>
                <a:lnTo>
                  <a:pt x="36" y="2664"/>
                </a:lnTo>
                <a:lnTo>
                  <a:pt x="42" y="2664"/>
                </a:lnTo>
                <a:lnTo>
                  <a:pt x="48" y="2664"/>
                </a:lnTo>
                <a:lnTo>
                  <a:pt x="54" y="2664"/>
                </a:lnTo>
                <a:lnTo>
                  <a:pt x="60" y="2664"/>
                </a:lnTo>
                <a:lnTo>
                  <a:pt x="66" y="2664"/>
                </a:lnTo>
                <a:lnTo>
                  <a:pt x="72" y="2664"/>
                </a:lnTo>
                <a:lnTo>
                  <a:pt x="78" y="2664"/>
                </a:lnTo>
                <a:lnTo>
                  <a:pt x="84" y="2664"/>
                </a:lnTo>
                <a:lnTo>
                  <a:pt x="90" y="2664"/>
                </a:lnTo>
                <a:lnTo>
                  <a:pt x="96" y="2658"/>
                </a:lnTo>
                <a:lnTo>
                  <a:pt x="102" y="2658"/>
                </a:lnTo>
                <a:lnTo>
                  <a:pt x="114" y="2658"/>
                </a:lnTo>
                <a:lnTo>
                  <a:pt x="120" y="2658"/>
                </a:lnTo>
                <a:lnTo>
                  <a:pt x="126" y="2658"/>
                </a:lnTo>
                <a:lnTo>
                  <a:pt x="132" y="2658"/>
                </a:lnTo>
                <a:lnTo>
                  <a:pt x="138" y="2658"/>
                </a:lnTo>
                <a:lnTo>
                  <a:pt x="144" y="2652"/>
                </a:lnTo>
                <a:lnTo>
                  <a:pt x="150" y="2652"/>
                </a:lnTo>
                <a:lnTo>
                  <a:pt x="156" y="2652"/>
                </a:lnTo>
                <a:lnTo>
                  <a:pt x="162" y="2646"/>
                </a:lnTo>
                <a:lnTo>
                  <a:pt x="168" y="2640"/>
                </a:lnTo>
                <a:lnTo>
                  <a:pt x="174" y="2634"/>
                </a:lnTo>
                <a:lnTo>
                  <a:pt x="180" y="2628"/>
                </a:lnTo>
                <a:lnTo>
                  <a:pt x="186" y="2616"/>
                </a:lnTo>
                <a:lnTo>
                  <a:pt x="192" y="2604"/>
                </a:lnTo>
                <a:lnTo>
                  <a:pt x="198" y="2568"/>
                </a:lnTo>
                <a:lnTo>
                  <a:pt x="204" y="2520"/>
                </a:lnTo>
                <a:lnTo>
                  <a:pt x="210" y="2442"/>
                </a:lnTo>
                <a:lnTo>
                  <a:pt x="216" y="2298"/>
                </a:lnTo>
                <a:lnTo>
                  <a:pt x="222" y="1992"/>
                </a:lnTo>
                <a:lnTo>
                  <a:pt x="228" y="1302"/>
                </a:lnTo>
                <a:lnTo>
                  <a:pt x="234" y="378"/>
                </a:lnTo>
                <a:lnTo>
                  <a:pt x="240" y="0"/>
                </a:lnTo>
                <a:lnTo>
                  <a:pt x="252" y="150"/>
                </a:lnTo>
                <a:lnTo>
                  <a:pt x="258" y="522"/>
                </a:lnTo>
                <a:lnTo>
                  <a:pt x="264" y="978"/>
                </a:lnTo>
                <a:lnTo>
                  <a:pt x="270" y="1368"/>
                </a:lnTo>
                <a:lnTo>
                  <a:pt x="276" y="1614"/>
                </a:lnTo>
                <a:lnTo>
                  <a:pt x="282" y="1800"/>
                </a:lnTo>
                <a:lnTo>
                  <a:pt x="288" y="1944"/>
                </a:lnTo>
                <a:lnTo>
                  <a:pt x="294" y="2052"/>
                </a:lnTo>
                <a:lnTo>
                  <a:pt x="300" y="2142"/>
                </a:lnTo>
                <a:lnTo>
                  <a:pt x="306" y="2190"/>
                </a:lnTo>
                <a:lnTo>
                  <a:pt x="312" y="2226"/>
                </a:lnTo>
                <a:lnTo>
                  <a:pt x="318" y="2262"/>
                </a:lnTo>
                <a:lnTo>
                  <a:pt x="324" y="2298"/>
                </a:lnTo>
                <a:lnTo>
                  <a:pt x="330" y="2340"/>
                </a:lnTo>
                <a:lnTo>
                  <a:pt x="336" y="2382"/>
                </a:lnTo>
                <a:lnTo>
                  <a:pt x="342" y="2436"/>
                </a:lnTo>
                <a:lnTo>
                  <a:pt x="348" y="2472"/>
                </a:lnTo>
                <a:lnTo>
                  <a:pt x="354" y="2484"/>
                </a:lnTo>
                <a:lnTo>
                  <a:pt x="360" y="2502"/>
                </a:lnTo>
                <a:lnTo>
                  <a:pt x="366" y="2520"/>
                </a:lnTo>
                <a:lnTo>
                  <a:pt x="372" y="2526"/>
                </a:lnTo>
                <a:lnTo>
                  <a:pt x="378" y="2538"/>
                </a:lnTo>
                <a:lnTo>
                  <a:pt x="390" y="2550"/>
                </a:lnTo>
                <a:lnTo>
                  <a:pt x="396" y="2556"/>
                </a:lnTo>
                <a:lnTo>
                  <a:pt x="402" y="2562"/>
                </a:lnTo>
                <a:lnTo>
                  <a:pt x="408" y="2568"/>
                </a:lnTo>
                <a:lnTo>
                  <a:pt x="414" y="2574"/>
                </a:lnTo>
                <a:lnTo>
                  <a:pt x="420" y="2586"/>
                </a:lnTo>
                <a:lnTo>
                  <a:pt x="426" y="2586"/>
                </a:lnTo>
                <a:lnTo>
                  <a:pt x="432" y="2586"/>
                </a:lnTo>
                <a:lnTo>
                  <a:pt x="438" y="2592"/>
                </a:lnTo>
                <a:lnTo>
                  <a:pt x="444" y="2598"/>
                </a:lnTo>
                <a:lnTo>
                  <a:pt x="450" y="2598"/>
                </a:lnTo>
                <a:lnTo>
                  <a:pt x="456" y="2598"/>
                </a:lnTo>
                <a:lnTo>
                  <a:pt x="462" y="2604"/>
                </a:lnTo>
                <a:lnTo>
                  <a:pt x="468" y="2604"/>
                </a:lnTo>
                <a:lnTo>
                  <a:pt x="474" y="2610"/>
                </a:lnTo>
                <a:lnTo>
                  <a:pt x="480" y="2610"/>
                </a:lnTo>
                <a:lnTo>
                  <a:pt x="486" y="2610"/>
                </a:lnTo>
                <a:lnTo>
                  <a:pt x="492" y="2616"/>
                </a:lnTo>
                <a:lnTo>
                  <a:pt x="498" y="2616"/>
                </a:lnTo>
                <a:lnTo>
                  <a:pt x="504" y="2616"/>
                </a:lnTo>
                <a:lnTo>
                  <a:pt x="510" y="2616"/>
                </a:lnTo>
                <a:lnTo>
                  <a:pt x="522" y="2616"/>
                </a:lnTo>
                <a:lnTo>
                  <a:pt x="528" y="2616"/>
                </a:lnTo>
                <a:lnTo>
                  <a:pt x="534" y="2622"/>
                </a:lnTo>
                <a:lnTo>
                  <a:pt x="540" y="2622"/>
                </a:lnTo>
                <a:lnTo>
                  <a:pt x="546" y="2622"/>
                </a:lnTo>
                <a:lnTo>
                  <a:pt x="552" y="2622"/>
                </a:lnTo>
                <a:lnTo>
                  <a:pt x="558" y="2622"/>
                </a:lnTo>
                <a:lnTo>
                  <a:pt x="564" y="2622"/>
                </a:lnTo>
                <a:lnTo>
                  <a:pt x="570" y="2622"/>
                </a:lnTo>
                <a:lnTo>
                  <a:pt x="576" y="2622"/>
                </a:lnTo>
                <a:lnTo>
                  <a:pt x="582" y="2628"/>
                </a:lnTo>
                <a:lnTo>
                  <a:pt x="588" y="2628"/>
                </a:lnTo>
                <a:lnTo>
                  <a:pt x="594" y="2628"/>
                </a:lnTo>
                <a:lnTo>
                  <a:pt x="600" y="2628"/>
                </a:lnTo>
                <a:lnTo>
                  <a:pt x="606" y="2628"/>
                </a:lnTo>
                <a:lnTo>
                  <a:pt x="612" y="2628"/>
                </a:lnTo>
                <a:lnTo>
                  <a:pt x="618" y="2628"/>
                </a:lnTo>
                <a:lnTo>
                  <a:pt x="624" y="2628"/>
                </a:lnTo>
                <a:lnTo>
                  <a:pt x="630" y="2628"/>
                </a:lnTo>
                <a:lnTo>
                  <a:pt x="636" y="2628"/>
                </a:lnTo>
                <a:lnTo>
                  <a:pt x="642" y="2628"/>
                </a:lnTo>
                <a:lnTo>
                  <a:pt x="648" y="2628"/>
                </a:lnTo>
                <a:lnTo>
                  <a:pt x="660" y="2628"/>
                </a:lnTo>
                <a:lnTo>
                  <a:pt x="666" y="2628"/>
                </a:lnTo>
                <a:lnTo>
                  <a:pt x="672" y="2628"/>
                </a:lnTo>
                <a:lnTo>
                  <a:pt x="678" y="2628"/>
                </a:lnTo>
                <a:lnTo>
                  <a:pt x="684" y="2628"/>
                </a:lnTo>
                <a:lnTo>
                  <a:pt x="690" y="2634"/>
                </a:lnTo>
                <a:lnTo>
                  <a:pt x="696" y="2628"/>
                </a:lnTo>
                <a:lnTo>
                  <a:pt x="702" y="2628"/>
                </a:lnTo>
                <a:lnTo>
                  <a:pt x="708" y="2628"/>
                </a:lnTo>
                <a:lnTo>
                  <a:pt x="714" y="2628"/>
                </a:lnTo>
                <a:lnTo>
                  <a:pt x="720" y="2628"/>
                </a:lnTo>
                <a:lnTo>
                  <a:pt x="726" y="2628"/>
                </a:lnTo>
                <a:lnTo>
                  <a:pt x="732" y="2628"/>
                </a:lnTo>
                <a:lnTo>
                  <a:pt x="738" y="2628"/>
                </a:lnTo>
                <a:lnTo>
                  <a:pt x="744" y="2628"/>
                </a:lnTo>
                <a:lnTo>
                  <a:pt x="750" y="2628"/>
                </a:lnTo>
                <a:lnTo>
                  <a:pt x="756" y="2628"/>
                </a:lnTo>
                <a:lnTo>
                  <a:pt x="762" y="2628"/>
                </a:lnTo>
                <a:lnTo>
                  <a:pt x="768" y="2628"/>
                </a:lnTo>
                <a:lnTo>
                  <a:pt x="774" y="2622"/>
                </a:lnTo>
                <a:lnTo>
                  <a:pt x="780" y="2622"/>
                </a:lnTo>
                <a:lnTo>
                  <a:pt x="792" y="2622"/>
                </a:lnTo>
                <a:lnTo>
                  <a:pt x="798" y="2616"/>
                </a:lnTo>
                <a:lnTo>
                  <a:pt x="804" y="2610"/>
                </a:lnTo>
                <a:lnTo>
                  <a:pt x="810" y="2604"/>
                </a:lnTo>
                <a:lnTo>
                  <a:pt x="816" y="2598"/>
                </a:lnTo>
                <a:lnTo>
                  <a:pt x="822" y="2574"/>
                </a:lnTo>
                <a:lnTo>
                  <a:pt x="828" y="2550"/>
                </a:lnTo>
                <a:lnTo>
                  <a:pt x="834" y="2502"/>
                </a:lnTo>
                <a:lnTo>
                  <a:pt x="840" y="2412"/>
                </a:lnTo>
                <a:lnTo>
                  <a:pt x="846" y="2190"/>
                </a:lnTo>
                <a:lnTo>
                  <a:pt x="852" y="1668"/>
                </a:lnTo>
                <a:lnTo>
                  <a:pt x="858" y="990"/>
                </a:lnTo>
                <a:lnTo>
                  <a:pt x="864" y="690"/>
                </a:lnTo>
                <a:lnTo>
                  <a:pt x="870" y="864"/>
                </a:lnTo>
                <a:lnTo>
                  <a:pt x="876" y="1212"/>
                </a:lnTo>
                <a:lnTo>
                  <a:pt x="882" y="1530"/>
                </a:lnTo>
                <a:lnTo>
                  <a:pt x="888" y="1776"/>
                </a:lnTo>
                <a:lnTo>
                  <a:pt x="894" y="1950"/>
                </a:lnTo>
                <a:lnTo>
                  <a:pt x="900" y="2088"/>
                </a:lnTo>
                <a:lnTo>
                  <a:pt x="906" y="2196"/>
                </a:lnTo>
                <a:lnTo>
                  <a:pt x="912" y="2274"/>
                </a:lnTo>
                <a:lnTo>
                  <a:pt x="918" y="2328"/>
                </a:lnTo>
                <a:lnTo>
                  <a:pt x="930" y="2358"/>
                </a:lnTo>
                <a:lnTo>
                  <a:pt x="936" y="2382"/>
                </a:lnTo>
                <a:lnTo>
                  <a:pt x="942" y="2400"/>
                </a:lnTo>
                <a:lnTo>
                  <a:pt x="948" y="2424"/>
                </a:lnTo>
                <a:lnTo>
                  <a:pt x="954" y="2448"/>
                </a:lnTo>
                <a:lnTo>
                  <a:pt x="960" y="2472"/>
                </a:lnTo>
                <a:lnTo>
                  <a:pt x="966" y="2508"/>
                </a:lnTo>
                <a:lnTo>
                  <a:pt x="972" y="2532"/>
                </a:lnTo>
                <a:lnTo>
                  <a:pt x="978" y="2538"/>
                </a:lnTo>
                <a:lnTo>
                  <a:pt x="984" y="2544"/>
                </a:lnTo>
                <a:lnTo>
                  <a:pt x="990" y="2556"/>
                </a:lnTo>
                <a:lnTo>
                  <a:pt x="996" y="2562"/>
                </a:lnTo>
                <a:lnTo>
                  <a:pt x="1002" y="2568"/>
                </a:lnTo>
                <a:lnTo>
                  <a:pt x="1008" y="2574"/>
                </a:lnTo>
                <a:lnTo>
                  <a:pt x="1014" y="2580"/>
                </a:lnTo>
                <a:lnTo>
                  <a:pt x="1020" y="2586"/>
                </a:lnTo>
                <a:lnTo>
                  <a:pt x="1026" y="2586"/>
                </a:lnTo>
                <a:lnTo>
                  <a:pt x="1032" y="2592"/>
                </a:lnTo>
                <a:lnTo>
                  <a:pt x="1038" y="2592"/>
                </a:lnTo>
                <a:lnTo>
                  <a:pt x="1044" y="2598"/>
                </a:lnTo>
                <a:lnTo>
                  <a:pt x="1050" y="2598"/>
                </a:lnTo>
                <a:lnTo>
                  <a:pt x="1062" y="2604"/>
                </a:lnTo>
                <a:lnTo>
                  <a:pt x="1068" y="2604"/>
                </a:lnTo>
                <a:lnTo>
                  <a:pt x="1074" y="2604"/>
                </a:lnTo>
                <a:lnTo>
                  <a:pt x="1080" y="2610"/>
                </a:lnTo>
                <a:lnTo>
                  <a:pt x="1086" y="2610"/>
                </a:lnTo>
                <a:lnTo>
                  <a:pt x="1092" y="2610"/>
                </a:lnTo>
                <a:lnTo>
                  <a:pt x="1098" y="2610"/>
                </a:lnTo>
                <a:lnTo>
                  <a:pt x="1104" y="2616"/>
                </a:lnTo>
                <a:lnTo>
                  <a:pt x="1110" y="2616"/>
                </a:lnTo>
                <a:lnTo>
                  <a:pt x="1116" y="2616"/>
                </a:lnTo>
                <a:lnTo>
                  <a:pt x="1122" y="2616"/>
                </a:lnTo>
                <a:lnTo>
                  <a:pt x="1128" y="2616"/>
                </a:lnTo>
                <a:lnTo>
                  <a:pt x="1134" y="2616"/>
                </a:lnTo>
                <a:lnTo>
                  <a:pt x="1140" y="2622"/>
                </a:lnTo>
                <a:lnTo>
                  <a:pt x="1146" y="2622"/>
                </a:lnTo>
                <a:lnTo>
                  <a:pt x="1152" y="2622"/>
                </a:lnTo>
                <a:lnTo>
                  <a:pt x="1158" y="2622"/>
                </a:lnTo>
                <a:lnTo>
                  <a:pt x="1164" y="2622"/>
                </a:lnTo>
                <a:lnTo>
                  <a:pt x="1170" y="2622"/>
                </a:lnTo>
                <a:lnTo>
                  <a:pt x="1176" y="2622"/>
                </a:lnTo>
                <a:lnTo>
                  <a:pt x="1182" y="2622"/>
                </a:lnTo>
                <a:lnTo>
                  <a:pt x="1188" y="2622"/>
                </a:lnTo>
                <a:lnTo>
                  <a:pt x="1200" y="2628"/>
                </a:lnTo>
                <a:lnTo>
                  <a:pt x="1206" y="2628"/>
                </a:lnTo>
                <a:lnTo>
                  <a:pt x="1212" y="2628"/>
                </a:lnTo>
                <a:lnTo>
                  <a:pt x="1218" y="2628"/>
                </a:lnTo>
                <a:lnTo>
                  <a:pt x="1224" y="2628"/>
                </a:lnTo>
                <a:lnTo>
                  <a:pt x="1230" y="2628"/>
                </a:lnTo>
                <a:lnTo>
                  <a:pt x="1236" y="2628"/>
                </a:lnTo>
                <a:lnTo>
                  <a:pt x="1242" y="2628"/>
                </a:lnTo>
                <a:lnTo>
                  <a:pt x="1248" y="2628"/>
                </a:lnTo>
                <a:lnTo>
                  <a:pt x="1254" y="2628"/>
                </a:lnTo>
                <a:lnTo>
                  <a:pt x="1260" y="2628"/>
                </a:lnTo>
                <a:lnTo>
                  <a:pt x="1266" y="2628"/>
                </a:lnTo>
                <a:lnTo>
                  <a:pt x="1272" y="2628"/>
                </a:lnTo>
                <a:lnTo>
                  <a:pt x="1278" y="2628"/>
                </a:lnTo>
                <a:lnTo>
                  <a:pt x="1284" y="2628"/>
                </a:lnTo>
                <a:lnTo>
                  <a:pt x="1290" y="2628"/>
                </a:lnTo>
                <a:lnTo>
                  <a:pt x="1296" y="2628"/>
                </a:lnTo>
                <a:lnTo>
                  <a:pt x="1302" y="2628"/>
                </a:lnTo>
                <a:lnTo>
                  <a:pt x="1308" y="2634"/>
                </a:lnTo>
                <a:lnTo>
                  <a:pt x="1314" y="2634"/>
                </a:lnTo>
                <a:lnTo>
                  <a:pt x="1320" y="2634"/>
                </a:lnTo>
                <a:lnTo>
                  <a:pt x="1332" y="2634"/>
                </a:lnTo>
                <a:lnTo>
                  <a:pt x="1338" y="2634"/>
                </a:lnTo>
                <a:lnTo>
                  <a:pt x="1344" y="2634"/>
                </a:lnTo>
                <a:lnTo>
                  <a:pt x="1350" y="2634"/>
                </a:lnTo>
                <a:lnTo>
                  <a:pt x="1356" y="2634"/>
                </a:lnTo>
                <a:lnTo>
                  <a:pt x="1362" y="2634"/>
                </a:lnTo>
                <a:lnTo>
                  <a:pt x="1368" y="2634"/>
                </a:lnTo>
                <a:lnTo>
                  <a:pt x="1374" y="2634"/>
                </a:lnTo>
                <a:lnTo>
                  <a:pt x="1380" y="2634"/>
                </a:lnTo>
                <a:lnTo>
                  <a:pt x="1386" y="2634"/>
                </a:lnTo>
                <a:lnTo>
                  <a:pt x="1392" y="2634"/>
                </a:lnTo>
                <a:lnTo>
                  <a:pt x="1398" y="2634"/>
                </a:lnTo>
                <a:lnTo>
                  <a:pt x="1404" y="2634"/>
                </a:lnTo>
                <a:lnTo>
                  <a:pt x="1410" y="2628"/>
                </a:lnTo>
                <a:lnTo>
                  <a:pt x="1416" y="2628"/>
                </a:lnTo>
                <a:lnTo>
                  <a:pt x="1422" y="2628"/>
                </a:lnTo>
                <a:lnTo>
                  <a:pt x="1428" y="2628"/>
                </a:lnTo>
                <a:lnTo>
                  <a:pt x="1434" y="2622"/>
                </a:lnTo>
                <a:lnTo>
                  <a:pt x="1440" y="2616"/>
                </a:lnTo>
                <a:lnTo>
                  <a:pt x="1446" y="2610"/>
                </a:lnTo>
                <a:lnTo>
                  <a:pt x="1452" y="2598"/>
                </a:lnTo>
                <a:lnTo>
                  <a:pt x="1464" y="2562"/>
                </a:lnTo>
                <a:lnTo>
                  <a:pt x="1470" y="2472"/>
                </a:lnTo>
                <a:lnTo>
                  <a:pt x="1476" y="2214"/>
                </a:lnTo>
                <a:lnTo>
                  <a:pt x="1482" y="1878"/>
                </a:lnTo>
                <a:lnTo>
                  <a:pt x="1488" y="1788"/>
                </a:lnTo>
                <a:lnTo>
                  <a:pt x="1494" y="1920"/>
                </a:lnTo>
                <a:lnTo>
                  <a:pt x="1500" y="2094"/>
                </a:lnTo>
                <a:lnTo>
                  <a:pt x="1506" y="2244"/>
                </a:lnTo>
                <a:lnTo>
                  <a:pt x="1512" y="2358"/>
                </a:lnTo>
                <a:lnTo>
                  <a:pt x="1518" y="2430"/>
                </a:lnTo>
                <a:lnTo>
                  <a:pt x="1524" y="2472"/>
                </a:lnTo>
                <a:lnTo>
                  <a:pt x="1530" y="2508"/>
                </a:lnTo>
                <a:lnTo>
                  <a:pt x="1536" y="2532"/>
                </a:lnTo>
                <a:lnTo>
                  <a:pt x="1542" y="2550"/>
                </a:lnTo>
                <a:lnTo>
                  <a:pt x="1548" y="2556"/>
                </a:lnTo>
                <a:lnTo>
                  <a:pt x="1554" y="2562"/>
                </a:lnTo>
                <a:lnTo>
                  <a:pt x="1560" y="2568"/>
                </a:lnTo>
                <a:lnTo>
                  <a:pt x="1566" y="2574"/>
                </a:lnTo>
                <a:lnTo>
                  <a:pt x="1572" y="2586"/>
                </a:lnTo>
                <a:lnTo>
                  <a:pt x="1578" y="2586"/>
                </a:lnTo>
                <a:lnTo>
                  <a:pt x="1584" y="2604"/>
                </a:lnTo>
                <a:lnTo>
                  <a:pt x="1596" y="2610"/>
                </a:lnTo>
                <a:lnTo>
                  <a:pt x="1602" y="2610"/>
                </a:lnTo>
                <a:lnTo>
                  <a:pt x="1608" y="2616"/>
                </a:lnTo>
                <a:lnTo>
                  <a:pt x="1614" y="2616"/>
                </a:lnTo>
                <a:lnTo>
                  <a:pt x="1620" y="2616"/>
                </a:lnTo>
                <a:lnTo>
                  <a:pt x="1626" y="2622"/>
                </a:lnTo>
                <a:lnTo>
                  <a:pt x="1632" y="2622"/>
                </a:lnTo>
                <a:lnTo>
                  <a:pt x="1638" y="2622"/>
                </a:lnTo>
                <a:lnTo>
                  <a:pt x="1644" y="2628"/>
                </a:lnTo>
                <a:lnTo>
                  <a:pt x="1650" y="2628"/>
                </a:lnTo>
                <a:lnTo>
                  <a:pt x="1656" y="2628"/>
                </a:lnTo>
                <a:lnTo>
                  <a:pt x="1662" y="2628"/>
                </a:lnTo>
                <a:lnTo>
                  <a:pt x="1668" y="2628"/>
                </a:lnTo>
                <a:lnTo>
                  <a:pt x="1674" y="2634"/>
                </a:lnTo>
                <a:lnTo>
                  <a:pt x="1680" y="2634"/>
                </a:lnTo>
                <a:lnTo>
                  <a:pt x="1686" y="2634"/>
                </a:lnTo>
                <a:lnTo>
                  <a:pt x="1692" y="2634"/>
                </a:lnTo>
                <a:lnTo>
                  <a:pt x="1698" y="2634"/>
                </a:lnTo>
                <a:lnTo>
                  <a:pt x="1704" y="2634"/>
                </a:lnTo>
                <a:lnTo>
                  <a:pt x="1710" y="2634"/>
                </a:lnTo>
                <a:lnTo>
                  <a:pt x="1716" y="2634"/>
                </a:lnTo>
                <a:lnTo>
                  <a:pt x="1728" y="2640"/>
                </a:lnTo>
                <a:lnTo>
                  <a:pt x="1734" y="2640"/>
                </a:lnTo>
                <a:lnTo>
                  <a:pt x="1740" y="2640"/>
                </a:lnTo>
                <a:lnTo>
                  <a:pt x="1746" y="2640"/>
                </a:lnTo>
                <a:lnTo>
                  <a:pt x="1752" y="2640"/>
                </a:lnTo>
                <a:lnTo>
                  <a:pt x="1758" y="2640"/>
                </a:lnTo>
                <a:lnTo>
                  <a:pt x="1764" y="2640"/>
                </a:lnTo>
                <a:lnTo>
                  <a:pt x="1770" y="2640"/>
                </a:lnTo>
                <a:lnTo>
                  <a:pt x="1776" y="2640"/>
                </a:lnTo>
                <a:lnTo>
                  <a:pt x="1782" y="2640"/>
                </a:lnTo>
                <a:lnTo>
                  <a:pt x="1788" y="2640"/>
                </a:lnTo>
                <a:lnTo>
                  <a:pt x="1794" y="2640"/>
                </a:lnTo>
                <a:lnTo>
                  <a:pt x="1800" y="2640"/>
                </a:lnTo>
                <a:lnTo>
                  <a:pt x="1806" y="2640"/>
                </a:lnTo>
                <a:lnTo>
                  <a:pt x="1812" y="2640"/>
                </a:lnTo>
                <a:lnTo>
                  <a:pt x="1818" y="2640"/>
                </a:lnTo>
                <a:lnTo>
                  <a:pt x="1824" y="2646"/>
                </a:lnTo>
                <a:lnTo>
                  <a:pt x="1830" y="2646"/>
                </a:lnTo>
                <a:lnTo>
                  <a:pt x="1836" y="2646"/>
                </a:lnTo>
                <a:lnTo>
                  <a:pt x="1842" y="2646"/>
                </a:lnTo>
                <a:lnTo>
                  <a:pt x="1848" y="2646"/>
                </a:lnTo>
                <a:lnTo>
                  <a:pt x="1854" y="2646"/>
                </a:lnTo>
                <a:lnTo>
                  <a:pt x="1866" y="2646"/>
                </a:lnTo>
                <a:lnTo>
                  <a:pt x="1872" y="2646"/>
                </a:lnTo>
                <a:lnTo>
                  <a:pt x="1878" y="2646"/>
                </a:lnTo>
                <a:lnTo>
                  <a:pt x="1884" y="2646"/>
                </a:lnTo>
                <a:lnTo>
                  <a:pt x="1890" y="2646"/>
                </a:lnTo>
                <a:lnTo>
                  <a:pt x="1896" y="2646"/>
                </a:lnTo>
                <a:lnTo>
                  <a:pt x="1902" y="2646"/>
                </a:lnTo>
                <a:lnTo>
                  <a:pt x="1908" y="2646"/>
                </a:lnTo>
                <a:lnTo>
                  <a:pt x="1914" y="2646"/>
                </a:lnTo>
                <a:lnTo>
                  <a:pt x="1920" y="2646"/>
                </a:lnTo>
                <a:lnTo>
                  <a:pt x="1926" y="2646"/>
                </a:lnTo>
                <a:lnTo>
                  <a:pt x="1932" y="2646"/>
                </a:lnTo>
                <a:lnTo>
                  <a:pt x="1938" y="2646"/>
                </a:lnTo>
                <a:lnTo>
                  <a:pt x="1944" y="2646"/>
                </a:lnTo>
                <a:lnTo>
                  <a:pt x="1950" y="2646"/>
                </a:lnTo>
                <a:lnTo>
                  <a:pt x="1956" y="2646"/>
                </a:lnTo>
                <a:lnTo>
                  <a:pt x="1962" y="2646"/>
                </a:lnTo>
                <a:lnTo>
                  <a:pt x="1968" y="2646"/>
                </a:lnTo>
                <a:lnTo>
                  <a:pt x="1974" y="2646"/>
                </a:lnTo>
                <a:lnTo>
                  <a:pt x="1980" y="2646"/>
                </a:lnTo>
                <a:lnTo>
                  <a:pt x="1986" y="2646"/>
                </a:lnTo>
                <a:lnTo>
                  <a:pt x="1998" y="2646"/>
                </a:lnTo>
                <a:lnTo>
                  <a:pt x="2004" y="2646"/>
                </a:lnTo>
                <a:lnTo>
                  <a:pt x="2010" y="2646"/>
                </a:lnTo>
                <a:lnTo>
                  <a:pt x="2016" y="2646"/>
                </a:lnTo>
                <a:lnTo>
                  <a:pt x="2022" y="2646"/>
                </a:lnTo>
                <a:lnTo>
                  <a:pt x="2028" y="2646"/>
                </a:lnTo>
                <a:lnTo>
                  <a:pt x="2034" y="2646"/>
                </a:lnTo>
                <a:lnTo>
                  <a:pt x="2040" y="2646"/>
                </a:lnTo>
                <a:lnTo>
                  <a:pt x="2046" y="2646"/>
                </a:lnTo>
                <a:lnTo>
                  <a:pt x="2052" y="2646"/>
                </a:lnTo>
                <a:lnTo>
                  <a:pt x="2058" y="2646"/>
                </a:lnTo>
                <a:lnTo>
                  <a:pt x="2064" y="2646"/>
                </a:lnTo>
                <a:lnTo>
                  <a:pt x="2070" y="2646"/>
                </a:lnTo>
                <a:lnTo>
                  <a:pt x="2076" y="2640"/>
                </a:lnTo>
                <a:lnTo>
                  <a:pt x="2082" y="2634"/>
                </a:lnTo>
                <a:lnTo>
                  <a:pt x="2088" y="2610"/>
                </a:lnTo>
                <a:lnTo>
                  <a:pt x="2094" y="2532"/>
                </a:lnTo>
                <a:lnTo>
                  <a:pt x="2100" y="2448"/>
                </a:lnTo>
                <a:lnTo>
                  <a:pt x="2106" y="2448"/>
                </a:lnTo>
                <a:lnTo>
                  <a:pt x="2112" y="2496"/>
                </a:lnTo>
                <a:lnTo>
                  <a:pt x="2124" y="2538"/>
                </a:lnTo>
                <a:lnTo>
                  <a:pt x="2130" y="2574"/>
                </a:lnTo>
                <a:lnTo>
                  <a:pt x="2136" y="2586"/>
                </a:lnTo>
                <a:lnTo>
                  <a:pt x="2142" y="2604"/>
                </a:lnTo>
                <a:lnTo>
                  <a:pt x="2148" y="2616"/>
                </a:lnTo>
                <a:lnTo>
                  <a:pt x="2154" y="2622"/>
                </a:lnTo>
                <a:lnTo>
                  <a:pt x="2160" y="2628"/>
                </a:lnTo>
                <a:lnTo>
                  <a:pt x="2166" y="2634"/>
                </a:lnTo>
                <a:lnTo>
                  <a:pt x="2172" y="2634"/>
                </a:lnTo>
                <a:lnTo>
                  <a:pt x="2178" y="2634"/>
                </a:lnTo>
                <a:lnTo>
                  <a:pt x="2184" y="2634"/>
                </a:lnTo>
                <a:lnTo>
                  <a:pt x="2190" y="2640"/>
                </a:lnTo>
                <a:lnTo>
                  <a:pt x="2196" y="2640"/>
                </a:lnTo>
                <a:lnTo>
                  <a:pt x="2202" y="2640"/>
                </a:lnTo>
                <a:lnTo>
                  <a:pt x="2208" y="2646"/>
                </a:lnTo>
                <a:lnTo>
                  <a:pt x="2214" y="2646"/>
                </a:lnTo>
                <a:lnTo>
                  <a:pt x="2220" y="2646"/>
                </a:lnTo>
                <a:lnTo>
                  <a:pt x="2226" y="2646"/>
                </a:lnTo>
                <a:lnTo>
                  <a:pt x="2232" y="2646"/>
                </a:lnTo>
                <a:lnTo>
                  <a:pt x="2238" y="2646"/>
                </a:lnTo>
                <a:lnTo>
                  <a:pt x="2244" y="2646"/>
                </a:lnTo>
                <a:lnTo>
                  <a:pt x="2256" y="2646"/>
                </a:lnTo>
                <a:lnTo>
                  <a:pt x="2262" y="2652"/>
                </a:lnTo>
                <a:lnTo>
                  <a:pt x="2268" y="2652"/>
                </a:lnTo>
                <a:lnTo>
                  <a:pt x="2274" y="2652"/>
                </a:lnTo>
                <a:lnTo>
                  <a:pt x="2280" y="2652"/>
                </a:lnTo>
                <a:lnTo>
                  <a:pt x="2286" y="2652"/>
                </a:lnTo>
                <a:lnTo>
                  <a:pt x="2292" y="2652"/>
                </a:lnTo>
                <a:lnTo>
                  <a:pt x="2298" y="2652"/>
                </a:lnTo>
                <a:lnTo>
                  <a:pt x="2304" y="2652"/>
                </a:lnTo>
                <a:lnTo>
                  <a:pt x="2310" y="2652"/>
                </a:lnTo>
                <a:lnTo>
                  <a:pt x="2316" y="2652"/>
                </a:lnTo>
                <a:lnTo>
                  <a:pt x="2322" y="2652"/>
                </a:lnTo>
                <a:lnTo>
                  <a:pt x="2328" y="2652"/>
                </a:lnTo>
                <a:lnTo>
                  <a:pt x="2334" y="2652"/>
                </a:lnTo>
                <a:lnTo>
                  <a:pt x="2340" y="2652"/>
                </a:lnTo>
                <a:lnTo>
                  <a:pt x="2346" y="2652"/>
                </a:lnTo>
                <a:lnTo>
                  <a:pt x="2352" y="2652"/>
                </a:lnTo>
                <a:lnTo>
                  <a:pt x="2358" y="2652"/>
                </a:lnTo>
                <a:lnTo>
                  <a:pt x="2364" y="2652"/>
                </a:lnTo>
              </a:path>
            </a:pathLst>
          </a:custGeom>
          <a:ln>
            <a:headEnd/>
            <a:tailE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59" name="Rectangle 65"/>
          <p:cNvSpPr>
            <a:spLocks noChangeArrowheads="1"/>
          </p:cNvSpPr>
          <p:nvPr/>
        </p:nvSpPr>
        <p:spPr bwMode="auto">
          <a:xfrm>
            <a:off x="3324664" y="6318024"/>
            <a:ext cx="1322478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Counts vs. Mass-to-Charge (m/z)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60" name="Line 66"/>
          <p:cNvSpPr>
            <a:spLocks noChangeShapeType="1"/>
          </p:cNvSpPr>
          <p:nvPr/>
        </p:nvSpPr>
        <p:spPr bwMode="auto">
          <a:xfrm>
            <a:off x="2650284" y="6192404"/>
            <a:ext cx="2598349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61" name="Line 67"/>
          <p:cNvSpPr>
            <a:spLocks noChangeShapeType="1"/>
          </p:cNvSpPr>
          <p:nvPr/>
        </p:nvSpPr>
        <p:spPr bwMode="auto">
          <a:xfrm>
            <a:off x="2736234" y="6192404"/>
            <a:ext cx="0" cy="26446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62" name="Line 68"/>
          <p:cNvSpPr>
            <a:spLocks noChangeShapeType="1"/>
          </p:cNvSpPr>
          <p:nvPr/>
        </p:nvSpPr>
        <p:spPr bwMode="auto">
          <a:xfrm>
            <a:off x="3073424" y="6192404"/>
            <a:ext cx="0" cy="26446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63" name="Rectangle 69"/>
          <p:cNvSpPr>
            <a:spLocks noChangeArrowheads="1"/>
          </p:cNvSpPr>
          <p:nvPr/>
        </p:nvSpPr>
        <p:spPr bwMode="auto">
          <a:xfrm>
            <a:off x="3007309" y="6225461"/>
            <a:ext cx="149080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849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64" name="Line 70"/>
          <p:cNvSpPr>
            <a:spLocks noChangeShapeType="1"/>
          </p:cNvSpPr>
          <p:nvPr/>
        </p:nvSpPr>
        <p:spPr bwMode="auto">
          <a:xfrm>
            <a:off x="3417226" y="6192404"/>
            <a:ext cx="0" cy="26446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65" name="Rectangle 71"/>
          <p:cNvSpPr>
            <a:spLocks noChangeArrowheads="1"/>
          </p:cNvSpPr>
          <p:nvPr/>
        </p:nvSpPr>
        <p:spPr bwMode="auto">
          <a:xfrm>
            <a:off x="3311441" y="6225461"/>
            <a:ext cx="224420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849.5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66" name="Line 72"/>
          <p:cNvSpPr>
            <a:spLocks noChangeShapeType="1"/>
          </p:cNvSpPr>
          <p:nvPr/>
        </p:nvSpPr>
        <p:spPr bwMode="auto">
          <a:xfrm>
            <a:off x="3754417" y="6192404"/>
            <a:ext cx="0" cy="26446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67" name="Rectangle 73"/>
          <p:cNvSpPr>
            <a:spLocks noChangeArrowheads="1"/>
          </p:cNvSpPr>
          <p:nvPr/>
        </p:nvSpPr>
        <p:spPr bwMode="auto">
          <a:xfrm>
            <a:off x="3688301" y="6225461"/>
            <a:ext cx="149080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850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68" name="Line 74"/>
          <p:cNvSpPr>
            <a:spLocks noChangeShapeType="1"/>
          </p:cNvSpPr>
          <p:nvPr/>
        </p:nvSpPr>
        <p:spPr bwMode="auto">
          <a:xfrm>
            <a:off x="4098218" y="6192404"/>
            <a:ext cx="0" cy="26446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69" name="Rectangle 75"/>
          <p:cNvSpPr>
            <a:spLocks noChangeArrowheads="1"/>
          </p:cNvSpPr>
          <p:nvPr/>
        </p:nvSpPr>
        <p:spPr bwMode="auto">
          <a:xfrm>
            <a:off x="3992433" y="6225461"/>
            <a:ext cx="224420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850.5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70" name="Line 76"/>
          <p:cNvSpPr>
            <a:spLocks noChangeShapeType="1"/>
          </p:cNvSpPr>
          <p:nvPr/>
        </p:nvSpPr>
        <p:spPr bwMode="auto">
          <a:xfrm>
            <a:off x="4442020" y="6192404"/>
            <a:ext cx="0" cy="26446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71" name="Rectangle 77"/>
          <p:cNvSpPr>
            <a:spLocks noChangeArrowheads="1"/>
          </p:cNvSpPr>
          <p:nvPr/>
        </p:nvSpPr>
        <p:spPr bwMode="auto">
          <a:xfrm>
            <a:off x="4375905" y="6225461"/>
            <a:ext cx="149080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851</a:t>
            </a:r>
            <a:endParaRPr kumimoji="0" lang="en-US" altLang="en-US" sz="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72" name="Freeform 263"/>
          <p:cNvSpPr>
            <a:spLocks/>
          </p:cNvSpPr>
          <p:nvPr/>
        </p:nvSpPr>
        <p:spPr bwMode="auto">
          <a:xfrm>
            <a:off x="2971000" y="1011718"/>
            <a:ext cx="2510195" cy="5143185"/>
          </a:xfrm>
          <a:custGeom>
            <a:avLst/>
            <a:gdLst>
              <a:gd name="T0" fmla="*/ 20 w 2376"/>
              <a:gd name="T1" fmla="*/ 3084 h 3084"/>
              <a:gd name="T2" fmla="*/ 30 w 2376"/>
              <a:gd name="T3" fmla="*/ 3084 h 3084"/>
              <a:gd name="T4" fmla="*/ 40 w 2376"/>
              <a:gd name="T5" fmla="*/ 3082 h 3084"/>
              <a:gd name="T6" fmla="*/ 50 w 2376"/>
              <a:gd name="T7" fmla="*/ 3044 h 3084"/>
              <a:gd name="T8" fmla="*/ 61 w 2376"/>
              <a:gd name="T9" fmla="*/ 2757 h 3084"/>
              <a:gd name="T10" fmla="*/ 71 w 2376"/>
              <a:gd name="T11" fmla="*/ 1749 h 3084"/>
              <a:gd name="T12" fmla="*/ 81 w 2376"/>
              <a:gd name="T13" fmla="*/ 324 h 3084"/>
              <a:gd name="T14" fmla="*/ 91 w 2376"/>
              <a:gd name="T15" fmla="*/ 187 h 3084"/>
              <a:gd name="T16" fmla="*/ 101 w 2376"/>
              <a:gd name="T17" fmla="*/ 1541 h 3084"/>
              <a:gd name="T18" fmla="*/ 112 w 2376"/>
              <a:gd name="T19" fmla="*/ 2667 h 3084"/>
              <a:gd name="T20" fmla="*/ 122 w 2376"/>
              <a:gd name="T21" fmla="*/ 3027 h 3084"/>
              <a:gd name="T22" fmla="*/ 132 w 2376"/>
              <a:gd name="T23" fmla="*/ 3081 h 3084"/>
              <a:gd name="T24" fmla="*/ 142 w 2376"/>
              <a:gd name="T25" fmla="*/ 3084 h 3084"/>
              <a:gd name="T26" fmla="*/ 153 w 2376"/>
              <a:gd name="T27" fmla="*/ 3084 h 3084"/>
              <a:gd name="T28" fmla="*/ 163 w 2376"/>
              <a:gd name="T29" fmla="*/ 3084 h 3084"/>
              <a:gd name="T30" fmla="*/ 707 w 2376"/>
              <a:gd name="T31" fmla="*/ 3084 h 3084"/>
              <a:gd name="T32" fmla="*/ 718 w 2376"/>
              <a:gd name="T33" fmla="*/ 3084 h 3084"/>
              <a:gd name="T34" fmla="*/ 728 w 2376"/>
              <a:gd name="T35" fmla="*/ 3084 h 3084"/>
              <a:gd name="T36" fmla="*/ 738 w 2376"/>
              <a:gd name="T37" fmla="*/ 3075 h 3084"/>
              <a:gd name="T38" fmla="*/ 748 w 2376"/>
              <a:gd name="T39" fmla="*/ 2987 h 3084"/>
              <a:gd name="T40" fmla="*/ 759 w 2376"/>
              <a:gd name="T41" fmla="*/ 2576 h 3084"/>
              <a:gd name="T42" fmla="*/ 769 w 2376"/>
              <a:gd name="T43" fmla="*/ 1735 h 3084"/>
              <a:gd name="T44" fmla="*/ 779 w 2376"/>
              <a:gd name="T45" fmla="*/ 1265 h 3084"/>
              <a:gd name="T46" fmla="*/ 789 w 2376"/>
              <a:gd name="T47" fmla="*/ 1839 h 3084"/>
              <a:gd name="T48" fmla="*/ 800 w 2376"/>
              <a:gd name="T49" fmla="*/ 2651 h 3084"/>
              <a:gd name="T50" fmla="*/ 810 w 2376"/>
              <a:gd name="T51" fmla="*/ 3008 h 3084"/>
              <a:gd name="T52" fmla="*/ 820 w 2376"/>
              <a:gd name="T53" fmla="*/ 3078 h 3084"/>
              <a:gd name="T54" fmla="*/ 830 w 2376"/>
              <a:gd name="T55" fmla="*/ 3084 h 3084"/>
              <a:gd name="T56" fmla="*/ 841 w 2376"/>
              <a:gd name="T57" fmla="*/ 3084 h 3084"/>
              <a:gd name="T58" fmla="*/ 851 w 2376"/>
              <a:gd name="T59" fmla="*/ 3084 h 3084"/>
              <a:gd name="T60" fmla="*/ 1394 w 2376"/>
              <a:gd name="T61" fmla="*/ 3084 h 3084"/>
              <a:gd name="T62" fmla="*/ 1404 w 2376"/>
              <a:gd name="T63" fmla="*/ 3084 h 3084"/>
              <a:gd name="T64" fmla="*/ 1414 w 2376"/>
              <a:gd name="T65" fmla="*/ 3084 h 3084"/>
              <a:gd name="T66" fmla="*/ 1425 w 2376"/>
              <a:gd name="T67" fmla="*/ 3084 h 3084"/>
              <a:gd name="T68" fmla="*/ 1435 w 2376"/>
              <a:gd name="T69" fmla="*/ 3074 h 3084"/>
              <a:gd name="T70" fmla="*/ 1445 w 2376"/>
              <a:gd name="T71" fmla="*/ 3008 h 3084"/>
              <a:gd name="T72" fmla="*/ 1455 w 2376"/>
              <a:gd name="T73" fmla="*/ 2802 h 3084"/>
              <a:gd name="T74" fmla="*/ 1466 w 2376"/>
              <a:gd name="T75" fmla="*/ 2553 h 3084"/>
              <a:gd name="T76" fmla="*/ 1476 w 2376"/>
              <a:gd name="T77" fmla="*/ 2577 h 3084"/>
              <a:gd name="T78" fmla="*/ 1486 w 2376"/>
              <a:gd name="T79" fmla="*/ 2838 h 3084"/>
              <a:gd name="T80" fmla="*/ 1497 w 2376"/>
              <a:gd name="T81" fmla="*/ 3023 h 3084"/>
              <a:gd name="T82" fmla="*/ 1507 w 2376"/>
              <a:gd name="T83" fmla="*/ 3077 h 3084"/>
              <a:gd name="T84" fmla="*/ 1517 w 2376"/>
              <a:gd name="T85" fmla="*/ 3084 h 3084"/>
              <a:gd name="T86" fmla="*/ 1527 w 2376"/>
              <a:gd name="T87" fmla="*/ 3084 h 3084"/>
              <a:gd name="T88" fmla="*/ 1538 w 2376"/>
              <a:gd name="T89" fmla="*/ 3084 h 3084"/>
              <a:gd name="T90" fmla="*/ 1548 w 2376"/>
              <a:gd name="T91" fmla="*/ 3084 h 3084"/>
              <a:gd name="T92" fmla="*/ 2086 w 2376"/>
              <a:gd name="T93" fmla="*/ 3084 h 3084"/>
              <a:gd name="T94" fmla="*/ 2097 w 2376"/>
              <a:gd name="T95" fmla="*/ 3084 h 3084"/>
              <a:gd name="T96" fmla="*/ 2107 w 2376"/>
              <a:gd name="T97" fmla="*/ 3084 h 3084"/>
              <a:gd name="T98" fmla="*/ 2117 w 2376"/>
              <a:gd name="T99" fmla="*/ 3084 h 3084"/>
              <a:gd name="T100" fmla="*/ 2127 w 2376"/>
              <a:gd name="T101" fmla="*/ 3082 h 3084"/>
              <a:gd name="T102" fmla="*/ 2138 w 2376"/>
              <a:gd name="T103" fmla="*/ 3065 h 3084"/>
              <a:gd name="T104" fmla="*/ 2148 w 2376"/>
              <a:gd name="T105" fmla="*/ 3017 h 3084"/>
              <a:gd name="T106" fmla="*/ 2158 w 2376"/>
              <a:gd name="T107" fmla="*/ 2967 h 3084"/>
              <a:gd name="T108" fmla="*/ 2168 w 2376"/>
              <a:gd name="T109" fmla="*/ 2979 h 3084"/>
              <a:gd name="T110" fmla="*/ 2179 w 2376"/>
              <a:gd name="T111" fmla="*/ 3036 h 3084"/>
              <a:gd name="T112" fmla="*/ 2189 w 2376"/>
              <a:gd name="T113" fmla="*/ 3073 h 3084"/>
              <a:gd name="T114" fmla="*/ 2199 w 2376"/>
              <a:gd name="T115" fmla="*/ 3083 h 3084"/>
              <a:gd name="T116" fmla="*/ 2210 w 2376"/>
              <a:gd name="T117" fmla="*/ 3084 h 3084"/>
              <a:gd name="T118" fmla="*/ 2220 w 2376"/>
              <a:gd name="T119" fmla="*/ 3084 h 3084"/>
              <a:gd name="T120" fmla="*/ 2230 w 2376"/>
              <a:gd name="T121" fmla="*/ 3084 h 3084"/>
              <a:gd name="T122" fmla="*/ 2240 w 2376"/>
              <a:gd name="T123" fmla="*/ 3084 h 30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376" h="3084">
                <a:moveTo>
                  <a:pt x="0" y="3084"/>
                </a:moveTo>
                <a:lnTo>
                  <a:pt x="11" y="3084"/>
                </a:lnTo>
                <a:lnTo>
                  <a:pt x="12" y="3084"/>
                </a:lnTo>
                <a:lnTo>
                  <a:pt x="12" y="3084"/>
                </a:lnTo>
                <a:lnTo>
                  <a:pt x="13" y="3084"/>
                </a:lnTo>
                <a:lnTo>
                  <a:pt x="14" y="3084"/>
                </a:lnTo>
                <a:lnTo>
                  <a:pt x="14" y="3084"/>
                </a:lnTo>
                <a:lnTo>
                  <a:pt x="15" y="3084"/>
                </a:lnTo>
                <a:lnTo>
                  <a:pt x="16" y="3084"/>
                </a:lnTo>
                <a:lnTo>
                  <a:pt x="17" y="3084"/>
                </a:lnTo>
                <a:lnTo>
                  <a:pt x="17" y="3084"/>
                </a:lnTo>
                <a:lnTo>
                  <a:pt x="18" y="3084"/>
                </a:lnTo>
                <a:lnTo>
                  <a:pt x="19" y="3084"/>
                </a:lnTo>
                <a:lnTo>
                  <a:pt x="20" y="3084"/>
                </a:lnTo>
                <a:lnTo>
                  <a:pt x="20" y="3084"/>
                </a:lnTo>
                <a:lnTo>
                  <a:pt x="21" y="3084"/>
                </a:lnTo>
                <a:lnTo>
                  <a:pt x="22" y="3084"/>
                </a:lnTo>
                <a:lnTo>
                  <a:pt x="22" y="3084"/>
                </a:lnTo>
                <a:lnTo>
                  <a:pt x="23" y="3084"/>
                </a:lnTo>
                <a:lnTo>
                  <a:pt x="24" y="3084"/>
                </a:lnTo>
                <a:lnTo>
                  <a:pt x="25" y="3084"/>
                </a:lnTo>
                <a:lnTo>
                  <a:pt x="25" y="3084"/>
                </a:lnTo>
                <a:lnTo>
                  <a:pt x="26" y="3084"/>
                </a:lnTo>
                <a:lnTo>
                  <a:pt x="27" y="3084"/>
                </a:lnTo>
                <a:lnTo>
                  <a:pt x="28" y="3084"/>
                </a:lnTo>
                <a:lnTo>
                  <a:pt x="28" y="3084"/>
                </a:lnTo>
                <a:lnTo>
                  <a:pt x="29" y="3084"/>
                </a:lnTo>
                <a:lnTo>
                  <a:pt x="30" y="3084"/>
                </a:lnTo>
                <a:lnTo>
                  <a:pt x="31" y="3084"/>
                </a:lnTo>
                <a:lnTo>
                  <a:pt x="31" y="3084"/>
                </a:lnTo>
                <a:lnTo>
                  <a:pt x="32" y="3084"/>
                </a:lnTo>
                <a:lnTo>
                  <a:pt x="33" y="3084"/>
                </a:lnTo>
                <a:lnTo>
                  <a:pt x="33" y="3084"/>
                </a:lnTo>
                <a:lnTo>
                  <a:pt x="34" y="3084"/>
                </a:lnTo>
                <a:lnTo>
                  <a:pt x="35" y="3084"/>
                </a:lnTo>
                <a:lnTo>
                  <a:pt x="36" y="3084"/>
                </a:lnTo>
                <a:lnTo>
                  <a:pt x="36" y="3084"/>
                </a:lnTo>
                <a:lnTo>
                  <a:pt x="37" y="3083"/>
                </a:lnTo>
                <a:lnTo>
                  <a:pt x="38" y="3083"/>
                </a:lnTo>
                <a:lnTo>
                  <a:pt x="39" y="3083"/>
                </a:lnTo>
                <a:lnTo>
                  <a:pt x="39" y="3082"/>
                </a:lnTo>
                <a:lnTo>
                  <a:pt x="40" y="3082"/>
                </a:lnTo>
                <a:lnTo>
                  <a:pt x="41" y="3081"/>
                </a:lnTo>
                <a:lnTo>
                  <a:pt x="42" y="3081"/>
                </a:lnTo>
                <a:lnTo>
                  <a:pt x="42" y="3080"/>
                </a:lnTo>
                <a:lnTo>
                  <a:pt x="43" y="3078"/>
                </a:lnTo>
                <a:lnTo>
                  <a:pt x="44" y="3077"/>
                </a:lnTo>
                <a:lnTo>
                  <a:pt x="44" y="3075"/>
                </a:lnTo>
                <a:lnTo>
                  <a:pt x="45" y="3073"/>
                </a:lnTo>
                <a:lnTo>
                  <a:pt x="46" y="3071"/>
                </a:lnTo>
                <a:lnTo>
                  <a:pt x="47" y="3068"/>
                </a:lnTo>
                <a:lnTo>
                  <a:pt x="47" y="3065"/>
                </a:lnTo>
                <a:lnTo>
                  <a:pt x="48" y="3061"/>
                </a:lnTo>
                <a:lnTo>
                  <a:pt x="49" y="3056"/>
                </a:lnTo>
                <a:lnTo>
                  <a:pt x="50" y="3050"/>
                </a:lnTo>
                <a:lnTo>
                  <a:pt x="50" y="3044"/>
                </a:lnTo>
                <a:lnTo>
                  <a:pt x="51" y="3036"/>
                </a:lnTo>
                <a:lnTo>
                  <a:pt x="52" y="3027"/>
                </a:lnTo>
                <a:lnTo>
                  <a:pt x="52" y="3017"/>
                </a:lnTo>
                <a:lnTo>
                  <a:pt x="53" y="3005"/>
                </a:lnTo>
                <a:lnTo>
                  <a:pt x="54" y="2992"/>
                </a:lnTo>
                <a:lnTo>
                  <a:pt x="55" y="2976"/>
                </a:lnTo>
                <a:lnTo>
                  <a:pt x="55" y="2959"/>
                </a:lnTo>
                <a:lnTo>
                  <a:pt x="56" y="2939"/>
                </a:lnTo>
                <a:lnTo>
                  <a:pt x="57" y="2916"/>
                </a:lnTo>
                <a:lnTo>
                  <a:pt x="58" y="2891"/>
                </a:lnTo>
                <a:lnTo>
                  <a:pt x="58" y="2862"/>
                </a:lnTo>
                <a:lnTo>
                  <a:pt x="59" y="2831"/>
                </a:lnTo>
                <a:lnTo>
                  <a:pt x="60" y="2796"/>
                </a:lnTo>
                <a:lnTo>
                  <a:pt x="61" y="2757"/>
                </a:lnTo>
                <a:lnTo>
                  <a:pt x="61" y="2714"/>
                </a:lnTo>
                <a:lnTo>
                  <a:pt x="62" y="2667"/>
                </a:lnTo>
                <a:lnTo>
                  <a:pt x="63" y="2616"/>
                </a:lnTo>
                <a:lnTo>
                  <a:pt x="63" y="2560"/>
                </a:lnTo>
                <a:lnTo>
                  <a:pt x="64" y="2500"/>
                </a:lnTo>
                <a:lnTo>
                  <a:pt x="65" y="2434"/>
                </a:lnTo>
                <a:lnTo>
                  <a:pt x="66" y="2365"/>
                </a:lnTo>
                <a:lnTo>
                  <a:pt x="66" y="2290"/>
                </a:lnTo>
                <a:lnTo>
                  <a:pt x="67" y="2211"/>
                </a:lnTo>
                <a:lnTo>
                  <a:pt x="68" y="2127"/>
                </a:lnTo>
                <a:lnTo>
                  <a:pt x="69" y="2038"/>
                </a:lnTo>
                <a:lnTo>
                  <a:pt x="69" y="1946"/>
                </a:lnTo>
                <a:lnTo>
                  <a:pt x="70" y="1849"/>
                </a:lnTo>
                <a:lnTo>
                  <a:pt x="71" y="1749"/>
                </a:lnTo>
                <a:lnTo>
                  <a:pt x="71" y="1646"/>
                </a:lnTo>
                <a:lnTo>
                  <a:pt x="72" y="1541"/>
                </a:lnTo>
                <a:lnTo>
                  <a:pt x="73" y="1433"/>
                </a:lnTo>
                <a:lnTo>
                  <a:pt x="74" y="1324"/>
                </a:lnTo>
                <a:lnTo>
                  <a:pt x="74" y="1214"/>
                </a:lnTo>
                <a:lnTo>
                  <a:pt x="75" y="1104"/>
                </a:lnTo>
                <a:lnTo>
                  <a:pt x="76" y="995"/>
                </a:lnTo>
                <a:lnTo>
                  <a:pt x="77" y="887"/>
                </a:lnTo>
                <a:lnTo>
                  <a:pt x="77" y="782"/>
                </a:lnTo>
                <a:lnTo>
                  <a:pt x="78" y="681"/>
                </a:lnTo>
                <a:lnTo>
                  <a:pt x="79" y="583"/>
                </a:lnTo>
                <a:lnTo>
                  <a:pt x="80" y="490"/>
                </a:lnTo>
                <a:lnTo>
                  <a:pt x="80" y="404"/>
                </a:lnTo>
                <a:lnTo>
                  <a:pt x="81" y="324"/>
                </a:lnTo>
                <a:lnTo>
                  <a:pt x="82" y="251"/>
                </a:lnTo>
                <a:lnTo>
                  <a:pt x="82" y="187"/>
                </a:lnTo>
                <a:lnTo>
                  <a:pt x="83" y="131"/>
                </a:lnTo>
                <a:lnTo>
                  <a:pt x="84" y="85"/>
                </a:lnTo>
                <a:lnTo>
                  <a:pt x="85" y="48"/>
                </a:lnTo>
                <a:lnTo>
                  <a:pt x="85" y="22"/>
                </a:lnTo>
                <a:lnTo>
                  <a:pt x="86" y="6"/>
                </a:lnTo>
                <a:lnTo>
                  <a:pt x="87" y="0"/>
                </a:lnTo>
                <a:lnTo>
                  <a:pt x="88" y="6"/>
                </a:lnTo>
                <a:lnTo>
                  <a:pt x="88" y="22"/>
                </a:lnTo>
                <a:lnTo>
                  <a:pt x="89" y="48"/>
                </a:lnTo>
                <a:lnTo>
                  <a:pt x="90" y="85"/>
                </a:lnTo>
                <a:lnTo>
                  <a:pt x="91" y="131"/>
                </a:lnTo>
                <a:lnTo>
                  <a:pt x="91" y="187"/>
                </a:lnTo>
                <a:lnTo>
                  <a:pt x="92" y="251"/>
                </a:lnTo>
                <a:lnTo>
                  <a:pt x="93" y="324"/>
                </a:lnTo>
                <a:lnTo>
                  <a:pt x="93" y="404"/>
                </a:lnTo>
                <a:lnTo>
                  <a:pt x="94" y="490"/>
                </a:lnTo>
                <a:lnTo>
                  <a:pt x="95" y="583"/>
                </a:lnTo>
                <a:lnTo>
                  <a:pt x="96" y="681"/>
                </a:lnTo>
                <a:lnTo>
                  <a:pt x="96" y="782"/>
                </a:lnTo>
                <a:lnTo>
                  <a:pt x="97" y="887"/>
                </a:lnTo>
                <a:lnTo>
                  <a:pt x="98" y="995"/>
                </a:lnTo>
                <a:lnTo>
                  <a:pt x="99" y="1104"/>
                </a:lnTo>
                <a:lnTo>
                  <a:pt x="99" y="1214"/>
                </a:lnTo>
                <a:lnTo>
                  <a:pt x="100" y="1324"/>
                </a:lnTo>
                <a:lnTo>
                  <a:pt x="101" y="1433"/>
                </a:lnTo>
                <a:lnTo>
                  <a:pt x="101" y="1541"/>
                </a:lnTo>
                <a:lnTo>
                  <a:pt x="102" y="1646"/>
                </a:lnTo>
                <a:lnTo>
                  <a:pt x="103" y="1749"/>
                </a:lnTo>
                <a:lnTo>
                  <a:pt x="104" y="1849"/>
                </a:lnTo>
                <a:lnTo>
                  <a:pt x="104" y="1946"/>
                </a:lnTo>
                <a:lnTo>
                  <a:pt x="105" y="2038"/>
                </a:lnTo>
                <a:lnTo>
                  <a:pt x="106" y="2127"/>
                </a:lnTo>
                <a:lnTo>
                  <a:pt x="107" y="2211"/>
                </a:lnTo>
                <a:lnTo>
                  <a:pt x="107" y="2290"/>
                </a:lnTo>
                <a:lnTo>
                  <a:pt x="108" y="2365"/>
                </a:lnTo>
                <a:lnTo>
                  <a:pt x="109" y="2434"/>
                </a:lnTo>
                <a:lnTo>
                  <a:pt x="110" y="2500"/>
                </a:lnTo>
                <a:lnTo>
                  <a:pt x="110" y="2560"/>
                </a:lnTo>
                <a:lnTo>
                  <a:pt x="111" y="2616"/>
                </a:lnTo>
                <a:lnTo>
                  <a:pt x="112" y="2667"/>
                </a:lnTo>
                <a:lnTo>
                  <a:pt x="112" y="2714"/>
                </a:lnTo>
                <a:lnTo>
                  <a:pt x="113" y="2757"/>
                </a:lnTo>
                <a:lnTo>
                  <a:pt x="114" y="2796"/>
                </a:lnTo>
                <a:lnTo>
                  <a:pt x="115" y="2831"/>
                </a:lnTo>
                <a:lnTo>
                  <a:pt x="115" y="2862"/>
                </a:lnTo>
                <a:lnTo>
                  <a:pt x="116" y="2891"/>
                </a:lnTo>
                <a:lnTo>
                  <a:pt x="117" y="2916"/>
                </a:lnTo>
                <a:lnTo>
                  <a:pt x="118" y="2939"/>
                </a:lnTo>
                <a:lnTo>
                  <a:pt x="118" y="2959"/>
                </a:lnTo>
                <a:lnTo>
                  <a:pt x="119" y="2976"/>
                </a:lnTo>
                <a:lnTo>
                  <a:pt x="120" y="2992"/>
                </a:lnTo>
                <a:lnTo>
                  <a:pt x="121" y="3005"/>
                </a:lnTo>
                <a:lnTo>
                  <a:pt x="121" y="3017"/>
                </a:lnTo>
                <a:lnTo>
                  <a:pt x="122" y="3027"/>
                </a:lnTo>
                <a:lnTo>
                  <a:pt x="123" y="3036"/>
                </a:lnTo>
                <a:lnTo>
                  <a:pt x="123" y="3044"/>
                </a:lnTo>
                <a:lnTo>
                  <a:pt x="124" y="3050"/>
                </a:lnTo>
                <a:lnTo>
                  <a:pt x="125" y="3056"/>
                </a:lnTo>
                <a:lnTo>
                  <a:pt x="126" y="3061"/>
                </a:lnTo>
                <a:lnTo>
                  <a:pt x="126" y="3065"/>
                </a:lnTo>
                <a:lnTo>
                  <a:pt x="127" y="3068"/>
                </a:lnTo>
                <a:lnTo>
                  <a:pt x="128" y="3071"/>
                </a:lnTo>
                <a:lnTo>
                  <a:pt x="129" y="3073"/>
                </a:lnTo>
                <a:lnTo>
                  <a:pt x="129" y="3075"/>
                </a:lnTo>
                <a:lnTo>
                  <a:pt x="130" y="3077"/>
                </a:lnTo>
                <a:lnTo>
                  <a:pt x="131" y="3078"/>
                </a:lnTo>
                <a:lnTo>
                  <a:pt x="131" y="3080"/>
                </a:lnTo>
                <a:lnTo>
                  <a:pt x="132" y="3081"/>
                </a:lnTo>
                <a:lnTo>
                  <a:pt x="133" y="3081"/>
                </a:lnTo>
                <a:lnTo>
                  <a:pt x="134" y="3082"/>
                </a:lnTo>
                <a:lnTo>
                  <a:pt x="134" y="3082"/>
                </a:lnTo>
                <a:lnTo>
                  <a:pt x="135" y="3083"/>
                </a:lnTo>
                <a:lnTo>
                  <a:pt x="136" y="3083"/>
                </a:lnTo>
                <a:lnTo>
                  <a:pt x="137" y="3083"/>
                </a:lnTo>
                <a:lnTo>
                  <a:pt x="137" y="3084"/>
                </a:lnTo>
                <a:lnTo>
                  <a:pt x="138" y="3084"/>
                </a:lnTo>
                <a:lnTo>
                  <a:pt x="139" y="3084"/>
                </a:lnTo>
                <a:lnTo>
                  <a:pt x="140" y="3084"/>
                </a:lnTo>
                <a:lnTo>
                  <a:pt x="140" y="3084"/>
                </a:lnTo>
                <a:lnTo>
                  <a:pt x="141" y="3084"/>
                </a:lnTo>
                <a:lnTo>
                  <a:pt x="142" y="3084"/>
                </a:lnTo>
                <a:lnTo>
                  <a:pt x="142" y="3084"/>
                </a:lnTo>
                <a:lnTo>
                  <a:pt x="143" y="3084"/>
                </a:lnTo>
                <a:lnTo>
                  <a:pt x="144" y="3084"/>
                </a:lnTo>
                <a:lnTo>
                  <a:pt x="145" y="3084"/>
                </a:lnTo>
                <a:lnTo>
                  <a:pt x="145" y="3084"/>
                </a:lnTo>
                <a:lnTo>
                  <a:pt x="146" y="3084"/>
                </a:lnTo>
                <a:lnTo>
                  <a:pt x="147" y="3084"/>
                </a:lnTo>
                <a:lnTo>
                  <a:pt x="148" y="3084"/>
                </a:lnTo>
                <a:lnTo>
                  <a:pt x="148" y="3084"/>
                </a:lnTo>
                <a:lnTo>
                  <a:pt x="149" y="3084"/>
                </a:lnTo>
                <a:lnTo>
                  <a:pt x="150" y="3084"/>
                </a:lnTo>
                <a:lnTo>
                  <a:pt x="150" y="3084"/>
                </a:lnTo>
                <a:lnTo>
                  <a:pt x="151" y="3084"/>
                </a:lnTo>
                <a:lnTo>
                  <a:pt x="152" y="3084"/>
                </a:lnTo>
                <a:lnTo>
                  <a:pt x="153" y="3084"/>
                </a:lnTo>
                <a:lnTo>
                  <a:pt x="153" y="3084"/>
                </a:lnTo>
                <a:lnTo>
                  <a:pt x="154" y="3084"/>
                </a:lnTo>
                <a:lnTo>
                  <a:pt x="155" y="3084"/>
                </a:lnTo>
                <a:lnTo>
                  <a:pt x="156" y="3084"/>
                </a:lnTo>
                <a:lnTo>
                  <a:pt x="156" y="3084"/>
                </a:lnTo>
                <a:lnTo>
                  <a:pt x="157" y="3084"/>
                </a:lnTo>
                <a:lnTo>
                  <a:pt x="158" y="3084"/>
                </a:lnTo>
                <a:lnTo>
                  <a:pt x="159" y="3084"/>
                </a:lnTo>
                <a:lnTo>
                  <a:pt x="159" y="3084"/>
                </a:lnTo>
                <a:lnTo>
                  <a:pt x="160" y="3084"/>
                </a:lnTo>
                <a:lnTo>
                  <a:pt x="161" y="3084"/>
                </a:lnTo>
                <a:lnTo>
                  <a:pt x="161" y="3084"/>
                </a:lnTo>
                <a:lnTo>
                  <a:pt x="162" y="3084"/>
                </a:lnTo>
                <a:lnTo>
                  <a:pt x="163" y="3084"/>
                </a:lnTo>
                <a:lnTo>
                  <a:pt x="699" y="3084"/>
                </a:lnTo>
                <a:lnTo>
                  <a:pt x="699" y="3084"/>
                </a:lnTo>
                <a:lnTo>
                  <a:pt x="699" y="3084"/>
                </a:lnTo>
                <a:lnTo>
                  <a:pt x="700" y="3084"/>
                </a:lnTo>
                <a:lnTo>
                  <a:pt x="701" y="3084"/>
                </a:lnTo>
                <a:lnTo>
                  <a:pt x="702" y="3084"/>
                </a:lnTo>
                <a:lnTo>
                  <a:pt x="702" y="3084"/>
                </a:lnTo>
                <a:lnTo>
                  <a:pt x="703" y="3084"/>
                </a:lnTo>
                <a:lnTo>
                  <a:pt x="704" y="3084"/>
                </a:lnTo>
                <a:lnTo>
                  <a:pt x="704" y="3084"/>
                </a:lnTo>
                <a:lnTo>
                  <a:pt x="705" y="3084"/>
                </a:lnTo>
                <a:lnTo>
                  <a:pt x="706" y="3084"/>
                </a:lnTo>
                <a:lnTo>
                  <a:pt x="707" y="3084"/>
                </a:lnTo>
                <a:lnTo>
                  <a:pt x="707" y="3084"/>
                </a:lnTo>
                <a:lnTo>
                  <a:pt x="708" y="3084"/>
                </a:lnTo>
                <a:lnTo>
                  <a:pt x="709" y="3084"/>
                </a:lnTo>
                <a:lnTo>
                  <a:pt x="710" y="3084"/>
                </a:lnTo>
                <a:lnTo>
                  <a:pt x="710" y="3084"/>
                </a:lnTo>
                <a:lnTo>
                  <a:pt x="711" y="3084"/>
                </a:lnTo>
                <a:lnTo>
                  <a:pt x="712" y="3084"/>
                </a:lnTo>
                <a:lnTo>
                  <a:pt x="713" y="3084"/>
                </a:lnTo>
                <a:lnTo>
                  <a:pt x="713" y="3084"/>
                </a:lnTo>
                <a:lnTo>
                  <a:pt x="714" y="3084"/>
                </a:lnTo>
                <a:lnTo>
                  <a:pt x="715" y="3084"/>
                </a:lnTo>
                <a:lnTo>
                  <a:pt x="715" y="3084"/>
                </a:lnTo>
                <a:lnTo>
                  <a:pt x="716" y="3084"/>
                </a:lnTo>
                <a:lnTo>
                  <a:pt x="717" y="3084"/>
                </a:lnTo>
                <a:lnTo>
                  <a:pt x="718" y="3084"/>
                </a:lnTo>
                <a:lnTo>
                  <a:pt x="718" y="3084"/>
                </a:lnTo>
                <a:lnTo>
                  <a:pt x="719" y="3084"/>
                </a:lnTo>
                <a:lnTo>
                  <a:pt x="720" y="3084"/>
                </a:lnTo>
                <a:lnTo>
                  <a:pt x="721" y="3084"/>
                </a:lnTo>
                <a:lnTo>
                  <a:pt x="721" y="3084"/>
                </a:lnTo>
                <a:lnTo>
                  <a:pt x="722" y="3084"/>
                </a:lnTo>
                <a:lnTo>
                  <a:pt x="723" y="3084"/>
                </a:lnTo>
                <a:lnTo>
                  <a:pt x="724" y="3084"/>
                </a:lnTo>
                <a:lnTo>
                  <a:pt x="724" y="3084"/>
                </a:lnTo>
                <a:lnTo>
                  <a:pt x="725" y="3084"/>
                </a:lnTo>
                <a:lnTo>
                  <a:pt x="726" y="3084"/>
                </a:lnTo>
                <a:lnTo>
                  <a:pt x="726" y="3084"/>
                </a:lnTo>
                <a:lnTo>
                  <a:pt x="727" y="3084"/>
                </a:lnTo>
                <a:lnTo>
                  <a:pt x="728" y="3084"/>
                </a:lnTo>
                <a:lnTo>
                  <a:pt x="729" y="3084"/>
                </a:lnTo>
                <a:lnTo>
                  <a:pt x="729" y="3084"/>
                </a:lnTo>
                <a:lnTo>
                  <a:pt x="730" y="3084"/>
                </a:lnTo>
                <a:lnTo>
                  <a:pt x="731" y="3083"/>
                </a:lnTo>
                <a:lnTo>
                  <a:pt x="732" y="3083"/>
                </a:lnTo>
                <a:lnTo>
                  <a:pt x="732" y="3083"/>
                </a:lnTo>
                <a:lnTo>
                  <a:pt x="733" y="3082"/>
                </a:lnTo>
                <a:lnTo>
                  <a:pt x="734" y="3082"/>
                </a:lnTo>
                <a:lnTo>
                  <a:pt x="735" y="3081"/>
                </a:lnTo>
                <a:lnTo>
                  <a:pt x="735" y="3080"/>
                </a:lnTo>
                <a:lnTo>
                  <a:pt x="736" y="3079"/>
                </a:lnTo>
                <a:lnTo>
                  <a:pt x="737" y="3078"/>
                </a:lnTo>
                <a:lnTo>
                  <a:pt x="737" y="3077"/>
                </a:lnTo>
                <a:lnTo>
                  <a:pt x="738" y="3075"/>
                </a:lnTo>
                <a:lnTo>
                  <a:pt x="739" y="3073"/>
                </a:lnTo>
                <a:lnTo>
                  <a:pt x="740" y="3071"/>
                </a:lnTo>
                <a:lnTo>
                  <a:pt x="740" y="3068"/>
                </a:lnTo>
                <a:lnTo>
                  <a:pt x="741" y="3065"/>
                </a:lnTo>
                <a:lnTo>
                  <a:pt x="742" y="3061"/>
                </a:lnTo>
                <a:lnTo>
                  <a:pt x="743" y="3057"/>
                </a:lnTo>
                <a:lnTo>
                  <a:pt x="743" y="3051"/>
                </a:lnTo>
                <a:lnTo>
                  <a:pt x="744" y="3045"/>
                </a:lnTo>
                <a:lnTo>
                  <a:pt x="745" y="3039"/>
                </a:lnTo>
                <a:lnTo>
                  <a:pt x="745" y="3031"/>
                </a:lnTo>
                <a:lnTo>
                  <a:pt x="746" y="3022"/>
                </a:lnTo>
                <a:lnTo>
                  <a:pt x="747" y="3012"/>
                </a:lnTo>
                <a:lnTo>
                  <a:pt x="748" y="3000"/>
                </a:lnTo>
                <a:lnTo>
                  <a:pt x="748" y="2987"/>
                </a:lnTo>
                <a:lnTo>
                  <a:pt x="749" y="2972"/>
                </a:lnTo>
                <a:lnTo>
                  <a:pt x="750" y="2956"/>
                </a:lnTo>
                <a:lnTo>
                  <a:pt x="751" y="2937"/>
                </a:lnTo>
                <a:lnTo>
                  <a:pt x="751" y="2917"/>
                </a:lnTo>
                <a:lnTo>
                  <a:pt x="752" y="2894"/>
                </a:lnTo>
                <a:lnTo>
                  <a:pt x="753" y="2869"/>
                </a:lnTo>
                <a:lnTo>
                  <a:pt x="754" y="2842"/>
                </a:lnTo>
                <a:lnTo>
                  <a:pt x="754" y="2812"/>
                </a:lnTo>
                <a:lnTo>
                  <a:pt x="755" y="2780"/>
                </a:lnTo>
                <a:lnTo>
                  <a:pt x="756" y="2744"/>
                </a:lnTo>
                <a:lnTo>
                  <a:pt x="756" y="2706"/>
                </a:lnTo>
                <a:lnTo>
                  <a:pt x="757" y="2666"/>
                </a:lnTo>
                <a:lnTo>
                  <a:pt x="758" y="2622"/>
                </a:lnTo>
                <a:lnTo>
                  <a:pt x="759" y="2576"/>
                </a:lnTo>
                <a:lnTo>
                  <a:pt x="759" y="2526"/>
                </a:lnTo>
                <a:lnTo>
                  <a:pt x="760" y="2475"/>
                </a:lnTo>
                <a:lnTo>
                  <a:pt x="761" y="2420"/>
                </a:lnTo>
                <a:lnTo>
                  <a:pt x="762" y="2364"/>
                </a:lnTo>
                <a:lnTo>
                  <a:pt x="762" y="2305"/>
                </a:lnTo>
                <a:lnTo>
                  <a:pt x="763" y="2245"/>
                </a:lnTo>
                <a:lnTo>
                  <a:pt x="764" y="2182"/>
                </a:lnTo>
                <a:lnTo>
                  <a:pt x="765" y="2119"/>
                </a:lnTo>
                <a:lnTo>
                  <a:pt x="765" y="2055"/>
                </a:lnTo>
                <a:lnTo>
                  <a:pt x="766" y="1990"/>
                </a:lnTo>
                <a:lnTo>
                  <a:pt x="767" y="1925"/>
                </a:lnTo>
                <a:lnTo>
                  <a:pt x="767" y="1860"/>
                </a:lnTo>
                <a:lnTo>
                  <a:pt x="768" y="1797"/>
                </a:lnTo>
                <a:lnTo>
                  <a:pt x="769" y="1735"/>
                </a:lnTo>
                <a:lnTo>
                  <a:pt x="770" y="1674"/>
                </a:lnTo>
                <a:lnTo>
                  <a:pt x="770" y="1616"/>
                </a:lnTo>
                <a:lnTo>
                  <a:pt x="771" y="1561"/>
                </a:lnTo>
                <a:lnTo>
                  <a:pt x="772" y="1509"/>
                </a:lnTo>
                <a:lnTo>
                  <a:pt x="773" y="1461"/>
                </a:lnTo>
                <a:lnTo>
                  <a:pt x="773" y="1418"/>
                </a:lnTo>
                <a:lnTo>
                  <a:pt x="774" y="1379"/>
                </a:lnTo>
                <a:lnTo>
                  <a:pt x="775" y="1345"/>
                </a:lnTo>
                <a:lnTo>
                  <a:pt x="776" y="1317"/>
                </a:lnTo>
                <a:lnTo>
                  <a:pt x="776" y="1294"/>
                </a:lnTo>
                <a:lnTo>
                  <a:pt x="777" y="1278"/>
                </a:lnTo>
                <a:lnTo>
                  <a:pt x="778" y="1267"/>
                </a:lnTo>
                <a:lnTo>
                  <a:pt x="778" y="1263"/>
                </a:lnTo>
                <a:lnTo>
                  <a:pt x="779" y="1265"/>
                </a:lnTo>
                <a:lnTo>
                  <a:pt x="780" y="1274"/>
                </a:lnTo>
                <a:lnTo>
                  <a:pt x="781" y="1288"/>
                </a:lnTo>
                <a:lnTo>
                  <a:pt x="781" y="1309"/>
                </a:lnTo>
                <a:lnTo>
                  <a:pt x="782" y="1335"/>
                </a:lnTo>
                <a:lnTo>
                  <a:pt x="783" y="1367"/>
                </a:lnTo>
                <a:lnTo>
                  <a:pt x="784" y="1404"/>
                </a:lnTo>
                <a:lnTo>
                  <a:pt x="784" y="1446"/>
                </a:lnTo>
                <a:lnTo>
                  <a:pt x="785" y="1493"/>
                </a:lnTo>
                <a:lnTo>
                  <a:pt x="786" y="1543"/>
                </a:lnTo>
                <a:lnTo>
                  <a:pt x="787" y="1597"/>
                </a:lnTo>
                <a:lnTo>
                  <a:pt x="787" y="1655"/>
                </a:lnTo>
                <a:lnTo>
                  <a:pt x="788" y="1714"/>
                </a:lnTo>
                <a:lnTo>
                  <a:pt x="789" y="1776"/>
                </a:lnTo>
                <a:lnTo>
                  <a:pt x="789" y="1839"/>
                </a:lnTo>
                <a:lnTo>
                  <a:pt x="790" y="1903"/>
                </a:lnTo>
                <a:lnTo>
                  <a:pt x="791" y="1968"/>
                </a:lnTo>
                <a:lnTo>
                  <a:pt x="792" y="2033"/>
                </a:lnTo>
                <a:lnTo>
                  <a:pt x="792" y="2098"/>
                </a:lnTo>
                <a:lnTo>
                  <a:pt x="793" y="2161"/>
                </a:lnTo>
                <a:lnTo>
                  <a:pt x="794" y="2224"/>
                </a:lnTo>
                <a:lnTo>
                  <a:pt x="795" y="2285"/>
                </a:lnTo>
                <a:lnTo>
                  <a:pt x="795" y="2345"/>
                </a:lnTo>
                <a:lnTo>
                  <a:pt x="796" y="2402"/>
                </a:lnTo>
                <a:lnTo>
                  <a:pt x="797" y="2457"/>
                </a:lnTo>
                <a:lnTo>
                  <a:pt x="797" y="2510"/>
                </a:lnTo>
                <a:lnTo>
                  <a:pt x="798" y="2560"/>
                </a:lnTo>
                <a:lnTo>
                  <a:pt x="799" y="2607"/>
                </a:lnTo>
                <a:lnTo>
                  <a:pt x="800" y="2651"/>
                </a:lnTo>
                <a:lnTo>
                  <a:pt x="800" y="2693"/>
                </a:lnTo>
                <a:lnTo>
                  <a:pt x="801" y="2732"/>
                </a:lnTo>
                <a:lnTo>
                  <a:pt x="802" y="2768"/>
                </a:lnTo>
                <a:lnTo>
                  <a:pt x="803" y="2802"/>
                </a:lnTo>
                <a:lnTo>
                  <a:pt x="803" y="2832"/>
                </a:lnTo>
                <a:lnTo>
                  <a:pt x="804" y="2861"/>
                </a:lnTo>
                <a:lnTo>
                  <a:pt x="805" y="2886"/>
                </a:lnTo>
                <a:lnTo>
                  <a:pt x="806" y="2910"/>
                </a:lnTo>
                <a:lnTo>
                  <a:pt x="806" y="2931"/>
                </a:lnTo>
                <a:lnTo>
                  <a:pt x="807" y="2950"/>
                </a:lnTo>
                <a:lnTo>
                  <a:pt x="808" y="2967"/>
                </a:lnTo>
                <a:lnTo>
                  <a:pt x="808" y="2982"/>
                </a:lnTo>
                <a:lnTo>
                  <a:pt x="809" y="2996"/>
                </a:lnTo>
                <a:lnTo>
                  <a:pt x="810" y="3008"/>
                </a:lnTo>
                <a:lnTo>
                  <a:pt x="811" y="3019"/>
                </a:lnTo>
                <a:lnTo>
                  <a:pt x="811" y="3028"/>
                </a:lnTo>
                <a:lnTo>
                  <a:pt x="812" y="3036"/>
                </a:lnTo>
                <a:lnTo>
                  <a:pt x="813" y="3043"/>
                </a:lnTo>
                <a:lnTo>
                  <a:pt x="814" y="3050"/>
                </a:lnTo>
                <a:lnTo>
                  <a:pt x="814" y="3055"/>
                </a:lnTo>
                <a:lnTo>
                  <a:pt x="815" y="3060"/>
                </a:lnTo>
                <a:lnTo>
                  <a:pt x="816" y="3064"/>
                </a:lnTo>
                <a:lnTo>
                  <a:pt x="817" y="3067"/>
                </a:lnTo>
                <a:lnTo>
                  <a:pt x="817" y="3070"/>
                </a:lnTo>
                <a:lnTo>
                  <a:pt x="818" y="3072"/>
                </a:lnTo>
                <a:lnTo>
                  <a:pt x="819" y="3074"/>
                </a:lnTo>
                <a:lnTo>
                  <a:pt x="819" y="3076"/>
                </a:lnTo>
                <a:lnTo>
                  <a:pt x="820" y="3078"/>
                </a:lnTo>
                <a:lnTo>
                  <a:pt x="821" y="3079"/>
                </a:lnTo>
                <a:lnTo>
                  <a:pt x="822" y="3080"/>
                </a:lnTo>
                <a:lnTo>
                  <a:pt x="822" y="3081"/>
                </a:lnTo>
                <a:lnTo>
                  <a:pt x="823" y="3081"/>
                </a:lnTo>
                <a:lnTo>
                  <a:pt x="824" y="3082"/>
                </a:lnTo>
                <a:lnTo>
                  <a:pt x="825" y="3083"/>
                </a:lnTo>
                <a:lnTo>
                  <a:pt x="825" y="3083"/>
                </a:lnTo>
                <a:lnTo>
                  <a:pt x="826" y="3083"/>
                </a:lnTo>
                <a:lnTo>
                  <a:pt x="827" y="3083"/>
                </a:lnTo>
                <a:lnTo>
                  <a:pt x="828" y="3084"/>
                </a:lnTo>
                <a:lnTo>
                  <a:pt x="828" y="3084"/>
                </a:lnTo>
                <a:lnTo>
                  <a:pt x="829" y="3084"/>
                </a:lnTo>
                <a:lnTo>
                  <a:pt x="830" y="3084"/>
                </a:lnTo>
                <a:lnTo>
                  <a:pt x="830" y="3084"/>
                </a:lnTo>
                <a:lnTo>
                  <a:pt x="831" y="3084"/>
                </a:lnTo>
                <a:lnTo>
                  <a:pt x="832" y="3084"/>
                </a:lnTo>
                <a:lnTo>
                  <a:pt x="833" y="3084"/>
                </a:lnTo>
                <a:lnTo>
                  <a:pt x="833" y="3084"/>
                </a:lnTo>
                <a:lnTo>
                  <a:pt x="834" y="3084"/>
                </a:lnTo>
                <a:lnTo>
                  <a:pt x="835" y="3084"/>
                </a:lnTo>
                <a:lnTo>
                  <a:pt x="836" y="3084"/>
                </a:lnTo>
                <a:lnTo>
                  <a:pt x="836" y="3084"/>
                </a:lnTo>
                <a:lnTo>
                  <a:pt x="837" y="3084"/>
                </a:lnTo>
                <a:lnTo>
                  <a:pt x="838" y="3084"/>
                </a:lnTo>
                <a:lnTo>
                  <a:pt x="838" y="3084"/>
                </a:lnTo>
                <a:lnTo>
                  <a:pt x="839" y="3084"/>
                </a:lnTo>
                <a:lnTo>
                  <a:pt x="840" y="3084"/>
                </a:lnTo>
                <a:lnTo>
                  <a:pt x="841" y="3084"/>
                </a:lnTo>
                <a:lnTo>
                  <a:pt x="841" y="3084"/>
                </a:lnTo>
                <a:lnTo>
                  <a:pt x="842" y="3084"/>
                </a:lnTo>
                <a:lnTo>
                  <a:pt x="843" y="3084"/>
                </a:lnTo>
                <a:lnTo>
                  <a:pt x="844" y="3084"/>
                </a:lnTo>
                <a:lnTo>
                  <a:pt x="844" y="3084"/>
                </a:lnTo>
                <a:lnTo>
                  <a:pt x="845" y="3084"/>
                </a:lnTo>
                <a:lnTo>
                  <a:pt x="846" y="3084"/>
                </a:lnTo>
                <a:lnTo>
                  <a:pt x="847" y="3084"/>
                </a:lnTo>
                <a:lnTo>
                  <a:pt x="847" y="3084"/>
                </a:lnTo>
                <a:lnTo>
                  <a:pt x="848" y="3084"/>
                </a:lnTo>
                <a:lnTo>
                  <a:pt x="849" y="3084"/>
                </a:lnTo>
                <a:lnTo>
                  <a:pt x="849" y="3084"/>
                </a:lnTo>
                <a:lnTo>
                  <a:pt x="850" y="3084"/>
                </a:lnTo>
                <a:lnTo>
                  <a:pt x="851" y="3084"/>
                </a:lnTo>
                <a:lnTo>
                  <a:pt x="852" y="3084"/>
                </a:lnTo>
                <a:lnTo>
                  <a:pt x="852" y="3084"/>
                </a:lnTo>
                <a:lnTo>
                  <a:pt x="853" y="3084"/>
                </a:lnTo>
                <a:lnTo>
                  <a:pt x="854" y="3084"/>
                </a:lnTo>
                <a:lnTo>
                  <a:pt x="855" y="3084"/>
                </a:lnTo>
                <a:lnTo>
                  <a:pt x="855" y="3084"/>
                </a:lnTo>
                <a:lnTo>
                  <a:pt x="856" y="3084"/>
                </a:lnTo>
                <a:lnTo>
                  <a:pt x="857" y="3084"/>
                </a:lnTo>
                <a:lnTo>
                  <a:pt x="1390" y="3084"/>
                </a:lnTo>
                <a:lnTo>
                  <a:pt x="1391" y="3084"/>
                </a:lnTo>
                <a:lnTo>
                  <a:pt x="1392" y="3084"/>
                </a:lnTo>
                <a:lnTo>
                  <a:pt x="1392" y="3084"/>
                </a:lnTo>
                <a:lnTo>
                  <a:pt x="1393" y="3084"/>
                </a:lnTo>
                <a:lnTo>
                  <a:pt x="1394" y="3084"/>
                </a:lnTo>
                <a:lnTo>
                  <a:pt x="1395" y="3084"/>
                </a:lnTo>
                <a:lnTo>
                  <a:pt x="1395" y="3084"/>
                </a:lnTo>
                <a:lnTo>
                  <a:pt x="1396" y="3084"/>
                </a:lnTo>
                <a:lnTo>
                  <a:pt x="1397" y="3084"/>
                </a:lnTo>
                <a:lnTo>
                  <a:pt x="1398" y="3084"/>
                </a:lnTo>
                <a:lnTo>
                  <a:pt x="1398" y="3084"/>
                </a:lnTo>
                <a:lnTo>
                  <a:pt x="1399" y="3084"/>
                </a:lnTo>
                <a:lnTo>
                  <a:pt x="1400" y="3084"/>
                </a:lnTo>
                <a:lnTo>
                  <a:pt x="1400" y="3084"/>
                </a:lnTo>
                <a:lnTo>
                  <a:pt x="1401" y="3084"/>
                </a:lnTo>
                <a:lnTo>
                  <a:pt x="1402" y="3084"/>
                </a:lnTo>
                <a:lnTo>
                  <a:pt x="1403" y="3084"/>
                </a:lnTo>
                <a:lnTo>
                  <a:pt x="1403" y="3084"/>
                </a:lnTo>
                <a:lnTo>
                  <a:pt x="1404" y="3084"/>
                </a:lnTo>
                <a:lnTo>
                  <a:pt x="1405" y="3084"/>
                </a:lnTo>
                <a:lnTo>
                  <a:pt x="1406" y="3084"/>
                </a:lnTo>
                <a:lnTo>
                  <a:pt x="1406" y="3084"/>
                </a:lnTo>
                <a:lnTo>
                  <a:pt x="1407" y="3084"/>
                </a:lnTo>
                <a:lnTo>
                  <a:pt x="1408" y="3084"/>
                </a:lnTo>
                <a:lnTo>
                  <a:pt x="1409" y="3084"/>
                </a:lnTo>
                <a:lnTo>
                  <a:pt x="1409" y="3084"/>
                </a:lnTo>
                <a:lnTo>
                  <a:pt x="1410" y="3084"/>
                </a:lnTo>
                <a:lnTo>
                  <a:pt x="1411" y="3084"/>
                </a:lnTo>
                <a:lnTo>
                  <a:pt x="1411" y="3084"/>
                </a:lnTo>
                <a:lnTo>
                  <a:pt x="1412" y="3084"/>
                </a:lnTo>
                <a:lnTo>
                  <a:pt x="1413" y="3084"/>
                </a:lnTo>
                <a:lnTo>
                  <a:pt x="1414" y="3084"/>
                </a:lnTo>
                <a:lnTo>
                  <a:pt x="1414" y="3084"/>
                </a:lnTo>
                <a:lnTo>
                  <a:pt x="1415" y="3084"/>
                </a:lnTo>
                <a:lnTo>
                  <a:pt x="1416" y="3084"/>
                </a:lnTo>
                <a:lnTo>
                  <a:pt x="1417" y="3084"/>
                </a:lnTo>
                <a:lnTo>
                  <a:pt x="1417" y="3084"/>
                </a:lnTo>
                <a:lnTo>
                  <a:pt x="1418" y="3084"/>
                </a:lnTo>
                <a:lnTo>
                  <a:pt x="1419" y="3084"/>
                </a:lnTo>
                <a:lnTo>
                  <a:pt x="1420" y="3084"/>
                </a:lnTo>
                <a:lnTo>
                  <a:pt x="1420" y="3084"/>
                </a:lnTo>
                <a:lnTo>
                  <a:pt x="1421" y="3084"/>
                </a:lnTo>
                <a:lnTo>
                  <a:pt x="1422" y="3084"/>
                </a:lnTo>
                <a:lnTo>
                  <a:pt x="1422" y="3084"/>
                </a:lnTo>
                <a:lnTo>
                  <a:pt x="1423" y="3084"/>
                </a:lnTo>
                <a:lnTo>
                  <a:pt x="1424" y="3084"/>
                </a:lnTo>
                <a:lnTo>
                  <a:pt x="1425" y="3084"/>
                </a:lnTo>
                <a:lnTo>
                  <a:pt x="1425" y="3084"/>
                </a:lnTo>
                <a:lnTo>
                  <a:pt x="1426" y="3083"/>
                </a:lnTo>
                <a:lnTo>
                  <a:pt x="1427" y="3083"/>
                </a:lnTo>
                <a:lnTo>
                  <a:pt x="1428" y="3083"/>
                </a:lnTo>
                <a:lnTo>
                  <a:pt x="1428" y="3082"/>
                </a:lnTo>
                <a:lnTo>
                  <a:pt x="1429" y="3082"/>
                </a:lnTo>
                <a:lnTo>
                  <a:pt x="1430" y="3081"/>
                </a:lnTo>
                <a:lnTo>
                  <a:pt x="1431" y="3081"/>
                </a:lnTo>
                <a:lnTo>
                  <a:pt x="1431" y="3080"/>
                </a:lnTo>
                <a:lnTo>
                  <a:pt x="1432" y="3079"/>
                </a:lnTo>
                <a:lnTo>
                  <a:pt x="1433" y="3078"/>
                </a:lnTo>
                <a:lnTo>
                  <a:pt x="1433" y="3077"/>
                </a:lnTo>
                <a:lnTo>
                  <a:pt x="1434" y="3076"/>
                </a:lnTo>
                <a:lnTo>
                  <a:pt x="1435" y="3074"/>
                </a:lnTo>
                <a:lnTo>
                  <a:pt x="1436" y="3072"/>
                </a:lnTo>
                <a:lnTo>
                  <a:pt x="1436" y="3070"/>
                </a:lnTo>
                <a:lnTo>
                  <a:pt x="1437" y="3067"/>
                </a:lnTo>
                <a:lnTo>
                  <a:pt x="1438" y="3065"/>
                </a:lnTo>
                <a:lnTo>
                  <a:pt x="1439" y="3061"/>
                </a:lnTo>
                <a:lnTo>
                  <a:pt x="1439" y="3058"/>
                </a:lnTo>
                <a:lnTo>
                  <a:pt x="1440" y="3054"/>
                </a:lnTo>
                <a:lnTo>
                  <a:pt x="1441" y="3049"/>
                </a:lnTo>
                <a:lnTo>
                  <a:pt x="1442" y="3044"/>
                </a:lnTo>
                <a:lnTo>
                  <a:pt x="1442" y="3038"/>
                </a:lnTo>
                <a:lnTo>
                  <a:pt x="1443" y="3031"/>
                </a:lnTo>
                <a:lnTo>
                  <a:pt x="1444" y="3024"/>
                </a:lnTo>
                <a:lnTo>
                  <a:pt x="1444" y="3016"/>
                </a:lnTo>
                <a:lnTo>
                  <a:pt x="1445" y="3008"/>
                </a:lnTo>
                <a:lnTo>
                  <a:pt x="1446" y="2998"/>
                </a:lnTo>
                <a:lnTo>
                  <a:pt x="1447" y="2988"/>
                </a:lnTo>
                <a:lnTo>
                  <a:pt x="1447" y="2977"/>
                </a:lnTo>
                <a:lnTo>
                  <a:pt x="1448" y="2965"/>
                </a:lnTo>
                <a:lnTo>
                  <a:pt x="1449" y="2952"/>
                </a:lnTo>
                <a:lnTo>
                  <a:pt x="1450" y="2939"/>
                </a:lnTo>
                <a:lnTo>
                  <a:pt x="1450" y="2924"/>
                </a:lnTo>
                <a:lnTo>
                  <a:pt x="1451" y="2909"/>
                </a:lnTo>
                <a:lnTo>
                  <a:pt x="1452" y="2893"/>
                </a:lnTo>
                <a:lnTo>
                  <a:pt x="1453" y="2876"/>
                </a:lnTo>
                <a:lnTo>
                  <a:pt x="1453" y="2858"/>
                </a:lnTo>
                <a:lnTo>
                  <a:pt x="1454" y="2840"/>
                </a:lnTo>
                <a:lnTo>
                  <a:pt x="1455" y="2821"/>
                </a:lnTo>
                <a:lnTo>
                  <a:pt x="1455" y="2802"/>
                </a:lnTo>
                <a:lnTo>
                  <a:pt x="1456" y="2782"/>
                </a:lnTo>
                <a:lnTo>
                  <a:pt x="1457" y="2762"/>
                </a:lnTo>
                <a:lnTo>
                  <a:pt x="1458" y="2742"/>
                </a:lnTo>
                <a:lnTo>
                  <a:pt x="1458" y="2722"/>
                </a:lnTo>
                <a:lnTo>
                  <a:pt x="1459" y="2702"/>
                </a:lnTo>
                <a:lnTo>
                  <a:pt x="1460" y="2682"/>
                </a:lnTo>
                <a:lnTo>
                  <a:pt x="1461" y="2663"/>
                </a:lnTo>
                <a:lnTo>
                  <a:pt x="1461" y="2644"/>
                </a:lnTo>
                <a:lnTo>
                  <a:pt x="1462" y="2626"/>
                </a:lnTo>
                <a:lnTo>
                  <a:pt x="1463" y="2609"/>
                </a:lnTo>
                <a:lnTo>
                  <a:pt x="1464" y="2593"/>
                </a:lnTo>
                <a:lnTo>
                  <a:pt x="1464" y="2579"/>
                </a:lnTo>
                <a:lnTo>
                  <a:pt x="1465" y="2565"/>
                </a:lnTo>
                <a:lnTo>
                  <a:pt x="1466" y="2553"/>
                </a:lnTo>
                <a:lnTo>
                  <a:pt x="1466" y="2543"/>
                </a:lnTo>
                <a:lnTo>
                  <a:pt x="1467" y="2534"/>
                </a:lnTo>
                <a:lnTo>
                  <a:pt x="1468" y="2528"/>
                </a:lnTo>
                <a:lnTo>
                  <a:pt x="1469" y="2523"/>
                </a:lnTo>
                <a:lnTo>
                  <a:pt x="1469" y="2520"/>
                </a:lnTo>
                <a:lnTo>
                  <a:pt x="1470" y="2519"/>
                </a:lnTo>
                <a:lnTo>
                  <a:pt x="1471" y="2519"/>
                </a:lnTo>
                <a:lnTo>
                  <a:pt x="1472" y="2522"/>
                </a:lnTo>
                <a:lnTo>
                  <a:pt x="1472" y="2527"/>
                </a:lnTo>
                <a:lnTo>
                  <a:pt x="1473" y="2534"/>
                </a:lnTo>
                <a:lnTo>
                  <a:pt x="1474" y="2542"/>
                </a:lnTo>
                <a:lnTo>
                  <a:pt x="1475" y="2552"/>
                </a:lnTo>
                <a:lnTo>
                  <a:pt x="1475" y="2564"/>
                </a:lnTo>
                <a:lnTo>
                  <a:pt x="1476" y="2577"/>
                </a:lnTo>
                <a:lnTo>
                  <a:pt x="1477" y="2591"/>
                </a:lnTo>
                <a:lnTo>
                  <a:pt x="1477" y="2607"/>
                </a:lnTo>
                <a:lnTo>
                  <a:pt x="1478" y="2624"/>
                </a:lnTo>
                <a:lnTo>
                  <a:pt x="1479" y="2642"/>
                </a:lnTo>
                <a:lnTo>
                  <a:pt x="1480" y="2660"/>
                </a:lnTo>
                <a:lnTo>
                  <a:pt x="1480" y="2680"/>
                </a:lnTo>
                <a:lnTo>
                  <a:pt x="1481" y="2699"/>
                </a:lnTo>
                <a:lnTo>
                  <a:pt x="1482" y="2719"/>
                </a:lnTo>
                <a:lnTo>
                  <a:pt x="1483" y="2739"/>
                </a:lnTo>
                <a:lnTo>
                  <a:pt x="1483" y="2760"/>
                </a:lnTo>
                <a:lnTo>
                  <a:pt x="1484" y="2780"/>
                </a:lnTo>
                <a:lnTo>
                  <a:pt x="1485" y="2799"/>
                </a:lnTo>
                <a:lnTo>
                  <a:pt x="1486" y="2819"/>
                </a:lnTo>
                <a:lnTo>
                  <a:pt x="1486" y="2838"/>
                </a:lnTo>
                <a:lnTo>
                  <a:pt x="1487" y="2856"/>
                </a:lnTo>
                <a:lnTo>
                  <a:pt x="1488" y="2874"/>
                </a:lnTo>
                <a:lnTo>
                  <a:pt x="1488" y="2891"/>
                </a:lnTo>
                <a:lnTo>
                  <a:pt x="1489" y="2907"/>
                </a:lnTo>
                <a:lnTo>
                  <a:pt x="1490" y="2923"/>
                </a:lnTo>
                <a:lnTo>
                  <a:pt x="1491" y="2937"/>
                </a:lnTo>
                <a:lnTo>
                  <a:pt x="1491" y="2951"/>
                </a:lnTo>
                <a:lnTo>
                  <a:pt x="1492" y="2964"/>
                </a:lnTo>
                <a:lnTo>
                  <a:pt x="1493" y="2976"/>
                </a:lnTo>
                <a:lnTo>
                  <a:pt x="1494" y="2987"/>
                </a:lnTo>
                <a:lnTo>
                  <a:pt x="1494" y="2997"/>
                </a:lnTo>
                <a:lnTo>
                  <a:pt x="1495" y="3007"/>
                </a:lnTo>
                <a:lnTo>
                  <a:pt x="1496" y="3016"/>
                </a:lnTo>
                <a:lnTo>
                  <a:pt x="1497" y="3023"/>
                </a:lnTo>
                <a:lnTo>
                  <a:pt x="1497" y="3031"/>
                </a:lnTo>
                <a:lnTo>
                  <a:pt x="1498" y="3037"/>
                </a:lnTo>
                <a:lnTo>
                  <a:pt x="1499" y="3043"/>
                </a:lnTo>
                <a:lnTo>
                  <a:pt x="1499" y="3048"/>
                </a:lnTo>
                <a:lnTo>
                  <a:pt x="1500" y="3053"/>
                </a:lnTo>
                <a:lnTo>
                  <a:pt x="1501" y="3057"/>
                </a:lnTo>
                <a:lnTo>
                  <a:pt x="1502" y="3061"/>
                </a:lnTo>
                <a:lnTo>
                  <a:pt x="1502" y="3064"/>
                </a:lnTo>
                <a:lnTo>
                  <a:pt x="1503" y="3067"/>
                </a:lnTo>
                <a:lnTo>
                  <a:pt x="1504" y="3070"/>
                </a:lnTo>
                <a:lnTo>
                  <a:pt x="1505" y="3072"/>
                </a:lnTo>
                <a:lnTo>
                  <a:pt x="1505" y="3074"/>
                </a:lnTo>
                <a:lnTo>
                  <a:pt x="1506" y="3075"/>
                </a:lnTo>
                <a:lnTo>
                  <a:pt x="1507" y="3077"/>
                </a:lnTo>
                <a:lnTo>
                  <a:pt x="1508" y="3078"/>
                </a:lnTo>
                <a:lnTo>
                  <a:pt x="1508" y="3079"/>
                </a:lnTo>
                <a:lnTo>
                  <a:pt x="1509" y="3080"/>
                </a:lnTo>
                <a:lnTo>
                  <a:pt x="1510" y="3081"/>
                </a:lnTo>
                <a:lnTo>
                  <a:pt x="1510" y="3081"/>
                </a:lnTo>
                <a:lnTo>
                  <a:pt x="1511" y="3082"/>
                </a:lnTo>
                <a:lnTo>
                  <a:pt x="1512" y="3082"/>
                </a:lnTo>
                <a:lnTo>
                  <a:pt x="1513" y="3083"/>
                </a:lnTo>
                <a:lnTo>
                  <a:pt x="1513" y="3083"/>
                </a:lnTo>
                <a:lnTo>
                  <a:pt x="1514" y="3083"/>
                </a:lnTo>
                <a:lnTo>
                  <a:pt x="1515" y="3084"/>
                </a:lnTo>
                <a:lnTo>
                  <a:pt x="1516" y="3084"/>
                </a:lnTo>
                <a:lnTo>
                  <a:pt x="1516" y="3084"/>
                </a:lnTo>
                <a:lnTo>
                  <a:pt x="1517" y="3084"/>
                </a:lnTo>
                <a:lnTo>
                  <a:pt x="1518" y="3084"/>
                </a:lnTo>
                <a:lnTo>
                  <a:pt x="1519" y="3084"/>
                </a:lnTo>
                <a:lnTo>
                  <a:pt x="1519" y="3084"/>
                </a:lnTo>
                <a:lnTo>
                  <a:pt x="1520" y="3084"/>
                </a:lnTo>
                <a:lnTo>
                  <a:pt x="1521" y="3084"/>
                </a:lnTo>
                <a:lnTo>
                  <a:pt x="1521" y="3084"/>
                </a:lnTo>
                <a:lnTo>
                  <a:pt x="1522" y="3084"/>
                </a:lnTo>
                <a:lnTo>
                  <a:pt x="1523" y="3084"/>
                </a:lnTo>
                <a:lnTo>
                  <a:pt x="1524" y="3084"/>
                </a:lnTo>
                <a:lnTo>
                  <a:pt x="1524" y="3084"/>
                </a:lnTo>
                <a:lnTo>
                  <a:pt x="1525" y="3084"/>
                </a:lnTo>
                <a:lnTo>
                  <a:pt x="1526" y="3084"/>
                </a:lnTo>
                <a:lnTo>
                  <a:pt x="1527" y="3084"/>
                </a:lnTo>
                <a:lnTo>
                  <a:pt x="1527" y="3084"/>
                </a:lnTo>
                <a:lnTo>
                  <a:pt x="1528" y="3084"/>
                </a:lnTo>
                <a:lnTo>
                  <a:pt x="1529" y="3084"/>
                </a:lnTo>
                <a:lnTo>
                  <a:pt x="1530" y="3084"/>
                </a:lnTo>
                <a:lnTo>
                  <a:pt x="1530" y="3084"/>
                </a:lnTo>
                <a:lnTo>
                  <a:pt x="1531" y="3084"/>
                </a:lnTo>
                <a:lnTo>
                  <a:pt x="1532" y="3084"/>
                </a:lnTo>
                <a:lnTo>
                  <a:pt x="1532" y="3084"/>
                </a:lnTo>
                <a:lnTo>
                  <a:pt x="1533" y="3084"/>
                </a:lnTo>
                <a:lnTo>
                  <a:pt x="1534" y="3084"/>
                </a:lnTo>
                <a:lnTo>
                  <a:pt x="1535" y="3084"/>
                </a:lnTo>
                <a:lnTo>
                  <a:pt x="1535" y="3084"/>
                </a:lnTo>
                <a:lnTo>
                  <a:pt x="1536" y="3084"/>
                </a:lnTo>
                <a:lnTo>
                  <a:pt x="1537" y="3084"/>
                </a:lnTo>
                <a:lnTo>
                  <a:pt x="1538" y="3084"/>
                </a:lnTo>
                <a:lnTo>
                  <a:pt x="1538" y="3084"/>
                </a:lnTo>
                <a:lnTo>
                  <a:pt x="1539" y="3084"/>
                </a:lnTo>
                <a:lnTo>
                  <a:pt x="1540" y="3084"/>
                </a:lnTo>
                <a:lnTo>
                  <a:pt x="1541" y="3084"/>
                </a:lnTo>
                <a:lnTo>
                  <a:pt x="1541" y="3084"/>
                </a:lnTo>
                <a:lnTo>
                  <a:pt x="1542" y="3084"/>
                </a:lnTo>
                <a:lnTo>
                  <a:pt x="1543" y="3084"/>
                </a:lnTo>
                <a:lnTo>
                  <a:pt x="1543" y="3084"/>
                </a:lnTo>
                <a:lnTo>
                  <a:pt x="1544" y="3084"/>
                </a:lnTo>
                <a:lnTo>
                  <a:pt x="1545" y="3084"/>
                </a:lnTo>
                <a:lnTo>
                  <a:pt x="1546" y="3084"/>
                </a:lnTo>
                <a:lnTo>
                  <a:pt x="1546" y="3084"/>
                </a:lnTo>
                <a:lnTo>
                  <a:pt x="1547" y="3084"/>
                </a:lnTo>
                <a:lnTo>
                  <a:pt x="1548" y="3084"/>
                </a:lnTo>
                <a:lnTo>
                  <a:pt x="1549" y="3084"/>
                </a:lnTo>
                <a:lnTo>
                  <a:pt x="1549" y="3084"/>
                </a:lnTo>
                <a:lnTo>
                  <a:pt x="1550" y="3084"/>
                </a:lnTo>
                <a:lnTo>
                  <a:pt x="2080" y="3084"/>
                </a:lnTo>
                <a:lnTo>
                  <a:pt x="2080" y="3084"/>
                </a:lnTo>
                <a:lnTo>
                  <a:pt x="2080" y="3084"/>
                </a:lnTo>
                <a:lnTo>
                  <a:pt x="2081" y="3084"/>
                </a:lnTo>
                <a:lnTo>
                  <a:pt x="2082" y="3084"/>
                </a:lnTo>
                <a:lnTo>
                  <a:pt x="2083" y="3084"/>
                </a:lnTo>
                <a:lnTo>
                  <a:pt x="2083" y="3084"/>
                </a:lnTo>
                <a:lnTo>
                  <a:pt x="2084" y="3084"/>
                </a:lnTo>
                <a:lnTo>
                  <a:pt x="2085" y="3084"/>
                </a:lnTo>
                <a:lnTo>
                  <a:pt x="2086" y="3084"/>
                </a:lnTo>
                <a:lnTo>
                  <a:pt x="2086" y="3084"/>
                </a:lnTo>
                <a:lnTo>
                  <a:pt x="2087" y="3084"/>
                </a:lnTo>
                <a:lnTo>
                  <a:pt x="2088" y="3084"/>
                </a:lnTo>
                <a:lnTo>
                  <a:pt x="2088" y="3084"/>
                </a:lnTo>
                <a:lnTo>
                  <a:pt x="2089" y="3084"/>
                </a:lnTo>
                <a:lnTo>
                  <a:pt x="2090" y="3084"/>
                </a:lnTo>
                <a:lnTo>
                  <a:pt x="2091" y="3084"/>
                </a:lnTo>
                <a:lnTo>
                  <a:pt x="2091" y="3084"/>
                </a:lnTo>
                <a:lnTo>
                  <a:pt x="2092" y="3084"/>
                </a:lnTo>
                <a:lnTo>
                  <a:pt x="2093" y="3084"/>
                </a:lnTo>
                <a:lnTo>
                  <a:pt x="2094" y="3084"/>
                </a:lnTo>
                <a:lnTo>
                  <a:pt x="2094" y="3084"/>
                </a:lnTo>
                <a:lnTo>
                  <a:pt x="2095" y="3084"/>
                </a:lnTo>
                <a:lnTo>
                  <a:pt x="2096" y="3084"/>
                </a:lnTo>
                <a:lnTo>
                  <a:pt x="2097" y="3084"/>
                </a:lnTo>
                <a:lnTo>
                  <a:pt x="2097" y="3084"/>
                </a:lnTo>
                <a:lnTo>
                  <a:pt x="2098" y="3084"/>
                </a:lnTo>
                <a:lnTo>
                  <a:pt x="2099" y="3084"/>
                </a:lnTo>
                <a:lnTo>
                  <a:pt x="2099" y="3084"/>
                </a:lnTo>
                <a:lnTo>
                  <a:pt x="2100" y="3084"/>
                </a:lnTo>
                <a:lnTo>
                  <a:pt x="2101" y="3084"/>
                </a:lnTo>
                <a:lnTo>
                  <a:pt x="2102" y="3084"/>
                </a:lnTo>
                <a:lnTo>
                  <a:pt x="2102" y="3084"/>
                </a:lnTo>
                <a:lnTo>
                  <a:pt x="2103" y="3084"/>
                </a:lnTo>
                <a:lnTo>
                  <a:pt x="2104" y="3084"/>
                </a:lnTo>
                <a:lnTo>
                  <a:pt x="2105" y="3084"/>
                </a:lnTo>
                <a:lnTo>
                  <a:pt x="2105" y="3084"/>
                </a:lnTo>
                <a:lnTo>
                  <a:pt x="2106" y="3084"/>
                </a:lnTo>
                <a:lnTo>
                  <a:pt x="2107" y="3084"/>
                </a:lnTo>
                <a:lnTo>
                  <a:pt x="2108" y="3084"/>
                </a:lnTo>
                <a:lnTo>
                  <a:pt x="2108" y="3084"/>
                </a:lnTo>
                <a:lnTo>
                  <a:pt x="2109" y="3084"/>
                </a:lnTo>
                <a:lnTo>
                  <a:pt x="2110" y="3084"/>
                </a:lnTo>
                <a:lnTo>
                  <a:pt x="2111" y="3084"/>
                </a:lnTo>
                <a:lnTo>
                  <a:pt x="2111" y="3084"/>
                </a:lnTo>
                <a:lnTo>
                  <a:pt x="2112" y="3084"/>
                </a:lnTo>
                <a:lnTo>
                  <a:pt x="2113" y="3084"/>
                </a:lnTo>
                <a:lnTo>
                  <a:pt x="2113" y="3084"/>
                </a:lnTo>
                <a:lnTo>
                  <a:pt x="2114" y="3084"/>
                </a:lnTo>
                <a:lnTo>
                  <a:pt x="2115" y="3084"/>
                </a:lnTo>
                <a:lnTo>
                  <a:pt x="2116" y="3084"/>
                </a:lnTo>
                <a:lnTo>
                  <a:pt x="2116" y="3084"/>
                </a:lnTo>
                <a:lnTo>
                  <a:pt x="2117" y="3084"/>
                </a:lnTo>
                <a:lnTo>
                  <a:pt x="2118" y="3084"/>
                </a:lnTo>
                <a:lnTo>
                  <a:pt x="2119" y="3084"/>
                </a:lnTo>
                <a:lnTo>
                  <a:pt x="2119" y="3084"/>
                </a:lnTo>
                <a:lnTo>
                  <a:pt x="2120" y="3084"/>
                </a:lnTo>
                <a:lnTo>
                  <a:pt x="2121" y="3084"/>
                </a:lnTo>
                <a:lnTo>
                  <a:pt x="2122" y="3084"/>
                </a:lnTo>
                <a:lnTo>
                  <a:pt x="2122" y="3084"/>
                </a:lnTo>
                <a:lnTo>
                  <a:pt x="2123" y="3083"/>
                </a:lnTo>
                <a:lnTo>
                  <a:pt x="2124" y="3083"/>
                </a:lnTo>
                <a:lnTo>
                  <a:pt x="2124" y="3083"/>
                </a:lnTo>
                <a:lnTo>
                  <a:pt x="2125" y="3083"/>
                </a:lnTo>
                <a:lnTo>
                  <a:pt x="2126" y="3082"/>
                </a:lnTo>
                <a:lnTo>
                  <a:pt x="2127" y="3082"/>
                </a:lnTo>
                <a:lnTo>
                  <a:pt x="2127" y="3082"/>
                </a:lnTo>
                <a:lnTo>
                  <a:pt x="2128" y="3081"/>
                </a:lnTo>
                <a:lnTo>
                  <a:pt x="2129" y="3081"/>
                </a:lnTo>
                <a:lnTo>
                  <a:pt x="2130" y="3080"/>
                </a:lnTo>
                <a:lnTo>
                  <a:pt x="2130" y="3079"/>
                </a:lnTo>
                <a:lnTo>
                  <a:pt x="2131" y="3078"/>
                </a:lnTo>
                <a:lnTo>
                  <a:pt x="2132" y="3077"/>
                </a:lnTo>
                <a:lnTo>
                  <a:pt x="2133" y="3076"/>
                </a:lnTo>
                <a:lnTo>
                  <a:pt x="2133" y="3075"/>
                </a:lnTo>
                <a:lnTo>
                  <a:pt x="2134" y="3074"/>
                </a:lnTo>
                <a:lnTo>
                  <a:pt x="2135" y="3072"/>
                </a:lnTo>
                <a:lnTo>
                  <a:pt x="2135" y="3071"/>
                </a:lnTo>
                <a:lnTo>
                  <a:pt x="2136" y="3069"/>
                </a:lnTo>
                <a:lnTo>
                  <a:pt x="2137" y="3067"/>
                </a:lnTo>
                <a:lnTo>
                  <a:pt x="2138" y="3065"/>
                </a:lnTo>
                <a:lnTo>
                  <a:pt x="2138" y="3063"/>
                </a:lnTo>
                <a:lnTo>
                  <a:pt x="2139" y="3060"/>
                </a:lnTo>
                <a:lnTo>
                  <a:pt x="2140" y="3058"/>
                </a:lnTo>
                <a:lnTo>
                  <a:pt x="2141" y="3055"/>
                </a:lnTo>
                <a:lnTo>
                  <a:pt x="2141" y="3052"/>
                </a:lnTo>
                <a:lnTo>
                  <a:pt x="2142" y="3049"/>
                </a:lnTo>
                <a:lnTo>
                  <a:pt x="2143" y="3045"/>
                </a:lnTo>
                <a:lnTo>
                  <a:pt x="2144" y="3042"/>
                </a:lnTo>
                <a:lnTo>
                  <a:pt x="2144" y="3038"/>
                </a:lnTo>
                <a:lnTo>
                  <a:pt x="2145" y="3034"/>
                </a:lnTo>
                <a:lnTo>
                  <a:pt x="2146" y="3030"/>
                </a:lnTo>
                <a:lnTo>
                  <a:pt x="2146" y="3026"/>
                </a:lnTo>
                <a:lnTo>
                  <a:pt x="2147" y="3022"/>
                </a:lnTo>
                <a:lnTo>
                  <a:pt x="2148" y="3017"/>
                </a:lnTo>
                <a:lnTo>
                  <a:pt x="2149" y="3013"/>
                </a:lnTo>
                <a:lnTo>
                  <a:pt x="2149" y="3009"/>
                </a:lnTo>
                <a:lnTo>
                  <a:pt x="2150" y="3004"/>
                </a:lnTo>
                <a:lnTo>
                  <a:pt x="2151" y="3000"/>
                </a:lnTo>
                <a:lnTo>
                  <a:pt x="2152" y="2996"/>
                </a:lnTo>
                <a:lnTo>
                  <a:pt x="2152" y="2992"/>
                </a:lnTo>
                <a:lnTo>
                  <a:pt x="2153" y="2988"/>
                </a:lnTo>
                <a:lnTo>
                  <a:pt x="2154" y="2984"/>
                </a:lnTo>
                <a:lnTo>
                  <a:pt x="2155" y="2980"/>
                </a:lnTo>
                <a:lnTo>
                  <a:pt x="2155" y="2977"/>
                </a:lnTo>
                <a:lnTo>
                  <a:pt x="2156" y="2974"/>
                </a:lnTo>
                <a:lnTo>
                  <a:pt x="2157" y="2971"/>
                </a:lnTo>
                <a:lnTo>
                  <a:pt x="2157" y="2969"/>
                </a:lnTo>
                <a:lnTo>
                  <a:pt x="2158" y="2967"/>
                </a:lnTo>
                <a:lnTo>
                  <a:pt x="2159" y="2965"/>
                </a:lnTo>
                <a:lnTo>
                  <a:pt x="2160" y="2964"/>
                </a:lnTo>
                <a:lnTo>
                  <a:pt x="2160" y="2963"/>
                </a:lnTo>
                <a:lnTo>
                  <a:pt x="2161" y="2962"/>
                </a:lnTo>
                <a:lnTo>
                  <a:pt x="2162" y="2962"/>
                </a:lnTo>
                <a:lnTo>
                  <a:pt x="2163" y="2962"/>
                </a:lnTo>
                <a:lnTo>
                  <a:pt x="2163" y="2963"/>
                </a:lnTo>
                <a:lnTo>
                  <a:pt x="2164" y="2964"/>
                </a:lnTo>
                <a:lnTo>
                  <a:pt x="2165" y="2966"/>
                </a:lnTo>
                <a:lnTo>
                  <a:pt x="2166" y="2968"/>
                </a:lnTo>
                <a:lnTo>
                  <a:pt x="2166" y="2970"/>
                </a:lnTo>
                <a:lnTo>
                  <a:pt x="2167" y="2973"/>
                </a:lnTo>
                <a:lnTo>
                  <a:pt x="2168" y="2976"/>
                </a:lnTo>
                <a:lnTo>
                  <a:pt x="2168" y="2979"/>
                </a:lnTo>
                <a:lnTo>
                  <a:pt x="2169" y="2982"/>
                </a:lnTo>
                <a:lnTo>
                  <a:pt x="2170" y="2986"/>
                </a:lnTo>
                <a:lnTo>
                  <a:pt x="2171" y="2990"/>
                </a:lnTo>
                <a:lnTo>
                  <a:pt x="2171" y="2994"/>
                </a:lnTo>
                <a:lnTo>
                  <a:pt x="2172" y="2998"/>
                </a:lnTo>
                <a:lnTo>
                  <a:pt x="2173" y="3002"/>
                </a:lnTo>
                <a:lnTo>
                  <a:pt x="2174" y="3007"/>
                </a:lnTo>
                <a:lnTo>
                  <a:pt x="2174" y="3011"/>
                </a:lnTo>
                <a:lnTo>
                  <a:pt x="2175" y="3015"/>
                </a:lnTo>
                <a:lnTo>
                  <a:pt x="2176" y="3020"/>
                </a:lnTo>
                <a:lnTo>
                  <a:pt x="2177" y="3024"/>
                </a:lnTo>
                <a:lnTo>
                  <a:pt x="2177" y="3028"/>
                </a:lnTo>
                <a:lnTo>
                  <a:pt x="2178" y="3032"/>
                </a:lnTo>
                <a:lnTo>
                  <a:pt x="2179" y="3036"/>
                </a:lnTo>
                <a:lnTo>
                  <a:pt x="2180" y="3040"/>
                </a:lnTo>
                <a:lnTo>
                  <a:pt x="2180" y="3044"/>
                </a:lnTo>
                <a:lnTo>
                  <a:pt x="2181" y="3047"/>
                </a:lnTo>
                <a:lnTo>
                  <a:pt x="2182" y="3050"/>
                </a:lnTo>
                <a:lnTo>
                  <a:pt x="2182" y="3053"/>
                </a:lnTo>
                <a:lnTo>
                  <a:pt x="2183" y="3056"/>
                </a:lnTo>
                <a:lnTo>
                  <a:pt x="2184" y="3059"/>
                </a:lnTo>
                <a:lnTo>
                  <a:pt x="2185" y="3062"/>
                </a:lnTo>
                <a:lnTo>
                  <a:pt x="2185" y="3064"/>
                </a:lnTo>
                <a:lnTo>
                  <a:pt x="2186" y="3066"/>
                </a:lnTo>
                <a:lnTo>
                  <a:pt x="2187" y="3068"/>
                </a:lnTo>
                <a:lnTo>
                  <a:pt x="2188" y="3070"/>
                </a:lnTo>
                <a:lnTo>
                  <a:pt x="2188" y="3072"/>
                </a:lnTo>
                <a:lnTo>
                  <a:pt x="2189" y="3073"/>
                </a:lnTo>
                <a:lnTo>
                  <a:pt x="2190" y="3075"/>
                </a:lnTo>
                <a:lnTo>
                  <a:pt x="2191" y="3076"/>
                </a:lnTo>
                <a:lnTo>
                  <a:pt x="2191" y="3077"/>
                </a:lnTo>
                <a:lnTo>
                  <a:pt x="2192" y="3078"/>
                </a:lnTo>
                <a:lnTo>
                  <a:pt x="2193" y="3079"/>
                </a:lnTo>
                <a:lnTo>
                  <a:pt x="2193" y="3080"/>
                </a:lnTo>
                <a:lnTo>
                  <a:pt x="2194" y="3080"/>
                </a:lnTo>
                <a:lnTo>
                  <a:pt x="2195" y="3081"/>
                </a:lnTo>
                <a:lnTo>
                  <a:pt x="2196" y="3081"/>
                </a:lnTo>
                <a:lnTo>
                  <a:pt x="2196" y="3082"/>
                </a:lnTo>
                <a:lnTo>
                  <a:pt x="2197" y="3082"/>
                </a:lnTo>
                <a:lnTo>
                  <a:pt x="2198" y="3083"/>
                </a:lnTo>
                <a:lnTo>
                  <a:pt x="2199" y="3083"/>
                </a:lnTo>
                <a:lnTo>
                  <a:pt x="2199" y="3083"/>
                </a:lnTo>
                <a:lnTo>
                  <a:pt x="2200" y="3083"/>
                </a:lnTo>
                <a:lnTo>
                  <a:pt x="2201" y="3084"/>
                </a:lnTo>
                <a:lnTo>
                  <a:pt x="2202" y="3084"/>
                </a:lnTo>
                <a:lnTo>
                  <a:pt x="2202" y="3084"/>
                </a:lnTo>
                <a:lnTo>
                  <a:pt x="2203" y="3084"/>
                </a:lnTo>
                <a:lnTo>
                  <a:pt x="2204" y="3084"/>
                </a:lnTo>
                <a:lnTo>
                  <a:pt x="2204" y="3084"/>
                </a:lnTo>
                <a:lnTo>
                  <a:pt x="2205" y="3084"/>
                </a:lnTo>
                <a:lnTo>
                  <a:pt x="2206" y="3084"/>
                </a:lnTo>
                <a:lnTo>
                  <a:pt x="2207" y="3084"/>
                </a:lnTo>
                <a:lnTo>
                  <a:pt x="2207" y="3084"/>
                </a:lnTo>
                <a:lnTo>
                  <a:pt x="2208" y="3084"/>
                </a:lnTo>
                <a:lnTo>
                  <a:pt x="2209" y="3084"/>
                </a:lnTo>
                <a:lnTo>
                  <a:pt x="2210" y="3084"/>
                </a:lnTo>
                <a:lnTo>
                  <a:pt x="2210" y="3084"/>
                </a:lnTo>
                <a:lnTo>
                  <a:pt x="2211" y="3084"/>
                </a:lnTo>
                <a:lnTo>
                  <a:pt x="2212" y="3084"/>
                </a:lnTo>
                <a:lnTo>
                  <a:pt x="2213" y="3084"/>
                </a:lnTo>
                <a:lnTo>
                  <a:pt x="2213" y="3084"/>
                </a:lnTo>
                <a:lnTo>
                  <a:pt x="2214" y="3084"/>
                </a:lnTo>
                <a:lnTo>
                  <a:pt x="2215" y="3084"/>
                </a:lnTo>
                <a:lnTo>
                  <a:pt x="2215" y="3084"/>
                </a:lnTo>
                <a:lnTo>
                  <a:pt x="2216" y="3084"/>
                </a:lnTo>
                <a:lnTo>
                  <a:pt x="2217" y="3084"/>
                </a:lnTo>
                <a:lnTo>
                  <a:pt x="2218" y="3084"/>
                </a:lnTo>
                <a:lnTo>
                  <a:pt x="2218" y="3084"/>
                </a:lnTo>
                <a:lnTo>
                  <a:pt x="2219" y="3084"/>
                </a:lnTo>
                <a:lnTo>
                  <a:pt x="2220" y="3084"/>
                </a:lnTo>
                <a:lnTo>
                  <a:pt x="2221" y="3084"/>
                </a:lnTo>
                <a:lnTo>
                  <a:pt x="2221" y="3084"/>
                </a:lnTo>
                <a:lnTo>
                  <a:pt x="2222" y="3084"/>
                </a:lnTo>
                <a:lnTo>
                  <a:pt x="2223" y="3084"/>
                </a:lnTo>
                <a:lnTo>
                  <a:pt x="2224" y="3084"/>
                </a:lnTo>
                <a:lnTo>
                  <a:pt x="2224" y="3084"/>
                </a:lnTo>
                <a:lnTo>
                  <a:pt x="2225" y="3084"/>
                </a:lnTo>
                <a:lnTo>
                  <a:pt x="2226" y="3084"/>
                </a:lnTo>
                <a:lnTo>
                  <a:pt x="2226" y="3084"/>
                </a:lnTo>
                <a:lnTo>
                  <a:pt x="2227" y="3084"/>
                </a:lnTo>
                <a:lnTo>
                  <a:pt x="2228" y="3084"/>
                </a:lnTo>
                <a:lnTo>
                  <a:pt x="2229" y="3084"/>
                </a:lnTo>
                <a:lnTo>
                  <a:pt x="2229" y="3084"/>
                </a:lnTo>
                <a:lnTo>
                  <a:pt x="2230" y="3084"/>
                </a:lnTo>
                <a:lnTo>
                  <a:pt x="2231" y="3084"/>
                </a:lnTo>
                <a:lnTo>
                  <a:pt x="2232" y="3084"/>
                </a:lnTo>
                <a:lnTo>
                  <a:pt x="2232" y="3084"/>
                </a:lnTo>
                <a:lnTo>
                  <a:pt x="2233" y="3084"/>
                </a:lnTo>
                <a:lnTo>
                  <a:pt x="2234" y="3084"/>
                </a:lnTo>
                <a:lnTo>
                  <a:pt x="2235" y="3084"/>
                </a:lnTo>
                <a:lnTo>
                  <a:pt x="2235" y="3084"/>
                </a:lnTo>
                <a:lnTo>
                  <a:pt x="2236" y="3084"/>
                </a:lnTo>
                <a:lnTo>
                  <a:pt x="2237" y="3084"/>
                </a:lnTo>
                <a:lnTo>
                  <a:pt x="2237" y="3084"/>
                </a:lnTo>
                <a:lnTo>
                  <a:pt x="2238" y="3084"/>
                </a:lnTo>
                <a:lnTo>
                  <a:pt x="2239" y="3084"/>
                </a:lnTo>
                <a:lnTo>
                  <a:pt x="2240" y="3084"/>
                </a:lnTo>
                <a:lnTo>
                  <a:pt x="2240" y="3084"/>
                </a:lnTo>
                <a:lnTo>
                  <a:pt x="2241" y="3084"/>
                </a:lnTo>
                <a:lnTo>
                  <a:pt x="2242" y="3084"/>
                </a:lnTo>
                <a:lnTo>
                  <a:pt x="2243" y="3084"/>
                </a:lnTo>
                <a:lnTo>
                  <a:pt x="2243" y="3084"/>
                </a:lnTo>
                <a:lnTo>
                  <a:pt x="2244" y="3084"/>
                </a:lnTo>
                <a:lnTo>
                  <a:pt x="2376" y="3084"/>
                </a:lnTo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700"/>
          </a:p>
        </p:txBody>
      </p:sp>
      <p:sp>
        <p:nvSpPr>
          <p:cNvPr id="73" name="Rectangle 72"/>
          <p:cNvSpPr/>
          <p:nvPr/>
        </p:nvSpPr>
        <p:spPr>
          <a:xfrm>
            <a:off x="4208289" y="4834201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sym typeface="Wingdings"/>
              </a:rPr>
              <a:t>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911022" y="5582283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sym typeface="Wingdings"/>
              </a:rPr>
              <a:t>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107938" y="3563946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–30%</a:t>
            </a:r>
            <a:endParaRPr lang="en-US" sz="20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2321705" y="2685417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–43%</a:t>
            </a:r>
            <a:endParaRPr lang="en-US" sz="2000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156389" y="1381050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[</a:t>
            </a:r>
            <a:r>
              <a:rPr lang="en-US" b="1" dirty="0" err="1" smtClean="0"/>
              <a:t>M+NH</a:t>
            </a:r>
            <a:r>
              <a:rPr lang="en-US" b="1" baseline="-25000" dirty="0" err="1" smtClean="0"/>
              <a:t>4</a:t>
            </a:r>
            <a:r>
              <a:rPr lang="en-US" b="1" dirty="0" smtClean="0"/>
              <a:t>]</a:t>
            </a:r>
            <a:r>
              <a:rPr lang="en-US" b="1" baseline="30000" dirty="0" smtClean="0"/>
              <a:t>+</a:t>
            </a:r>
            <a:endParaRPr lang="en-US" b="1" baseline="30000" dirty="0"/>
          </a:p>
        </p:txBody>
      </p:sp>
      <p:sp>
        <p:nvSpPr>
          <p:cNvPr id="80" name="TextBox 79"/>
          <p:cNvSpPr txBox="1"/>
          <p:nvPr/>
        </p:nvSpPr>
        <p:spPr>
          <a:xfrm>
            <a:off x="3861985" y="31047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[</a:t>
            </a:r>
            <a:r>
              <a:rPr lang="en-US" b="1" dirty="0" err="1" smtClean="0"/>
              <a:t>M+1+NH</a:t>
            </a:r>
            <a:r>
              <a:rPr lang="en-US" b="1" baseline="-25000" dirty="0" err="1" smtClean="0"/>
              <a:t>4</a:t>
            </a:r>
            <a:r>
              <a:rPr lang="en-US" b="1" dirty="0" smtClean="0"/>
              <a:t>]</a:t>
            </a:r>
            <a:r>
              <a:rPr lang="en-US" b="1" baseline="30000" dirty="0" smtClean="0"/>
              <a:t>+</a:t>
            </a:r>
            <a:endParaRPr lang="en-US" b="1" baseline="30000" dirty="0"/>
          </a:p>
        </p:txBody>
      </p:sp>
      <p:sp>
        <p:nvSpPr>
          <p:cNvPr id="81" name="TextBox 80"/>
          <p:cNvSpPr txBox="1"/>
          <p:nvPr/>
        </p:nvSpPr>
        <p:spPr>
          <a:xfrm>
            <a:off x="4690605" y="51156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[</a:t>
            </a:r>
            <a:r>
              <a:rPr lang="en-US" b="1" dirty="0" err="1" smtClean="0"/>
              <a:t>M+2+NH</a:t>
            </a:r>
            <a:r>
              <a:rPr lang="en-US" b="1" baseline="-25000" dirty="0" err="1" smtClean="0"/>
              <a:t>4</a:t>
            </a:r>
            <a:r>
              <a:rPr lang="en-US" b="1" dirty="0" smtClean="0"/>
              <a:t>]</a:t>
            </a:r>
            <a:r>
              <a:rPr lang="en-US" b="1" baseline="30000" dirty="0" smtClean="0"/>
              <a:t>+</a:t>
            </a:r>
            <a:endParaRPr lang="en-US" b="1" baseline="30000" dirty="0"/>
          </a:p>
        </p:txBody>
      </p:sp>
      <p:sp>
        <p:nvSpPr>
          <p:cNvPr id="82" name="TextBox 81"/>
          <p:cNvSpPr txBox="1"/>
          <p:nvPr/>
        </p:nvSpPr>
        <p:spPr>
          <a:xfrm>
            <a:off x="5324918" y="575034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[</a:t>
            </a:r>
            <a:r>
              <a:rPr lang="en-US" b="1" dirty="0" err="1" smtClean="0"/>
              <a:t>M+3+NH</a:t>
            </a:r>
            <a:r>
              <a:rPr lang="en-US" b="1" baseline="-25000" dirty="0" err="1" smtClean="0"/>
              <a:t>4</a:t>
            </a:r>
            <a:r>
              <a:rPr lang="en-US" b="1" dirty="0" smtClean="0"/>
              <a:t>]</a:t>
            </a:r>
            <a:r>
              <a:rPr lang="en-US" b="1" baseline="30000" dirty="0" smtClean="0"/>
              <a:t>+</a:t>
            </a:r>
            <a:endParaRPr lang="en-US" b="1" baseline="30000" dirty="0"/>
          </a:p>
        </p:txBody>
      </p:sp>
      <p:sp>
        <p:nvSpPr>
          <p:cNvPr id="83" name="Rectangle 82"/>
          <p:cNvSpPr/>
          <p:nvPr/>
        </p:nvSpPr>
        <p:spPr>
          <a:xfrm>
            <a:off x="4098218" y="4772852"/>
            <a:ext cx="626182" cy="1799398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6029433" y="2013972"/>
            <a:ext cx="29241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790700" algn="l"/>
              </a:tabLst>
            </a:pPr>
            <a:r>
              <a:rPr lang="en-US" b="1" dirty="0">
                <a:solidFill>
                  <a:srgbClr val="000099"/>
                </a:solidFill>
              </a:rPr>
              <a:t>Theoretical isotope profile</a:t>
            </a:r>
          </a:p>
          <a:p>
            <a:pPr>
              <a:tabLst>
                <a:tab pos="1790700" algn="l"/>
              </a:tabLst>
            </a:pPr>
            <a:r>
              <a:rPr lang="en-US" sz="2400" b="1" dirty="0" smtClean="0"/>
              <a:t>[</a:t>
            </a:r>
            <a:r>
              <a:rPr lang="en-US" sz="2400" b="1" dirty="0" err="1"/>
              <a:t>M+NH</a:t>
            </a:r>
            <a:r>
              <a:rPr lang="en-US" sz="2400" b="1" baseline="-25000" dirty="0" err="1"/>
              <a:t>4</a:t>
            </a:r>
            <a:r>
              <a:rPr lang="en-US" sz="2400" b="1" dirty="0" smtClean="0"/>
              <a:t>]</a:t>
            </a:r>
            <a:r>
              <a:rPr lang="en-US" sz="2400" b="1" baseline="30000" dirty="0" smtClean="0"/>
              <a:t>+	</a:t>
            </a:r>
            <a:r>
              <a:rPr lang="en-US" sz="2400" b="1" dirty="0" smtClean="0"/>
              <a:t>100%</a:t>
            </a:r>
          </a:p>
          <a:p>
            <a:pPr>
              <a:tabLst>
                <a:tab pos="1790700" algn="l"/>
              </a:tabLst>
            </a:pPr>
            <a:r>
              <a:rPr lang="en-US" sz="2400" b="1" dirty="0"/>
              <a:t>[</a:t>
            </a:r>
            <a:r>
              <a:rPr lang="en-US" sz="2400" b="1" dirty="0" err="1"/>
              <a:t>M+1+NH</a:t>
            </a:r>
            <a:r>
              <a:rPr lang="en-US" sz="2400" b="1" baseline="-25000" dirty="0" err="1"/>
              <a:t>4</a:t>
            </a:r>
            <a:r>
              <a:rPr lang="en-US" sz="2400" b="1" dirty="0" smtClean="0"/>
              <a:t>]</a:t>
            </a:r>
            <a:r>
              <a:rPr lang="en-US" sz="2400" b="1" baseline="30000" dirty="0" smtClean="0"/>
              <a:t>+	</a:t>
            </a:r>
            <a:r>
              <a:rPr lang="en-US" sz="2400" b="1" dirty="0" smtClean="0"/>
              <a:t>59.1%</a:t>
            </a:r>
            <a:endParaRPr lang="en-US" sz="2400" b="1" dirty="0"/>
          </a:p>
          <a:p>
            <a:pPr>
              <a:tabLst>
                <a:tab pos="1790700" algn="l"/>
              </a:tabLst>
            </a:pPr>
            <a:r>
              <a:rPr lang="en-US" sz="2400" b="1" dirty="0">
                <a:solidFill>
                  <a:srgbClr val="000099"/>
                </a:solidFill>
              </a:rPr>
              <a:t>[</a:t>
            </a:r>
            <a:r>
              <a:rPr lang="en-US" sz="2400" b="1" dirty="0" err="1">
                <a:solidFill>
                  <a:srgbClr val="000099"/>
                </a:solidFill>
              </a:rPr>
              <a:t>M+2+NH</a:t>
            </a:r>
            <a:r>
              <a:rPr lang="en-US" sz="2400" b="1" baseline="-25000" dirty="0" err="1">
                <a:solidFill>
                  <a:srgbClr val="000099"/>
                </a:solidFill>
              </a:rPr>
              <a:t>4</a:t>
            </a:r>
            <a:r>
              <a:rPr lang="en-US" sz="2400" b="1" dirty="0" smtClean="0">
                <a:solidFill>
                  <a:srgbClr val="000099"/>
                </a:solidFill>
              </a:rPr>
              <a:t>]</a:t>
            </a:r>
            <a:r>
              <a:rPr lang="en-US" sz="2400" b="1" baseline="30000" dirty="0" smtClean="0">
                <a:solidFill>
                  <a:srgbClr val="000099"/>
                </a:solidFill>
              </a:rPr>
              <a:t>+	</a:t>
            </a:r>
            <a:r>
              <a:rPr lang="en-US" sz="2400" b="1" dirty="0" smtClean="0">
                <a:solidFill>
                  <a:srgbClr val="000099"/>
                </a:solidFill>
              </a:rPr>
              <a:t>18.4%</a:t>
            </a:r>
          </a:p>
          <a:p>
            <a:pPr>
              <a:tabLst>
                <a:tab pos="1428750" algn="l"/>
              </a:tabLst>
            </a:pPr>
            <a:endParaRPr lang="en-US" sz="2400" b="1" dirty="0">
              <a:solidFill>
                <a:srgbClr val="000099"/>
              </a:solidFill>
            </a:endParaRPr>
          </a:p>
          <a:p>
            <a:pPr>
              <a:tabLst>
                <a:tab pos="1428750" algn="l"/>
              </a:tabLst>
            </a:pPr>
            <a:r>
              <a:rPr lang="en-US" sz="2400" b="1" dirty="0" smtClean="0">
                <a:solidFill>
                  <a:srgbClr val="000099"/>
                </a:solidFill>
              </a:rPr>
              <a:t>Correction factor:</a:t>
            </a:r>
          </a:p>
          <a:p>
            <a:pPr>
              <a:tabLst>
                <a:tab pos="1428750" algn="l"/>
              </a:tabLst>
            </a:pPr>
            <a:r>
              <a:rPr lang="en-US" sz="2400" b="1" dirty="0" smtClean="0">
                <a:solidFill>
                  <a:srgbClr val="000099"/>
                </a:solidFill>
              </a:rPr>
              <a:t>100/18.4 = 5.43</a:t>
            </a:r>
            <a:endParaRPr lang="en-US" sz="2400" b="1" dirty="0">
              <a:solidFill>
                <a:srgbClr val="000099"/>
              </a:solidFill>
            </a:endParaRPr>
          </a:p>
        </p:txBody>
      </p:sp>
      <p:sp>
        <p:nvSpPr>
          <p:cNvPr id="85" name="TextBox 5356"/>
          <p:cNvSpPr txBox="1"/>
          <p:nvPr/>
        </p:nvSpPr>
        <p:spPr>
          <a:xfrm>
            <a:off x="841495" y="3280162"/>
            <a:ext cx="1902710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i="1" dirty="0" smtClean="0"/>
              <a:t>Isotope profile: saturation</a:t>
            </a:r>
            <a:endParaRPr lang="en-US" sz="2000" b="1" i="1" dirty="0"/>
          </a:p>
        </p:txBody>
      </p:sp>
      <p:sp>
        <p:nvSpPr>
          <p:cNvPr id="86" name="TextBox 279"/>
          <p:cNvSpPr txBox="1"/>
          <p:nvPr/>
        </p:nvSpPr>
        <p:spPr>
          <a:xfrm>
            <a:off x="3210103" y="968165"/>
            <a:ext cx="2961003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i="1" dirty="0" smtClean="0"/>
              <a:t>Theoretical isotope profile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258048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Box 253"/>
          <p:cNvSpPr txBox="1"/>
          <p:nvPr/>
        </p:nvSpPr>
        <p:spPr>
          <a:xfrm>
            <a:off x="1600199" y="152400"/>
            <a:ext cx="6688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SATURATION OF THE </a:t>
            </a:r>
            <a:r>
              <a:rPr lang="en-US" sz="32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MCP</a:t>
            </a:r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DETECTOR 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3567113"/>
            <a:ext cx="8591550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101600" y="1515291"/>
            <a:ext cx="7946606" cy="5706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600" b="1" dirty="0" smtClean="0"/>
              <a:t>Saturation observed for 7 PCs and 7 TGs</a:t>
            </a:r>
          </a:p>
          <a:p>
            <a:pPr>
              <a:buFont typeface="Wingdings" pitchFamily="2" charset="2"/>
              <a:buChar char="§"/>
            </a:pPr>
            <a:r>
              <a:rPr lang="en-US" sz="2600" b="1" dirty="0" smtClean="0"/>
              <a:t>The “true” intensity is obtained by multiplying the intensity of [M+2+H]</a:t>
            </a:r>
            <a:r>
              <a:rPr lang="en-US" sz="2600" b="1" baseline="30000" dirty="0" smtClean="0"/>
              <a:t>+</a:t>
            </a:r>
            <a:r>
              <a:rPr lang="en-US" sz="2600" b="1" dirty="0" smtClean="0"/>
              <a:t> or [M+2+NH</a:t>
            </a:r>
            <a:r>
              <a:rPr lang="en-US" sz="2600" b="1" baseline="-25000" dirty="0" smtClean="0"/>
              <a:t>4</a:t>
            </a:r>
            <a:r>
              <a:rPr lang="en-US" sz="2600" b="1" dirty="0" smtClean="0"/>
              <a:t>]</a:t>
            </a:r>
            <a:r>
              <a:rPr lang="en-US" sz="2600" b="1" baseline="30000" dirty="0" smtClean="0"/>
              <a:t>+</a:t>
            </a:r>
            <a:r>
              <a:rPr lang="en-US" sz="2600" b="1" dirty="0" smtClean="0"/>
              <a:t> ion by an appropriate correction factor</a:t>
            </a:r>
          </a:p>
        </p:txBody>
      </p:sp>
    </p:spTree>
    <p:extLst>
      <p:ext uri="{BB962C8B-B14F-4D97-AF65-F5344CB8AC3E}">
        <p14:creationId xmlns:p14="http://schemas.microsoft.com/office/powerpoint/2010/main" val="118199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Box 253"/>
          <p:cNvSpPr txBox="1"/>
          <p:nvPr/>
        </p:nvSpPr>
        <p:spPr>
          <a:xfrm>
            <a:off x="1600199" y="152400"/>
            <a:ext cx="6688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SATURATION OF THE </a:t>
            </a:r>
            <a:r>
              <a:rPr lang="en-US" sz="32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MCP</a:t>
            </a:r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DETECTOR 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" t="1576" r="1753" b="1359"/>
          <a:stretch/>
        </p:blipFill>
        <p:spPr bwMode="auto">
          <a:xfrm>
            <a:off x="3591246" y="1990619"/>
            <a:ext cx="4441372" cy="4450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645513" y="5070870"/>
            <a:ext cx="3399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ESI</a:t>
            </a:r>
            <a:r>
              <a:rPr lang="en-US" b="1" dirty="0" smtClean="0"/>
              <a:t>(+)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(Uncorrected) Concentration (µM)</a:t>
            </a:r>
          </a:p>
          <a:p>
            <a:r>
              <a:rPr lang="en-US" dirty="0" smtClean="0"/>
              <a:t>Calculated using [</a:t>
            </a:r>
            <a:r>
              <a:rPr lang="en-US" dirty="0" err="1" smtClean="0"/>
              <a:t>M+H</a:t>
            </a:r>
            <a:r>
              <a:rPr lang="en-US" dirty="0" smtClean="0"/>
              <a:t>]</a:t>
            </a:r>
            <a:r>
              <a:rPr lang="en-US" baseline="30000" dirty="0" smtClean="0"/>
              <a:t>+</a:t>
            </a:r>
            <a:r>
              <a:rPr lang="en-US" dirty="0" smtClean="0"/>
              <a:t> intensity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050" y="1990619"/>
            <a:ext cx="3572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ESI</a:t>
            </a:r>
            <a:r>
              <a:rPr lang="en-US" b="1" dirty="0" smtClean="0"/>
              <a:t>(+)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(Corrected) Concentration (µM)</a:t>
            </a:r>
          </a:p>
          <a:p>
            <a:r>
              <a:rPr lang="en-US" dirty="0"/>
              <a:t>Calculated using [</a:t>
            </a:r>
            <a:r>
              <a:rPr lang="en-US" dirty="0" err="1" smtClean="0"/>
              <a:t>M+2+H</a:t>
            </a:r>
            <a:r>
              <a:rPr lang="en-US" dirty="0"/>
              <a:t>]</a:t>
            </a:r>
            <a:r>
              <a:rPr lang="en-US" baseline="30000" dirty="0"/>
              <a:t>+</a:t>
            </a:r>
            <a:r>
              <a:rPr lang="en-US" dirty="0"/>
              <a:t> intensity</a:t>
            </a:r>
          </a:p>
          <a:p>
            <a:r>
              <a:rPr lang="en-US" dirty="0" smtClean="0"/>
              <a:t>and correction factor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18313" y="4651704"/>
            <a:ext cx="195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Range: 74–312 µM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4164264" y="2406117"/>
            <a:ext cx="195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Range: 99–504 µM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308330" y="4239874"/>
            <a:ext cx="29936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Comments: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In batch #1 (</a:t>
            </a:r>
            <a:r>
              <a:rPr lang="en-US" i="1" dirty="0" smtClean="0"/>
              <a:t>n</a:t>
            </a:r>
            <a:r>
              <a:rPr lang="en-US" dirty="0" smtClean="0"/>
              <a:t> = 300) the concentrations obtained in </a:t>
            </a:r>
            <a:r>
              <a:rPr lang="en-US" dirty="0" err="1" smtClean="0"/>
              <a:t>ESI</a:t>
            </a:r>
            <a:r>
              <a:rPr lang="en-US" dirty="0" smtClean="0"/>
              <a:t>(+) were around </a:t>
            </a:r>
            <a:r>
              <a:rPr lang="en-US" b="1" dirty="0" smtClean="0">
                <a:solidFill>
                  <a:srgbClr val="C00000"/>
                </a:solidFill>
              </a:rPr>
              <a:t>43% lower</a:t>
            </a:r>
            <a:r>
              <a:rPr lang="en-US" b="1" dirty="0" smtClean="0"/>
              <a:t> </a:t>
            </a:r>
            <a:r>
              <a:rPr lang="en-US" dirty="0" smtClean="0"/>
              <a:t>as compared to values obtained after correction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101600" y="1153341"/>
            <a:ext cx="7946606" cy="6548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600" b="1" dirty="0" smtClean="0">
                <a:solidFill>
                  <a:srgbClr val="C00000"/>
                </a:solidFill>
              </a:rPr>
              <a:t>Example: PC(34:2)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09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-1712265" y="3998266"/>
            <a:ext cx="449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sz="24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095872" y="800913"/>
            <a:ext cx="7514728" cy="51845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600" b="1" dirty="0"/>
              <a:t>Atherosclerosis is an </a:t>
            </a:r>
            <a:r>
              <a:rPr lang="en-US" sz="2600" b="1" dirty="0">
                <a:solidFill>
                  <a:srgbClr val="C00000"/>
                </a:solidFill>
              </a:rPr>
              <a:t>inflammatory response </a:t>
            </a:r>
            <a:r>
              <a:rPr lang="en-US" sz="2600" b="1" dirty="0"/>
              <a:t>that results in </a:t>
            </a:r>
            <a:r>
              <a:rPr lang="en-US" sz="2600" b="1" dirty="0">
                <a:solidFill>
                  <a:srgbClr val="C00000"/>
                </a:solidFill>
              </a:rPr>
              <a:t>hard plaques </a:t>
            </a:r>
            <a:r>
              <a:rPr lang="en-US" sz="2600" b="1" dirty="0"/>
              <a:t>composed of </a:t>
            </a:r>
            <a:r>
              <a:rPr lang="en-US" sz="2600" b="1" dirty="0">
                <a:solidFill>
                  <a:srgbClr val="C00000"/>
                </a:solidFill>
              </a:rPr>
              <a:t>three layers</a:t>
            </a:r>
            <a:r>
              <a:rPr lang="en-US" sz="2600" b="1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b="1" dirty="0" smtClean="0">
                <a:solidFill>
                  <a:srgbClr val="C00000"/>
                </a:solidFill>
              </a:rPr>
              <a:t>The </a:t>
            </a:r>
            <a:r>
              <a:rPr lang="en-US" sz="2200" b="1" dirty="0" err="1">
                <a:solidFill>
                  <a:srgbClr val="C00000"/>
                </a:solidFill>
              </a:rPr>
              <a:t>artheroma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b="1" dirty="0"/>
              <a:t>(soft, flaky portion composed of macrophage white blood cells and </a:t>
            </a:r>
            <a:r>
              <a:rPr lang="en-US" sz="2200" b="1" dirty="0" smtClean="0"/>
              <a:t>lipids)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b="1" dirty="0" smtClean="0">
                <a:solidFill>
                  <a:srgbClr val="C00000"/>
                </a:solidFill>
              </a:rPr>
              <a:t>Underlying </a:t>
            </a:r>
            <a:r>
              <a:rPr lang="en-US" sz="2200" b="1" dirty="0">
                <a:solidFill>
                  <a:srgbClr val="C00000"/>
                </a:solidFill>
              </a:rPr>
              <a:t>layers of cholesterol </a:t>
            </a:r>
            <a:r>
              <a:rPr lang="en-US" sz="2200" b="1" dirty="0" smtClean="0">
                <a:solidFill>
                  <a:srgbClr val="C00000"/>
                </a:solidFill>
              </a:rPr>
              <a:t>crystals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b="1" dirty="0" smtClean="0">
                <a:solidFill>
                  <a:srgbClr val="C00000"/>
                </a:solidFill>
              </a:rPr>
              <a:t>An </a:t>
            </a:r>
            <a:r>
              <a:rPr lang="en-US" sz="2200" b="1" dirty="0">
                <a:solidFill>
                  <a:srgbClr val="C00000"/>
                </a:solidFill>
              </a:rPr>
              <a:t>outer calcified layer in advanced lesions</a:t>
            </a:r>
            <a:endParaRPr lang="en-US" sz="2200" b="1" dirty="0" smtClean="0">
              <a:solidFill>
                <a:srgbClr val="C00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4805" y="3492592"/>
            <a:ext cx="4879489" cy="3283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600200" y="1524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ATHEROSCLEROSIS</a:t>
            </a:r>
          </a:p>
        </p:txBody>
      </p:sp>
    </p:spTree>
    <p:extLst>
      <p:ext uri="{BB962C8B-B14F-4D97-AF65-F5344CB8AC3E}">
        <p14:creationId xmlns:p14="http://schemas.microsoft.com/office/powerpoint/2010/main" val="98722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199" y="152400"/>
            <a:ext cx="66886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SATURATION OF THE </a:t>
            </a:r>
            <a:r>
              <a:rPr lang="en-US" sz="32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MCP</a:t>
            </a:r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DETECTOR AND ELECTROSPRAY</a:t>
            </a:r>
          </a:p>
        </p:txBody>
      </p:sp>
      <p:sp>
        <p:nvSpPr>
          <p:cNvPr id="115" name="Content Placeholder 2"/>
          <p:cNvSpPr txBox="1">
            <a:spLocks/>
          </p:cNvSpPr>
          <p:nvPr/>
        </p:nvSpPr>
        <p:spPr>
          <a:xfrm>
            <a:off x="1101600" y="1515291"/>
            <a:ext cx="7946606" cy="51845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600" b="1" dirty="0" smtClean="0">
                <a:solidFill>
                  <a:srgbClr val="C00000"/>
                </a:solidFill>
              </a:rPr>
              <a:t>Saturation of electrospray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/>
              <a:t>Related to formation of droplets during the ionization process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sym typeface="Symbol"/>
              </a:rPr>
              <a:t> flow rate  linearity</a:t>
            </a:r>
            <a:endParaRPr lang="en-US" sz="2000" dirty="0" smtClean="0"/>
          </a:p>
          <a:p>
            <a:pPr lvl="1">
              <a:buFont typeface="Wingdings" pitchFamily="2" charset="2"/>
              <a:buChar char="§"/>
            </a:pPr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12889" y="3779512"/>
            <a:ext cx="2595160" cy="2488364"/>
            <a:chOff x="3352800" y="1595024"/>
            <a:chExt cx="2595160" cy="2488364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4011210" y="3616941"/>
              <a:ext cx="19304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4011210" y="1595024"/>
              <a:ext cx="0" cy="202191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011210" y="3806389"/>
              <a:ext cx="1930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 smtClean="0"/>
                <a:t>Order of magnitude</a:t>
              </a:r>
              <a:endParaRPr lang="en-US" sz="1200" i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20785" y="3612178"/>
              <a:ext cx="28245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C00000"/>
                  </a:solidFill>
                </a:rPr>
                <a:t>0</a:t>
              </a:r>
              <a:endParaRPr lang="en-US" sz="1500" b="1" dirty="0">
                <a:solidFill>
                  <a:srgbClr val="C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66810" y="3612178"/>
              <a:ext cx="28245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C00000"/>
                  </a:solidFill>
                </a:rPr>
                <a:t>2</a:t>
              </a:r>
              <a:endParaRPr lang="en-US" sz="1500" b="1" dirty="0">
                <a:solidFill>
                  <a:srgbClr val="C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08260" y="3609002"/>
              <a:ext cx="28245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C00000"/>
                  </a:solidFill>
                </a:rPr>
                <a:t>4</a:t>
              </a:r>
              <a:endParaRPr lang="en-US" sz="1500" b="1" dirty="0">
                <a:solidFill>
                  <a:srgbClr val="C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43110" y="3611834"/>
              <a:ext cx="28245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C00000"/>
                  </a:solidFill>
                </a:rPr>
                <a:t>6</a:t>
              </a:r>
              <a:endParaRPr lang="en-US" sz="1500" b="1" dirty="0">
                <a:solidFill>
                  <a:srgbClr val="C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65510" y="3609903"/>
              <a:ext cx="28245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C00000"/>
                  </a:solidFill>
                </a:rPr>
                <a:t>8</a:t>
              </a:r>
              <a:endParaRPr lang="en-US" sz="1500" b="1" dirty="0">
                <a:solidFill>
                  <a:srgbClr val="C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2473989" y="2473835"/>
              <a:ext cx="20346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 smtClean="0"/>
                <a:t>Ion intensity</a:t>
              </a:r>
              <a:endParaRPr lang="en-US" sz="1200" i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65254" y="3468062"/>
              <a:ext cx="44595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C00000"/>
                  </a:solidFill>
                </a:rPr>
                <a:t>10</a:t>
              </a:r>
              <a:r>
                <a:rPr lang="en-US" sz="1500" b="1" baseline="30000" dirty="0" smtClean="0">
                  <a:solidFill>
                    <a:srgbClr val="C00000"/>
                  </a:solidFill>
                </a:rPr>
                <a:t>4</a:t>
              </a:r>
              <a:endParaRPr lang="en-US" sz="1500" b="1" baseline="30000" dirty="0">
                <a:solidFill>
                  <a:srgbClr val="C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52554" y="3002266"/>
              <a:ext cx="44595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C00000"/>
                  </a:solidFill>
                </a:rPr>
                <a:t>10</a:t>
              </a:r>
              <a:r>
                <a:rPr lang="en-US" sz="1500" b="1" baseline="30000" dirty="0" smtClean="0">
                  <a:solidFill>
                    <a:srgbClr val="C00000"/>
                  </a:solidFill>
                </a:rPr>
                <a:t>5</a:t>
              </a:r>
              <a:endParaRPr lang="en-US" sz="1500" b="1" baseline="30000" dirty="0">
                <a:solidFill>
                  <a:srgbClr val="C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52554" y="2551058"/>
              <a:ext cx="44595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C00000"/>
                  </a:solidFill>
                </a:rPr>
                <a:t>10</a:t>
              </a:r>
              <a:r>
                <a:rPr lang="en-US" sz="1500" b="1" baseline="30000" dirty="0" smtClean="0">
                  <a:solidFill>
                    <a:srgbClr val="C00000"/>
                  </a:solidFill>
                </a:rPr>
                <a:t>6</a:t>
              </a:r>
              <a:endParaRPr lang="en-US" sz="1500" b="1" baseline="30000" dirty="0">
                <a:solidFill>
                  <a:srgbClr val="C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52554" y="2103378"/>
              <a:ext cx="44595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C00000"/>
                  </a:solidFill>
                </a:rPr>
                <a:t>10</a:t>
              </a:r>
              <a:r>
                <a:rPr lang="en-US" sz="1500" b="1" baseline="30000" dirty="0" smtClean="0">
                  <a:solidFill>
                    <a:srgbClr val="C00000"/>
                  </a:solidFill>
                </a:rPr>
                <a:t>7</a:t>
              </a:r>
              <a:endParaRPr lang="en-US" sz="1500" b="1" baseline="30000" dirty="0">
                <a:solidFill>
                  <a:srgbClr val="C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54541" y="1648328"/>
              <a:ext cx="44595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C00000"/>
                  </a:solidFill>
                </a:rPr>
                <a:t>10</a:t>
              </a:r>
              <a:r>
                <a:rPr lang="en-US" sz="1500" b="1" baseline="30000" dirty="0" smtClean="0">
                  <a:solidFill>
                    <a:srgbClr val="C00000"/>
                  </a:solidFill>
                </a:rPr>
                <a:t>8</a:t>
              </a:r>
              <a:endParaRPr lang="en-US" sz="1500" b="1" baseline="30000" dirty="0">
                <a:solidFill>
                  <a:srgbClr val="C0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76410" y="1600200"/>
              <a:ext cx="9080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dirty="0" smtClean="0"/>
                <a:t>Saturation of </a:t>
              </a:r>
              <a:r>
                <a:rPr lang="en-US" sz="1200" b="1" i="1" dirty="0" err="1" smtClean="0"/>
                <a:t>ESI</a:t>
              </a:r>
              <a:endParaRPr lang="en-US" sz="1200" b="1" i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12860" y="2771433"/>
              <a:ext cx="83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dirty="0" smtClean="0"/>
                <a:t>Linear range</a:t>
              </a:r>
              <a:endParaRPr lang="en-US" sz="1200" b="1" i="1" dirty="0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4300538" y="2089290"/>
              <a:ext cx="1562100" cy="1534973"/>
            </a:xfrm>
            <a:custGeom>
              <a:avLst/>
              <a:gdLst>
                <a:gd name="connsiteX0" fmla="*/ 0 w 1562100"/>
                <a:gd name="connsiteY0" fmla="*/ 1534973 h 1534973"/>
                <a:gd name="connsiteX1" fmla="*/ 552450 w 1562100"/>
                <a:gd name="connsiteY1" fmla="*/ 325298 h 1534973"/>
                <a:gd name="connsiteX2" fmla="*/ 633412 w 1562100"/>
                <a:gd name="connsiteY2" fmla="*/ 163373 h 1534973"/>
                <a:gd name="connsiteX3" fmla="*/ 742950 w 1562100"/>
                <a:gd name="connsiteY3" fmla="*/ 25260 h 1534973"/>
                <a:gd name="connsiteX4" fmla="*/ 1062037 w 1562100"/>
                <a:gd name="connsiteY4" fmla="*/ 15735 h 1534973"/>
                <a:gd name="connsiteX5" fmla="*/ 1433512 w 1562100"/>
                <a:gd name="connsiteY5" fmla="*/ 191948 h 1534973"/>
                <a:gd name="connsiteX6" fmla="*/ 1562100 w 1562100"/>
                <a:gd name="connsiteY6" fmla="*/ 325298 h 153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2100" h="1534973">
                  <a:moveTo>
                    <a:pt x="0" y="1534973"/>
                  </a:moveTo>
                  <a:lnTo>
                    <a:pt x="552450" y="325298"/>
                  </a:lnTo>
                  <a:cubicBezTo>
                    <a:pt x="658019" y="96698"/>
                    <a:pt x="601662" y="213379"/>
                    <a:pt x="633412" y="163373"/>
                  </a:cubicBezTo>
                  <a:cubicBezTo>
                    <a:pt x="665162" y="113367"/>
                    <a:pt x="671512" y="49866"/>
                    <a:pt x="742950" y="25260"/>
                  </a:cubicBezTo>
                  <a:cubicBezTo>
                    <a:pt x="814388" y="654"/>
                    <a:pt x="946943" y="-12046"/>
                    <a:pt x="1062037" y="15735"/>
                  </a:cubicBezTo>
                  <a:cubicBezTo>
                    <a:pt x="1177131" y="43516"/>
                    <a:pt x="1350168" y="140354"/>
                    <a:pt x="1433512" y="191948"/>
                  </a:cubicBezTo>
                  <a:cubicBezTo>
                    <a:pt x="1516856" y="243542"/>
                    <a:pt x="1539478" y="284420"/>
                    <a:pt x="1562100" y="325298"/>
                  </a:cubicBezTo>
                </a:path>
              </a:pathLst>
            </a:cu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700401" y="3779511"/>
            <a:ext cx="2595160" cy="2488364"/>
            <a:chOff x="4873751" y="3502859"/>
            <a:chExt cx="2595160" cy="2488364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5532161" y="5524776"/>
              <a:ext cx="19304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5532161" y="3502859"/>
              <a:ext cx="0" cy="202191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532161" y="5714224"/>
              <a:ext cx="1930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 smtClean="0"/>
                <a:t>Order of magnitude</a:t>
              </a:r>
              <a:endParaRPr lang="en-US" sz="1200" i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41736" y="5520013"/>
              <a:ext cx="28245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C00000"/>
                  </a:solidFill>
                </a:rPr>
                <a:t>0</a:t>
              </a:r>
              <a:endParaRPr lang="en-US" sz="1500" b="1" dirty="0">
                <a:solidFill>
                  <a:srgbClr val="C0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887761" y="5520013"/>
              <a:ext cx="28245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C00000"/>
                  </a:solidFill>
                </a:rPr>
                <a:t>2</a:t>
              </a:r>
              <a:endParaRPr lang="en-US" sz="1500" b="1" dirty="0">
                <a:solidFill>
                  <a:srgbClr val="C0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329211" y="5516837"/>
              <a:ext cx="28245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C00000"/>
                  </a:solidFill>
                </a:rPr>
                <a:t>4</a:t>
              </a:r>
              <a:endParaRPr lang="en-US" sz="1500" b="1" dirty="0">
                <a:solidFill>
                  <a:srgbClr val="C0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64061" y="5519669"/>
              <a:ext cx="28245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C00000"/>
                  </a:solidFill>
                </a:rPr>
                <a:t>6</a:t>
              </a:r>
              <a:endParaRPr lang="en-US" sz="1500" b="1" dirty="0">
                <a:solidFill>
                  <a:srgbClr val="C0000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86461" y="5517738"/>
              <a:ext cx="28245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C00000"/>
                  </a:solidFill>
                </a:rPr>
                <a:t>8</a:t>
              </a:r>
              <a:endParaRPr lang="en-US" sz="1500" b="1" dirty="0">
                <a:solidFill>
                  <a:srgbClr val="C0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3994940" y="4381670"/>
              <a:ext cx="20346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 smtClean="0"/>
                <a:t>Ion intensity</a:t>
              </a:r>
              <a:endParaRPr lang="en-US" sz="1200" i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086205" y="5375897"/>
              <a:ext cx="44595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C00000"/>
                  </a:solidFill>
                </a:rPr>
                <a:t>10</a:t>
              </a:r>
              <a:r>
                <a:rPr lang="en-US" sz="1500" b="1" baseline="30000" dirty="0" smtClean="0">
                  <a:solidFill>
                    <a:srgbClr val="C00000"/>
                  </a:solidFill>
                </a:rPr>
                <a:t>4</a:t>
              </a:r>
              <a:endParaRPr lang="en-US" sz="1500" b="1" baseline="30000" dirty="0">
                <a:solidFill>
                  <a:srgbClr val="C0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073505" y="4910101"/>
              <a:ext cx="44595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C00000"/>
                  </a:solidFill>
                </a:rPr>
                <a:t>10</a:t>
              </a:r>
              <a:r>
                <a:rPr lang="en-US" sz="1500" b="1" baseline="30000" dirty="0" smtClean="0">
                  <a:solidFill>
                    <a:srgbClr val="C00000"/>
                  </a:solidFill>
                </a:rPr>
                <a:t>5</a:t>
              </a:r>
              <a:endParaRPr lang="en-US" sz="1500" b="1" baseline="30000" dirty="0">
                <a:solidFill>
                  <a:srgbClr val="C0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73505" y="4458893"/>
              <a:ext cx="44595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C00000"/>
                  </a:solidFill>
                </a:rPr>
                <a:t>10</a:t>
              </a:r>
              <a:r>
                <a:rPr lang="en-US" sz="1500" b="1" baseline="30000" dirty="0" smtClean="0">
                  <a:solidFill>
                    <a:srgbClr val="C00000"/>
                  </a:solidFill>
                </a:rPr>
                <a:t>6</a:t>
              </a:r>
              <a:endParaRPr lang="en-US" sz="1500" b="1" baseline="30000" dirty="0">
                <a:solidFill>
                  <a:srgbClr val="C0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073505" y="4011213"/>
              <a:ext cx="44595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C00000"/>
                  </a:solidFill>
                </a:rPr>
                <a:t>10</a:t>
              </a:r>
              <a:r>
                <a:rPr lang="en-US" sz="1500" b="1" baseline="30000" dirty="0" smtClean="0">
                  <a:solidFill>
                    <a:srgbClr val="C00000"/>
                  </a:solidFill>
                </a:rPr>
                <a:t>7</a:t>
              </a:r>
              <a:endParaRPr lang="en-US" sz="1500" b="1" baseline="30000" dirty="0">
                <a:solidFill>
                  <a:srgbClr val="C0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075492" y="3556163"/>
              <a:ext cx="44595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C00000"/>
                  </a:solidFill>
                </a:rPr>
                <a:t>10</a:t>
              </a:r>
              <a:r>
                <a:rPr lang="en-US" sz="1500" b="1" baseline="30000" dirty="0" smtClean="0">
                  <a:solidFill>
                    <a:srgbClr val="C00000"/>
                  </a:solidFill>
                </a:rPr>
                <a:t>8</a:t>
              </a:r>
              <a:endParaRPr lang="en-US" sz="1500" b="1" baseline="30000" dirty="0">
                <a:solidFill>
                  <a:srgbClr val="C00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488906" y="3508035"/>
              <a:ext cx="9165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dirty="0" smtClean="0"/>
                <a:t>Saturation of </a:t>
              </a:r>
              <a:r>
                <a:rPr lang="en-US" sz="1200" b="1" i="1" dirty="0" err="1" smtClean="0"/>
                <a:t>ESI</a:t>
              </a:r>
              <a:endParaRPr lang="en-US" sz="1200" b="1" i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33811" y="4679268"/>
              <a:ext cx="83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dirty="0" smtClean="0"/>
                <a:t>Linear range</a:t>
              </a:r>
              <a:endParaRPr lang="en-US" sz="1200" b="1" i="1" dirty="0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5821489" y="3997125"/>
              <a:ext cx="1562100" cy="1534973"/>
            </a:xfrm>
            <a:custGeom>
              <a:avLst/>
              <a:gdLst>
                <a:gd name="connsiteX0" fmla="*/ 0 w 1562100"/>
                <a:gd name="connsiteY0" fmla="*/ 1534973 h 1534973"/>
                <a:gd name="connsiteX1" fmla="*/ 552450 w 1562100"/>
                <a:gd name="connsiteY1" fmla="*/ 325298 h 1534973"/>
                <a:gd name="connsiteX2" fmla="*/ 633412 w 1562100"/>
                <a:gd name="connsiteY2" fmla="*/ 163373 h 1534973"/>
                <a:gd name="connsiteX3" fmla="*/ 742950 w 1562100"/>
                <a:gd name="connsiteY3" fmla="*/ 25260 h 1534973"/>
                <a:gd name="connsiteX4" fmla="*/ 1062037 w 1562100"/>
                <a:gd name="connsiteY4" fmla="*/ 15735 h 1534973"/>
                <a:gd name="connsiteX5" fmla="*/ 1433512 w 1562100"/>
                <a:gd name="connsiteY5" fmla="*/ 191948 h 1534973"/>
                <a:gd name="connsiteX6" fmla="*/ 1562100 w 1562100"/>
                <a:gd name="connsiteY6" fmla="*/ 325298 h 153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2100" h="1534973">
                  <a:moveTo>
                    <a:pt x="0" y="1534973"/>
                  </a:moveTo>
                  <a:lnTo>
                    <a:pt x="552450" y="325298"/>
                  </a:lnTo>
                  <a:cubicBezTo>
                    <a:pt x="658019" y="96698"/>
                    <a:pt x="601662" y="213379"/>
                    <a:pt x="633412" y="163373"/>
                  </a:cubicBezTo>
                  <a:cubicBezTo>
                    <a:pt x="665162" y="113367"/>
                    <a:pt x="671512" y="49866"/>
                    <a:pt x="742950" y="25260"/>
                  </a:cubicBezTo>
                  <a:cubicBezTo>
                    <a:pt x="814388" y="654"/>
                    <a:pt x="946943" y="-12046"/>
                    <a:pt x="1062037" y="15735"/>
                  </a:cubicBezTo>
                  <a:cubicBezTo>
                    <a:pt x="1177131" y="43516"/>
                    <a:pt x="1350168" y="140354"/>
                    <a:pt x="1433512" y="191948"/>
                  </a:cubicBezTo>
                  <a:cubicBezTo>
                    <a:pt x="1516856" y="243542"/>
                    <a:pt x="1539478" y="284420"/>
                    <a:pt x="1562100" y="325298"/>
                  </a:cubicBezTo>
                </a:path>
              </a:pathLst>
            </a:cu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5867400" y="4571093"/>
              <a:ext cx="1243012" cy="953407"/>
            </a:xfrm>
            <a:custGeom>
              <a:avLst/>
              <a:gdLst>
                <a:gd name="connsiteX0" fmla="*/ 0 w 1243012"/>
                <a:gd name="connsiteY0" fmla="*/ 953407 h 953407"/>
                <a:gd name="connsiteX1" fmla="*/ 261937 w 1243012"/>
                <a:gd name="connsiteY1" fmla="*/ 372382 h 953407"/>
                <a:gd name="connsiteX2" fmla="*/ 409575 w 1243012"/>
                <a:gd name="connsiteY2" fmla="*/ 53295 h 953407"/>
                <a:gd name="connsiteX3" fmla="*/ 757237 w 1243012"/>
                <a:gd name="connsiteY3" fmla="*/ 10432 h 953407"/>
                <a:gd name="connsiteX4" fmla="*/ 1243012 w 1243012"/>
                <a:gd name="connsiteY4" fmla="*/ 162832 h 953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2" h="953407">
                  <a:moveTo>
                    <a:pt x="0" y="953407"/>
                  </a:moveTo>
                  <a:lnTo>
                    <a:pt x="261937" y="372382"/>
                  </a:lnTo>
                  <a:cubicBezTo>
                    <a:pt x="330200" y="222363"/>
                    <a:pt x="327025" y="113620"/>
                    <a:pt x="409575" y="53295"/>
                  </a:cubicBezTo>
                  <a:cubicBezTo>
                    <a:pt x="492125" y="-7030"/>
                    <a:pt x="618331" y="-7824"/>
                    <a:pt x="757237" y="10432"/>
                  </a:cubicBezTo>
                  <a:cubicBezTo>
                    <a:pt x="896143" y="28688"/>
                    <a:pt x="1069577" y="95760"/>
                    <a:pt x="1243012" y="162832"/>
                  </a:cubicBezTo>
                </a:path>
              </a:pathLst>
            </a:cu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30"/>
          <a:stretch>
            <a:fillRect/>
          </a:stretch>
        </p:blipFill>
        <p:spPr bwMode="auto">
          <a:xfrm>
            <a:off x="6087107" y="4811795"/>
            <a:ext cx="572956" cy="122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2"/>
          <a:stretch>
            <a:fillRect/>
          </a:stretch>
        </p:blipFill>
        <p:spPr bwMode="auto">
          <a:xfrm>
            <a:off x="6208369" y="5331658"/>
            <a:ext cx="357268" cy="705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2"/>
          <a:stretch>
            <a:fillRect/>
          </a:stretch>
        </p:blipFill>
        <p:spPr bwMode="auto">
          <a:xfrm>
            <a:off x="7578966" y="5747050"/>
            <a:ext cx="357268" cy="23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26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25" y="2951059"/>
            <a:ext cx="572956" cy="3153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5691324" y="3738932"/>
            <a:ext cx="14905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err="1" smtClean="0">
                <a:solidFill>
                  <a:srgbClr val="000099"/>
                </a:solidFill>
              </a:rPr>
              <a:t>Analyte</a:t>
            </a:r>
            <a:r>
              <a:rPr lang="en-US" sz="1500" b="1" i="1" dirty="0" smtClean="0">
                <a:solidFill>
                  <a:srgbClr val="000099"/>
                </a:solidFill>
              </a:rPr>
              <a:t> 1</a:t>
            </a:r>
          </a:p>
          <a:p>
            <a:r>
              <a:rPr lang="en-US" sz="1500" b="1" i="1" dirty="0" err="1" smtClean="0">
                <a:solidFill>
                  <a:srgbClr val="FF0000"/>
                </a:solidFill>
              </a:rPr>
              <a:t>Analyte</a:t>
            </a:r>
            <a:r>
              <a:rPr lang="en-US" sz="1500" b="1" i="1" dirty="0" smtClean="0">
                <a:solidFill>
                  <a:srgbClr val="FF0000"/>
                </a:solidFill>
              </a:rPr>
              <a:t> 2</a:t>
            </a:r>
          </a:p>
          <a:p>
            <a:r>
              <a:rPr lang="en-US" sz="1500" b="1" i="1" dirty="0" smtClean="0"/>
              <a:t>No saturation, no suppression</a:t>
            </a:r>
            <a:endParaRPr lang="en-US" sz="1500" b="1" i="1" dirty="0"/>
          </a:p>
        </p:txBody>
      </p:sp>
      <p:sp>
        <p:nvSpPr>
          <p:cNvPr id="47" name="TextBox 46"/>
          <p:cNvSpPr txBox="1"/>
          <p:nvPr/>
        </p:nvSpPr>
        <p:spPr>
          <a:xfrm>
            <a:off x="7817171" y="2914639"/>
            <a:ext cx="15906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err="1" smtClean="0">
                <a:solidFill>
                  <a:srgbClr val="000099"/>
                </a:solidFill>
              </a:rPr>
              <a:t>Analyte</a:t>
            </a:r>
            <a:r>
              <a:rPr lang="en-US" sz="1500" b="1" i="1" dirty="0" smtClean="0">
                <a:solidFill>
                  <a:srgbClr val="000099"/>
                </a:solidFill>
              </a:rPr>
              <a:t> 1: </a:t>
            </a:r>
            <a:r>
              <a:rPr lang="en-US" sz="1500" b="1" i="1" dirty="0" err="1" smtClean="0">
                <a:solidFill>
                  <a:srgbClr val="000099"/>
                </a:solidFill>
              </a:rPr>
              <a:t>ESI</a:t>
            </a:r>
            <a:r>
              <a:rPr lang="en-US" sz="1500" b="1" i="1" dirty="0" smtClean="0">
                <a:solidFill>
                  <a:srgbClr val="000099"/>
                </a:solidFill>
              </a:rPr>
              <a:t> saturation</a:t>
            </a:r>
            <a:endParaRPr lang="en-US" sz="1500" b="1" i="1" dirty="0">
              <a:solidFill>
                <a:srgbClr val="000099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860035" y="5360530"/>
            <a:ext cx="12077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err="1" smtClean="0">
                <a:solidFill>
                  <a:srgbClr val="FF0000"/>
                </a:solidFill>
              </a:rPr>
              <a:t>Analyte</a:t>
            </a:r>
            <a:r>
              <a:rPr lang="en-US" sz="1500" b="1" i="1" dirty="0" smtClean="0">
                <a:solidFill>
                  <a:srgbClr val="FF0000"/>
                </a:solidFill>
              </a:rPr>
              <a:t> 2: Suppression</a:t>
            </a:r>
            <a:endParaRPr lang="en-US" sz="1500" b="1" i="1" dirty="0">
              <a:solidFill>
                <a:srgbClr val="FF0000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387003" y="5264983"/>
            <a:ext cx="1376600" cy="4195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78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199" y="152400"/>
            <a:ext cx="6688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SATURATION OF </a:t>
            </a:r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ELECTROSPRAY</a:t>
            </a:r>
            <a:endParaRPr lang="en-US" sz="32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 flipV="1">
            <a:off x="785813" y="1600200"/>
            <a:ext cx="0" cy="1952625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671513" y="1419225"/>
            <a:ext cx="11430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7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423863" y="1438275"/>
            <a:ext cx="2571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x10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747713" y="3552825"/>
            <a:ext cx="38100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652463" y="3486150"/>
            <a:ext cx="1238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0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 flipH="1">
            <a:off x="747713" y="3295650"/>
            <a:ext cx="38100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652463" y="3228975"/>
            <a:ext cx="1238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 flipH="1">
            <a:off x="747713" y="3028950"/>
            <a:ext cx="38100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652463" y="2962275"/>
            <a:ext cx="1238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2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 flipH="1">
            <a:off x="747713" y="2771775"/>
            <a:ext cx="38100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652463" y="2705100"/>
            <a:ext cx="1238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3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7"/>
          <p:cNvSpPr>
            <a:spLocks noChangeShapeType="1"/>
          </p:cNvSpPr>
          <p:nvPr/>
        </p:nvSpPr>
        <p:spPr bwMode="auto">
          <a:xfrm flipH="1">
            <a:off x="747713" y="2514600"/>
            <a:ext cx="38100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652463" y="2447925"/>
            <a:ext cx="1238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4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Line 19"/>
          <p:cNvSpPr>
            <a:spLocks noChangeShapeType="1"/>
          </p:cNvSpPr>
          <p:nvPr/>
        </p:nvSpPr>
        <p:spPr bwMode="auto">
          <a:xfrm flipH="1">
            <a:off x="747713" y="2247900"/>
            <a:ext cx="38100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652463" y="2181225"/>
            <a:ext cx="1238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5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Line 21"/>
          <p:cNvSpPr>
            <a:spLocks noChangeShapeType="1"/>
          </p:cNvSpPr>
          <p:nvPr/>
        </p:nvSpPr>
        <p:spPr bwMode="auto">
          <a:xfrm flipH="1">
            <a:off x="747713" y="1990725"/>
            <a:ext cx="38100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652463" y="1924050"/>
            <a:ext cx="1238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6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 flipH="1">
            <a:off x="747713" y="1724025"/>
            <a:ext cx="38100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652463" y="1657350"/>
            <a:ext cx="1238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7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Freeform 29"/>
          <p:cNvSpPr>
            <a:spLocks/>
          </p:cNvSpPr>
          <p:nvPr/>
        </p:nvSpPr>
        <p:spPr bwMode="auto">
          <a:xfrm>
            <a:off x="814388" y="1990725"/>
            <a:ext cx="5629275" cy="1476375"/>
          </a:xfrm>
          <a:custGeom>
            <a:avLst/>
            <a:gdLst>
              <a:gd name="T0" fmla="*/ 96 w 3546"/>
              <a:gd name="T1" fmla="*/ 924 h 930"/>
              <a:gd name="T2" fmla="*/ 156 w 3546"/>
              <a:gd name="T3" fmla="*/ 912 h 930"/>
              <a:gd name="T4" fmla="*/ 246 w 3546"/>
              <a:gd name="T5" fmla="*/ 918 h 930"/>
              <a:gd name="T6" fmla="*/ 294 w 3546"/>
              <a:gd name="T7" fmla="*/ 918 h 930"/>
              <a:gd name="T8" fmla="*/ 384 w 3546"/>
              <a:gd name="T9" fmla="*/ 912 h 930"/>
              <a:gd name="T10" fmla="*/ 474 w 3546"/>
              <a:gd name="T11" fmla="*/ 918 h 930"/>
              <a:gd name="T12" fmla="*/ 528 w 3546"/>
              <a:gd name="T13" fmla="*/ 918 h 930"/>
              <a:gd name="T14" fmla="*/ 588 w 3546"/>
              <a:gd name="T15" fmla="*/ 912 h 930"/>
              <a:gd name="T16" fmla="*/ 630 w 3546"/>
              <a:gd name="T17" fmla="*/ 888 h 930"/>
              <a:gd name="T18" fmla="*/ 708 w 3546"/>
              <a:gd name="T19" fmla="*/ 912 h 930"/>
              <a:gd name="T20" fmla="*/ 804 w 3546"/>
              <a:gd name="T21" fmla="*/ 918 h 930"/>
              <a:gd name="T22" fmla="*/ 906 w 3546"/>
              <a:gd name="T23" fmla="*/ 918 h 930"/>
              <a:gd name="T24" fmla="*/ 966 w 3546"/>
              <a:gd name="T25" fmla="*/ 912 h 930"/>
              <a:gd name="T26" fmla="*/ 1044 w 3546"/>
              <a:gd name="T27" fmla="*/ 900 h 930"/>
              <a:gd name="T28" fmla="*/ 1104 w 3546"/>
              <a:gd name="T29" fmla="*/ 894 h 930"/>
              <a:gd name="T30" fmla="*/ 1164 w 3546"/>
              <a:gd name="T31" fmla="*/ 888 h 930"/>
              <a:gd name="T32" fmla="*/ 1230 w 3546"/>
              <a:gd name="T33" fmla="*/ 894 h 930"/>
              <a:gd name="T34" fmla="*/ 1290 w 3546"/>
              <a:gd name="T35" fmla="*/ 870 h 930"/>
              <a:gd name="T36" fmla="*/ 1374 w 3546"/>
              <a:gd name="T37" fmla="*/ 894 h 930"/>
              <a:gd name="T38" fmla="*/ 1440 w 3546"/>
              <a:gd name="T39" fmla="*/ 894 h 930"/>
              <a:gd name="T40" fmla="*/ 1482 w 3546"/>
              <a:gd name="T41" fmla="*/ 876 h 930"/>
              <a:gd name="T42" fmla="*/ 1548 w 3546"/>
              <a:gd name="T43" fmla="*/ 882 h 930"/>
              <a:gd name="T44" fmla="*/ 1590 w 3546"/>
              <a:gd name="T45" fmla="*/ 816 h 930"/>
              <a:gd name="T46" fmla="*/ 1650 w 3546"/>
              <a:gd name="T47" fmla="*/ 816 h 930"/>
              <a:gd name="T48" fmla="*/ 1680 w 3546"/>
              <a:gd name="T49" fmla="*/ 588 h 930"/>
              <a:gd name="T50" fmla="*/ 1710 w 3546"/>
              <a:gd name="T51" fmla="*/ 546 h 930"/>
              <a:gd name="T52" fmla="*/ 1746 w 3546"/>
              <a:gd name="T53" fmla="*/ 330 h 930"/>
              <a:gd name="T54" fmla="*/ 1788 w 3546"/>
              <a:gd name="T55" fmla="*/ 438 h 930"/>
              <a:gd name="T56" fmla="*/ 1818 w 3546"/>
              <a:gd name="T57" fmla="*/ 486 h 930"/>
              <a:gd name="T58" fmla="*/ 1872 w 3546"/>
              <a:gd name="T59" fmla="*/ 798 h 930"/>
              <a:gd name="T60" fmla="*/ 1902 w 3546"/>
              <a:gd name="T61" fmla="*/ 720 h 930"/>
              <a:gd name="T62" fmla="*/ 1932 w 3546"/>
              <a:gd name="T63" fmla="*/ 396 h 930"/>
              <a:gd name="T64" fmla="*/ 1968 w 3546"/>
              <a:gd name="T65" fmla="*/ 528 h 930"/>
              <a:gd name="T66" fmla="*/ 2004 w 3546"/>
              <a:gd name="T67" fmla="*/ 630 h 930"/>
              <a:gd name="T68" fmla="*/ 2052 w 3546"/>
              <a:gd name="T69" fmla="*/ 744 h 930"/>
              <a:gd name="T70" fmla="*/ 2094 w 3546"/>
              <a:gd name="T71" fmla="*/ 768 h 930"/>
              <a:gd name="T72" fmla="*/ 2148 w 3546"/>
              <a:gd name="T73" fmla="*/ 846 h 930"/>
              <a:gd name="T74" fmla="*/ 2184 w 3546"/>
              <a:gd name="T75" fmla="*/ 828 h 930"/>
              <a:gd name="T76" fmla="*/ 2244 w 3546"/>
              <a:gd name="T77" fmla="*/ 888 h 930"/>
              <a:gd name="T78" fmla="*/ 2316 w 3546"/>
              <a:gd name="T79" fmla="*/ 888 h 930"/>
              <a:gd name="T80" fmla="*/ 2370 w 3546"/>
              <a:gd name="T81" fmla="*/ 852 h 930"/>
              <a:gd name="T82" fmla="*/ 2442 w 3546"/>
              <a:gd name="T83" fmla="*/ 882 h 930"/>
              <a:gd name="T84" fmla="*/ 2514 w 3546"/>
              <a:gd name="T85" fmla="*/ 894 h 930"/>
              <a:gd name="T86" fmla="*/ 2616 w 3546"/>
              <a:gd name="T87" fmla="*/ 876 h 930"/>
              <a:gd name="T88" fmla="*/ 2676 w 3546"/>
              <a:gd name="T89" fmla="*/ 882 h 930"/>
              <a:gd name="T90" fmla="*/ 2766 w 3546"/>
              <a:gd name="T91" fmla="*/ 894 h 930"/>
              <a:gd name="T92" fmla="*/ 2844 w 3546"/>
              <a:gd name="T93" fmla="*/ 894 h 930"/>
              <a:gd name="T94" fmla="*/ 2928 w 3546"/>
              <a:gd name="T95" fmla="*/ 888 h 930"/>
              <a:gd name="T96" fmla="*/ 3012 w 3546"/>
              <a:gd name="T97" fmla="*/ 882 h 930"/>
              <a:gd name="T98" fmla="*/ 3108 w 3546"/>
              <a:gd name="T99" fmla="*/ 888 h 930"/>
              <a:gd name="T100" fmla="*/ 3192 w 3546"/>
              <a:gd name="T101" fmla="*/ 840 h 930"/>
              <a:gd name="T102" fmla="*/ 3246 w 3546"/>
              <a:gd name="T103" fmla="*/ 852 h 930"/>
              <a:gd name="T104" fmla="*/ 3312 w 3546"/>
              <a:gd name="T105" fmla="*/ 816 h 930"/>
              <a:gd name="T106" fmla="*/ 3342 w 3546"/>
              <a:gd name="T107" fmla="*/ 690 h 930"/>
              <a:gd name="T108" fmla="*/ 3372 w 3546"/>
              <a:gd name="T109" fmla="*/ 588 h 930"/>
              <a:gd name="T110" fmla="*/ 3402 w 3546"/>
              <a:gd name="T111" fmla="*/ 594 h 930"/>
              <a:gd name="T112" fmla="*/ 3432 w 3546"/>
              <a:gd name="T113" fmla="*/ 504 h 930"/>
              <a:gd name="T114" fmla="*/ 3480 w 3546"/>
              <a:gd name="T115" fmla="*/ 654 h 930"/>
              <a:gd name="T116" fmla="*/ 3504 w 3546"/>
              <a:gd name="T117" fmla="*/ 126 h 930"/>
              <a:gd name="T118" fmla="*/ 3534 w 3546"/>
              <a:gd name="T119" fmla="*/ 6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546" h="930">
                <a:moveTo>
                  <a:pt x="0" y="924"/>
                </a:moveTo>
                <a:lnTo>
                  <a:pt x="6" y="924"/>
                </a:lnTo>
                <a:lnTo>
                  <a:pt x="12" y="924"/>
                </a:lnTo>
                <a:lnTo>
                  <a:pt x="18" y="924"/>
                </a:lnTo>
                <a:lnTo>
                  <a:pt x="24" y="924"/>
                </a:lnTo>
                <a:lnTo>
                  <a:pt x="30" y="924"/>
                </a:lnTo>
                <a:lnTo>
                  <a:pt x="36" y="924"/>
                </a:lnTo>
                <a:lnTo>
                  <a:pt x="42" y="924"/>
                </a:lnTo>
                <a:lnTo>
                  <a:pt x="48" y="924"/>
                </a:lnTo>
                <a:lnTo>
                  <a:pt x="54" y="924"/>
                </a:lnTo>
                <a:lnTo>
                  <a:pt x="60" y="924"/>
                </a:lnTo>
                <a:lnTo>
                  <a:pt x="66" y="924"/>
                </a:lnTo>
                <a:lnTo>
                  <a:pt x="72" y="924"/>
                </a:lnTo>
                <a:lnTo>
                  <a:pt x="78" y="924"/>
                </a:lnTo>
                <a:lnTo>
                  <a:pt x="84" y="924"/>
                </a:lnTo>
                <a:lnTo>
                  <a:pt x="90" y="924"/>
                </a:lnTo>
                <a:lnTo>
                  <a:pt x="96" y="924"/>
                </a:lnTo>
                <a:lnTo>
                  <a:pt x="102" y="924"/>
                </a:lnTo>
                <a:lnTo>
                  <a:pt x="108" y="924"/>
                </a:lnTo>
                <a:lnTo>
                  <a:pt x="114" y="924"/>
                </a:lnTo>
                <a:lnTo>
                  <a:pt x="120" y="924"/>
                </a:lnTo>
                <a:lnTo>
                  <a:pt x="126" y="924"/>
                </a:lnTo>
                <a:lnTo>
                  <a:pt x="132" y="924"/>
                </a:lnTo>
                <a:lnTo>
                  <a:pt x="132" y="930"/>
                </a:lnTo>
                <a:lnTo>
                  <a:pt x="138" y="924"/>
                </a:lnTo>
                <a:lnTo>
                  <a:pt x="144" y="918"/>
                </a:lnTo>
                <a:lnTo>
                  <a:pt x="144" y="912"/>
                </a:lnTo>
                <a:lnTo>
                  <a:pt x="144" y="918"/>
                </a:lnTo>
                <a:lnTo>
                  <a:pt x="144" y="912"/>
                </a:lnTo>
                <a:lnTo>
                  <a:pt x="150" y="912"/>
                </a:lnTo>
                <a:lnTo>
                  <a:pt x="150" y="918"/>
                </a:lnTo>
                <a:lnTo>
                  <a:pt x="156" y="912"/>
                </a:lnTo>
                <a:lnTo>
                  <a:pt x="156" y="906"/>
                </a:lnTo>
                <a:lnTo>
                  <a:pt x="156" y="912"/>
                </a:lnTo>
                <a:lnTo>
                  <a:pt x="156" y="906"/>
                </a:lnTo>
                <a:lnTo>
                  <a:pt x="162" y="900"/>
                </a:lnTo>
                <a:lnTo>
                  <a:pt x="168" y="900"/>
                </a:lnTo>
                <a:lnTo>
                  <a:pt x="174" y="906"/>
                </a:lnTo>
                <a:lnTo>
                  <a:pt x="174" y="912"/>
                </a:lnTo>
                <a:lnTo>
                  <a:pt x="180" y="912"/>
                </a:lnTo>
                <a:lnTo>
                  <a:pt x="186" y="912"/>
                </a:lnTo>
                <a:lnTo>
                  <a:pt x="192" y="912"/>
                </a:lnTo>
                <a:lnTo>
                  <a:pt x="198" y="912"/>
                </a:lnTo>
                <a:lnTo>
                  <a:pt x="204" y="912"/>
                </a:lnTo>
                <a:lnTo>
                  <a:pt x="210" y="918"/>
                </a:lnTo>
                <a:lnTo>
                  <a:pt x="216" y="918"/>
                </a:lnTo>
                <a:lnTo>
                  <a:pt x="222" y="918"/>
                </a:lnTo>
                <a:lnTo>
                  <a:pt x="228" y="918"/>
                </a:lnTo>
                <a:lnTo>
                  <a:pt x="234" y="918"/>
                </a:lnTo>
                <a:lnTo>
                  <a:pt x="240" y="918"/>
                </a:lnTo>
                <a:lnTo>
                  <a:pt x="246" y="918"/>
                </a:lnTo>
                <a:lnTo>
                  <a:pt x="252" y="918"/>
                </a:lnTo>
                <a:lnTo>
                  <a:pt x="252" y="912"/>
                </a:lnTo>
                <a:lnTo>
                  <a:pt x="252" y="918"/>
                </a:lnTo>
                <a:lnTo>
                  <a:pt x="252" y="912"/>
                </a:lnTo>
                <a:lnTo>
                  <a:pt x="258" y="900"/>
                </a:lnTo>
                <a:lnTo>
                  <a:pt x="258" y="846"/>
                </a:lnTo>
                <a:lnTo>
                  <a:pt x="258" y="900"/>
                </a:lnTo>
                <a:lnTo>
                  <a:pt x="258" y="846"/>
                </a:lnTo>
                <a:lnTo>
                  <a:pt x="264" y="840"/>
                </a:lnTo>
                <a:lnTo>
                  <a:pt x="264" y="852"/>
                </a:lnTo>
                <a:lnTo>
                  <a:pt x="270" y="870"/>
                </a:lnTo>
                <a:lnTo>
                  <a:pt x="270" y="894"/>
                </a:lnTo>
                <a:lnTo>
                  <a:pt x="276" y="906"/>
                </a:lnTo>
                <a:lnTo>
                  <a:pt x="276" y="912"/>
                </a:lnTo>
                <a:lnTo>
                  <a:pt x="282" y="912"/>
                </a:lnTo>
                <a:lnTo>
                  <a:pt x="288" y="918"/>
                </a:lnTo>
                <a:lnTo>
                  <a:pt x="294" y="918"/>
                </a:lnTo>
                <a:lnTo>
                  <a:pt x="300" y="918"/>
                </a:lnTo>
                <a:lnTo>
                  <a:pt x="306" y="918"/>
                </a:lnTo>
                <a:lnTo>
                  <a:pt x="312" y="918"/>
                </a:lnTo>
                <a:lnTo>
                  <a:pt x="318" y="918"/>
                </a:lnTo>
                <a:lnTo>
                  <a:pt x="324" y="918"/>
                </a:lnTo>
                <a:lnTo>
                  <a:pt x="330" y="918"/>
                </a:lnTo>
                <a:lnTo>
                  <a:pt x="336" y="918"/>
                </a:lnTo>
                <a:lnTo>
                  <a:pt x="342" y="918"/>
                </a:lnTo>
                <a:lnTo>
                  <a:pt x="348" y="918"/>
                </a:lnTo>
                <a:lnTo>
                  <a:pt x="354" y="912"/>
                </a:lnTo>
                <a:lnTo>
                  <a:pt x="360" y="912"/>
                </a:lnTo>
                <a:lnTo>
                  <a:pt x="366" y="906"/>
                </a:lnTo>
                <a:lnTo>
                  <a:pt x="372" y="900"/>
                </a:lnTo>
                <a:lnTo>
                  <a:pt x="378" y="900"/>
                </a:lnTo>
                <a:lnTo>
                  <a:pt x="378" y="906"/>
                </a:lnTo>
                <a:lnTo>
                  <a:pt x="384" y="906"/>
                </a:lnTo>
                <a:lnTo>
                  <a:pt x="384" y="912"/>
                </a:lnTo>
                <a:lnTo>
                  <a:pt x="390" y="912"/>
                </a:lnTo>
                <a:lnTo>
                  <a:pt x="396" y="918"/>
                </a:lnTo>
                <a:lnTo>
                  <a:pt x="402" y="918"/>
                </a:lnTo>
                <a:lnTo>
                  <a:pt x="408" y="918"/>
                </a:lnTo>
                <a:lnTo>
                  <a:pt x="414" y="912"/>
                </a:lnTo>
                <a:lnTo>
                  <a:pt x="420" y="912"/>
                </a:lnTo>
                <a:lnTo>
                  <a:pt x="426" y="912"/>
                </a:lnTo>
                <a:lnTo>
                  <a:pt x="432" y="912"/>
                </a:lnTo>
                <a:lnTo>
                  <a:pt x="438" y="912"/>
                </a:lnTo>
                <a:lnTo>
                  <a:pt x="444" y="912"/>
                </a:lnTo>
                <a:lnTo>
                  <a:pt x="450" y="912"/>
                </a:lnTo>
                <a:lnTo>
                  <a:pt x="450" y="918"/>
                </a:lnTo>
                <a:lnTo>
                  <a:pt x="456" y="912"/>
                </a:lnTo>
                <a:lnTo>
                  <a:pt x="462" y="912"/>
                </a:lnTo>
                <a:lnTo>
                  <a:pt x="468" y="912"/>
                </a:lnTo>
                <a:lnTo>
                  <a:pt x="468" y="918"/>
                </a:lnTo>
                <a:lnTo>
                  <a:pt x="474" y="918"/>
                </a:lnTo>
                <a:lnTo>
                  <a:pt x="480" y="918"/>
                </a:lnTo>
                <a:lnTo>
                  <a:pt x="486" y="918"/>
                </a:lnTo>
                <a:lnTo>
                  <a:pt x="492" y="918"/>
                </a:lnTo>
                <a:lnTo>
                  <a:pt x="498" y="912"/>
                </a:lnTo>
                <a:lnTo>
                  <a:pt x="498" y="906"/>
                </a:lnTo>
                <a:lnTo>
                  <a:pt x="498" y="912"/>
                </a:lnTo>
                <a:lnTo>
                  <a:pt x="498" y="906"/>
                </a:lnTo>
                <a:lnTo>
                  <a:pt x="504" y="906"/>
                </a:lnTo>
                <a:lnTo>
                  <a:pt x="504" y="900"/>
                </a:lnTo>
                <a:lnTo>
                  <a:pt x="504" y="906"/>
                </a:lnTo>
                <a:lnTo>
                  <a:pt x="504" y="900"/>
                </a:lnTo>
                <a:lnTo>
                  <a:pt x="510" y="900"/>
                </a:lnTo>
                <a:lnTo>
                  <a:pt x="516" y="900"/>
                </a:lnTo>
                <a:lnTo>
                  <a:pt x="516" y="906"/>
                </a:lnTo>
                <a:lnTo>
                  <a:pt x="522" y="906"/>
                </a:lnTo>
                <a:lnTo>
                  <a:pt x="522" y="912"/>
                </a:lnTo>
                <a:lnTo>
                  <a:pt x="528" y="918"/>
                </a:lnTo>
                <a:lnTo>
                  <a:pt x="534" y="918"/>
                </a:lnTo>
                <a:lnTo>
                  <a:pt x="540" y="918"/>
                </a:lnTo>
                <a:lnTo>
                  <a:pt x="540" y="912"/>
                </a:lnTo>
                <a:lnTo>
                  <a:pt x="540" y="918"/>
                </a:lnTo>
                <a:lnTo>
                  <a:pt x="540" y="912"/>
                </a:lnTo>
                <a:lnTo>
                  <a:pt x="546" y="912"/>
                </a:lnTo>
                <a:lnTo>
                  <a:pt x="552" y="912"/>
                </a:lnTo>
                <a:lnTo>
                  <a:pt x="558" y="912"/>
                </a:lnTo>
                <a:lnTo>
                  <a:pt x="558" y="906"/>
                </a:lnTo>
                <a:lnTo>
                  <a:pt x="558" y="912"/>
                </a:lnTo>
                <a:lnTo>
                  <a:pt x="558" y="906"/>
                </a:lnTo>
                <a:lnTo>
                  <a:pt x="564" y="906"/>
                </a:lnTo>
                <a:lnTo>
                  <a:pt x="570" y="906"/>
                </a:lnTo>
                <a:lnTo>
                  <a:pt x="576" y="906"/>
                </a:lnTo>
                <a:lnTo>
                  <a:pt x="576" y="912"/>
                </a:lnTo>
                <a:lnTo>
                  <a:pt x="582" y="912"/>
                </a:lnTo>
                <a:lnTo>
                  <a:pt x="588" y="912"/>
                </a:lnTo>
                <a:lnTo>
                  <a:pt x="588" y="918"/>
                </a:lnTo>
                <a:lnTo>
                  <a:pt x="594" y="912"/>
                </a:lnTo>
                <a:lnTo>
                  <a:pt x="600" y="912"/>
                </a:lnTo>
                <a:lnTo>
                  <a:pt x="606" y="918"/>
                </a:lnTo>
                <a:lnTo>
                  <a:pt x="612" y="918"/>
                </a:lnTo>
                <a:lnTo>
                  <a:pt x="612" y="912"/>
                </a:lnTo>
                <a:lnTo>
                  <a:pt x="612" y="918"/>
                </a:lnTo>
                <a:lnTo>
                  <a:pt x="612" y="912"/>
                </a:lnTo>
                <a:lnTo>
                  <a:pt x="618" y="912"/>
                </a:lnTo>
                <a:lnTo>
                  <a:pt x="618" y="906"/>
                </a:lnTo>
                <a:lnTo>
                  <a:pt x="618" y="912"/>
                </a:lnTo>
                <a:lnTo>
                  <a:pt x="618" y="906"/>
                </a:lnTo>
                <a:lnTo>
                  <a:pt x="624" y="900"/>
                </a:lnTo>
                <a:lnTo>
                  <a:pt x="624" y="894"/>
                </a:lnTo>
                <a:lnTo>
                  <a:pt x="624" y="900"/>
                </a:lnTo>
                <a:lnTo>
                  <a:pt x="624" y="894"/>
                </a:lnTo>
                <a:lnTo>
                  <a:pt x="630" y="888"/>
                </a:lnTo>
                <a:lnTo>
                  <a:pt x="636" y="894"/>
                </a:lnTo>
                <a:lnTo>
                  <a:pt x="642" y="900"/>
                </a:lnTo>
                <a:lnTo>
                  <a:pt x="648" y="906"/>
                </a:lnTo>
                <a:lnTo>
                  <a:pt x="654" y="912"/>
                </a:lnTo>
                <a:lnTo>
                  <a:pt x="660" y="912"/>
                </a:lnTo>
                <a:lnTo>
                  <a:pt x="666" y="912"/>
                </a:lnTo>
                <a:lnTo>
                  <a:pt x="672" y="912"/>
                </a:lnTo>
                <a:lnTo>
                  <a:pt x="678" y="912"/>
                </a:lnTo>
                <a:lnTo>
                  <a:pt x="684" y="912"/>
                </a:lnTo>
                <a:lnTo>
                  <a:pt x="684" y="918"/>
                </a:lnTo>
                <a:lnTo>
                  <a:pt x="690" y="918"/>
                </a:lnTo>
                <a:lnTo>
                  <a:pt x="696" y="918"/>
                </a:lnTo>
                <a:lnTo>
                  <a:pt x="702" y="918"/>
                </a:lnTo>
                <a:lnTo>
                  <a:pt x="708" y="918"/>
                </a:lnTo>
                <a:lnTo>
                  <a:pt x="708" y="912"/>
                </a:lnTo>
                <a:lnTo>
                  <a:pt x="708" y="918"/>
                </a:lnTo>
                <a:lnTo>
                  <a:pt x="708" y="912"/>
                </a:lnTo>
                <a:lnTo>
                  <a:pt x="714" y="912"/>
                </a:lnTo>
                <a:lnTo>
                  <a:pt x="720" y="912"/>
                </a:lnTo>
                <a:lnTo>
                  <a:pt x="726" y="918"/>
                </a:lnTo>
                <a:lnTo>
                  <a:pt x="732" y="918"/>
                </a:lnTo>
                <a:lnTo>
                  <a:pt x="738" y="918"/>
                </a:lnTo>
                <a:lnTo>
                  <a:pt x="744" y="918"/>
                </a:lnTo>
                <a:lnTo>
                  <a:pt x="750" y="918"/>
                </a:lnTo>
                <a:lnTo>
                  <a:pt x="756" y="918"/>
                </a:lnTo>
                <a:lnTo>
                  <a:pt x="762" y="918"/>
                </a:lnTo>
                <a:lnTo>
                  <a:pt x="768" y="918"/>
                </a:lnTo>
                <a:lnTo>
                  <a:pt x="774" y="918"/>
                </a:lnTo>
                <a:lnTo>
                  <a:pt x="780" y="912"/>
                </a:lnTo>
                <a:lnTo>
                  <a:pt x="780" y="918"/>
                </a:lnTo>
                <a:lnTo>
                  <a:pt x="786" y="918"/>
                </a:lnTo>
                <a:lnTo>
                  <a:pt x="792" y="918"/>
                </a:lnTo>
                <a:lnTo>
                  <a:pt x="798" y="918"/>
                </a:lnTo>
                <a:lnTo>
                  <a:pt x="804" y="918"/>
                </a:lnTo>
                <a:lnTo>
                  <a:pt x="810" y="918"/>
                </a:lnTo>
                <a:lnTo>
                  <a:pt x="816" y="918"/>
                </a:lnTo>
                <a:lnTo>
                  <a:pt x="822" y="918"/>
                </a:lnTo>
                <a:lnTo>
                  <a:pt x="828" y="918"/>
                </a:lnTo>
                <a:lnTo>
                  <a:pt x="834" y="918"/>
                </a:lnTo>
                <a:lnTo>
                  <a:pt x="840" y="918"/>
                </a:lnTo>
                <a:lnTo>
                  <a:pt x="846" y="918"/>
                </a:lnTo>
                <a:lnTo>
                  <a:pt x="852" y="918"/>
                </a:lnTo>
                <a:lnTo>
                  <a:pt x="858" y="918"/>
                </a:lnTo>
                <a:lnTo>
                  <a:pt x="864" y="918"/>
                </a:lnTo>
                <a:lnTo>
                  <a:pt x="870" y="918"/>
                </a:lnTo>
                <a:lnTo>
                  <a:pt x="876" y="918"/>
                </a:lnTo>
                <a:lnTo>
                  <a:pt x="882" y="918"/>
                </a:lnTo>
                <a:lnTo>
                  <a:pt x="888" y="918"/>
                </a:lnTo>
                <a:lnTo>
                  <a:pt x="894" y="918"/>
                </a:lnTo>
                <a:lnTo>
                  <a:pt x="900" y="918"/>
                </a:lnTo>
                <a:lnTo>
                  <a:pt x="906" y="918"/>
                </a:lnTo>
                <a:lnTo>
                  <a:pt x="906" y="912"/>
                </a:lnTo>
                <a:lnTo>
                  <a:pt x="906" y="918"/>
                </a:lnTo>
                <a:lnTo>
                  <a:pt x="906" y="912"/>
                </a:lnTo>
                <a:lnTo>
                  <a:pt x="912" y="918"/>
                </a:lnTo>
                <a:lnTo>
                  <a:pt x="912" y="912"/>
                </a:lnTo>
                <a:lnTo>
                  <a:pt x="912" y="918"/>
                </a:lnTo>
                <a:lnTo>
                  <a:pt x="912" y="912"/>
                </a:lnTo>
                <a:lnTo>
                  <a:pt x="918" y="912"/>
                </a:lnTo>
                <a:lnTo>
                  <a:pt x="924" y="912"/>
                </a:lnTo>
                <a:lnTo>
                  <a:pt x="930" y="912"/>
                </a:lnTo>
                <a:lnTo>
                  <a:pt x="936" y="918"/>
                </a:lnTo>
                <a:lnTo>
                  <a:pt x="942" y="918"/>
                </a:lnTo>
                <a:lnTo>
                  <a:pt x="948" y="912"/>
                </a:lnTo>
                <a:lnTo>
                  <a:pt x="954" y="912"/>
                </a:lnTo>
                <a:lnTo>
                  <a:pt x="954" y="918"/>
                </a:lnTo>
                <a:lnTo>
                  <a:pt x="960" y="912"/>
                </a:lnTo>
                <a:lnTo>
                  <a:pt x="966" y="912"/>
                </a:lnTo>
                <a:lnTo>
                  <a:pt x="972" y="912"/>
                </a:lnTo>
                <a:lnTo>
                  <a:pt x="978" y="912"/>
                </a:lnTo>
                <a:lnTo>
                  <a:pt x="984" y="906"/>
                </a:lnTo>
                <a:lnTo>
                  <a:pt x="990" y="906"/>
                </a:lnTo>
                <a:lnTo>
                  <a:pt x="996" y="906"/>
                </a:lnTo>
                <a:lnTo>
                  <a:pt x="996" y="900"/>
                </a:lnTo>
                <a:lnTo>
                  <a:pt x="996" y="906"/>
                </a:lnTo>
                <a:lnTo>
                  <a:pt x="996" y="900"/>
                </a:lnTo>
                <a:lnTo>
                  <a:pt x="1002" y="894"/>
                </a:lnTo>
                <a:lnTo>
                  <a:pt x="1008" y="894"/>
                </a:lnTo>
                <a:lnTo>
                  <a:pt x="1008" y="900"/>
                </a:lnTo>
                <a:lnTo>
                  <a:pt x="1014" y="906"/>
                </a:lnTo>
                <a:lnTo>
                  <a:pt x="1020" y="906"/>
                </a:lnTo>
                <a:lnTo>
                  <a:pt x="1026" y="906"/>
                </a:lnTo>
                <a:lnTo>
                  <a:pt x="1032" y="906"/>
                </a:lnTo>
                <a:lnTo>
                  <a:pt x="1038" y="906"/>
                </a:lnTo>
                <a:lnTo>
                  <a:pt x="1044" y="900"/>
                </a:lnTo>
                <a:lnTo>
                  <a:pt x="1050" y="900"/>
                </a:lnTo>
                <a:lnTo>
                  <a:pt x="1056" y="900"/>
                </a:lnTo>
                <a:lnTo>
                  <a:pt x="1056" y="894"/>
                </a:lnTo>
                <a:lnTo>
                  <a:pt x="1056" y="900"/>
                </a:lnTo>
                <a:lnTo>
                  <a:pt x="1056" y="894"/>
                </a:lnTo>
                <a:lnTo>
                  <a:pt x="1062" y="900"/>
                </a:lnTo>
                <a:lnTo>
                  <a:pt x="1068" y="900"/>
                </a:lnTo>
                <a:lnTo>
                  <a:pt x="1074" y="900"/>
                </a:lnTo>
                <a:lnTo>
                  <a:pt x="1080" y="900"/>
                </a:lnTo>
                <a:lnTo>
                  <a:pt x="1086" y="894"/>
                </a:lnTo>
                <a:lnTo>
                  <a:pt x="1092" y="894"/>
                </a:lnTo>
                <a:lnTo>
                  <a:pt x="1092" y="888"/>
                </a:lnTo>
                <a:lnTo>
                  <a:pt x="1092" y="894"/>
                </a:lnTo>
                <a:lnTo>
                  <a:pt x="1092" y="888"/>
                </a:lnTo>
                <a:lnTo>
                  <a:pt x="1098" y="882"/>
                </a:lnTo>
                <a:lnTo>
                  <a:pt x="1104" y="888"/>
                </a:lnTo>
                <a:lnTo>
                  <a:pt x="1104" y="894"/>
                </a:lnTo>
                <a:lnTo>
                  <a:pt x="1110" y="894"/>
                </a:lnTo>
                <a:lnTo>
                  <a:pt x="1116" y="894"/>
                </a:lnTo>
                <a:lnTo>
                  <a:pt x="1122" y="894"/>
                </a:lnTo>
                <a:lnTo>
                  <a:pt x="1128" y="894"/>
                </a:lnTo>
                <a:lnTo>
                  <a:pt x="1134" y="894"/>
                </a:lnTo>
                <a:lnTo>
                  <a:pt x="1134" y="888"/>
                </a:lnTo>
                <a:lnTo>
                  <a:pt x="1134" y="894"/>
                </a:lnTo>
                <a:lnTo>
                  <a:pt x="1134" y="888"/>
                </a:lnTo>
                <a:lnTo>
                  <a:pt x="1140" y="882"/>
                </a:lnTo>
                <a:lnTo>
                  <a:pt x="1140" y="876"/>
                </a:lnTo>
                <a:lnTo>
                  <a:pt x="1140" y="882"/>
                </a:lnTo>
                <a:lnTo>
                  <a:pt x="1140" y="876"/>
                </a:lnTo>
                <a:lnTo>
                  <a:pt x="1146" y="876"/>
                </a:lnTo>
                <a:lnTo>
                  <a:pt x="1152" y="876"/>
                </a:lnTo>
                <a:lnTo>
                  <a:pt x="1152" y="882"/>
                </a:lnTo>
                <a:lnTo>
                  <a:pt x="1158" y="882"/>
                </a:lnTo>
                <a:lnTo>
                  <a:pt x="1164" y="888"/>
                </a:lnTo>
                <a:lnTo>
                  <a:pt x="1164" y="882"/>
                </a:lnTo>
                <a:lnTo>
                  <a:pt x="1164" y="888"/>
                </a:lnTo>
                <a:lnTo>
                  <a:pt x="1164" y="882"/>
                </a:lnTo>
                <a:lnTo>
                  <a:pt x="1170" y="882"/>
                </a:lnTo>
                <a:lnTo>
                  <a:pt x="1176" y="882"/>
                </a:lnTo>
                <a:lnTo>
                  <a:pt x="1182" y="882"/>
                </a:lnTo>
                <a:lnTo>
                  <a:pt x="1188" y="882"/>
                </a:lnTo>
                <a:lnTo>
                  <a:pt x="1188" y="876"/>
                </a:lnTo>
                <a:lnTo>
                  <a:pt x="1188" y="882"/>
                </a:lnTo>
                <a:lnTo>
                  <a:pt x="1188" y="876"/>
                </a:lnTo>
                <a:lnTo>
                  <a:pt x="1194" y="876"/>
                </a:lnTo>
                <a:lnTo>
                  <a:pt x="1200" y="876"/>
                </a:lnTo>
                <a:lnTo>
                  <a:pt x="1206" y="882"/>
                </a:lnTo>
                <a:lnTo>
                  <a:pt x="1212" y="882"/>
                </a:lnTo>
                <a:lnTo>
                  <a:pt x="1218" y="888"/>
                </a:lnTo>
                <a:lnTo>
                  <a:pt x="1224" y="888"/>
                </a:lnTo>
                <a:lnTo>
                  <a:pt x="1230" y="894"/>
                </a:lnTo>
                <a:lnTo>
                  <a:pt x="1236" y="894"/>
                </a:lnTo>
                <a:lnTo>
                  <a:pt x="1242" y="894"/>
                </a:lnTo>
                <a:lnTo>
                  <a:pt x="1248" y="894"/>
                </a:lnTo>
                <a:lnTo>
                  <a:pt x="1254" y="894"/>
                </a:lnTo>
                <a:lnTo>
                  <a:pt x="1260" y="894"/>
                </a:lnTo>
                <a:lnTo>
                  <a:pt x="1266" y="894"/>
                </a:lnTo>
                <a:lnTo>
                  <a:pt x="1272" y="888"/>
                </a:lnTo>
                <a:lnTo>
                  <a:pt x="1278" y="882"/>
                </a:lnTo>
                <a:lnTo>
                  <a:pt x="1278" y="876"/>
                </a:lnTo>
                <a:lnTo>
                  <a:pt x="1278" y="882"/>
                </a:lnTo>
                <a:lnTo>
                  <a:pt x="1278" y="876"/>
                </a:lnTo>
                <a:lnTo>
                  <a:pt x="1284" y="870"/>
                </a:lnTo>
                <a:lnTo>
                  <a:pt x="1284" y="864"/>
                </a:lnTo>
                <a:lnTo>
                  <a:pt x="1284" y="870"/>
                </a:lnTo>
                <a:lnTo>
                  <a:pt x="1284" y="864"/>
                </a:lnTo>
                <a:lnTo>
                  <a:pt x="1290" y="864"/>
                </a:lnTo>
                <a:lnTo>
                  <a:pt x="1290" y="870"/>
                </a:lnTo>
                <a:lnTo>
                  <a:pt x="1296" y="870"/>
                </a:lnTo>
                <a:lnTo>
                  <a:pt x="1296" y="876"/>
                </a:lnTo>
                <a:lnTo>
                  <a:pt x="1302" y="882"/>
                </a:lnTo>
                <a:lnTo>
                  <a:pt x="1302" y="888"/>
                </a:lnTo>
                <a:lnTo>
                  <a:pt x="1308" y="888"/>
                </a:lnTo>
                <a:lnTo>
                  <a:pt x="1314" y="888"/>
                </a:lnTo>
                <a:lnTo>
                  <a:pt x="1320" y="888"/>
                </a:lnTo>
                <a:lnTo>
                  <a:pt x="1320" y="894"/>
                </a:lnTo>
                <a:lnTo>
                  <a:pt x="1326" y="894"/>
                </a:lnTo>
                <a:lnTo>
                  <a:pt x="1332" y="894"/>
                </a:lnTo>
                <a:lnTo>
                  <a:pt x="1338" y="894"/>
                </a:lnTo>
                <a:lnTo>
                  <a:pt x="1344" y="894"/>
                </a:lnTo>
                <a:lnTo>
                  <a:pt x="1350" y="894"/>
                </a:lnTo>
                <a:lnTo>
                  <a:pt x="1356" y="894"/>
                </a:lnTo>
                <a:lnTo>
                  <a:pt x="1362" y="894"/>
                </a:lnTo>
                <a:lnTo>
                  <a:pt x="1368" y="894"/>
                </a:lnTo>
                <a:lnTo>
                  <a:pt x="1374" y="894"/>
                </a:lnTo>
                <a:lnTo>
                  <a:pt x="1380" y="894"/>
                </a:lnTo>
                <a:lnTo>
                  <a:pt x="1386" y="900"/>
                </a:lnTo>
                <a:lnTo>
                  <a:pt x="1392" y="900"/>
                </a:lnTo>
                <a:lnTo>
                  <a:pt x="1398" y="900"/>
                </a:lnTo>
                <a:lnTo>
                  <a:pt x="1404" y="900"/>
                </a:lnTo>
                <a:lnTo>
                  <a:pt x="1410" y="900"/>
                </a:lnTo>
                <a:lnTo>
                  <a:pt x="1416" y="900"/>
                </a:lnTo>
                <a:lnTo>
                  <a:pt x="1422" y="906"/>
                </a:lnTo>
                <a:lnTo>
                  <a:pt x="1422" y="900"/>
                </a:lnTo>
                <a:lnTo>
                  <a:pt x="1422" y="906"/>
                </a:lnTo>
                <a:lnTo>
                  <a:pt x="1422" y="900"/>
                </a:lnTo>
                <a:lnTo>
                  <a:pt x="1428" y="906"/>
                </a:lnTo>
                <a:lnTo>
                  <a:pt x="1428" y="900"/>
                </a:lnTo>
                <a:lnTo>
                  <a:pt x="1428" y="906"/>
                </a:lnTo>
                <a:lnTo>
                  <a:pt x="1428" y="900"/>
                </a:lnTo>
                <a:lnTo>
                  <a:pt x="1434" y="900"/>
                </a:lnTo>
                <a:lnTo>
                  <a:pt x="1440" y="894"/>
                </a:lnTo>
                <a:lnTo>
                  <a:pt x="1440" y="888"/>
                </a:lnTo>
                <a:lnTo>
                  <a:pt x="1440" y="894"/>
                </a:lnTo>
                <a:lnTo>
                  <a:pt x="1440" y="888"/>
                </a:lnTo>
                <a:lnTo>
                  <a:pt x="1446" y="888"/>
                </a:lnTo>
                <a:lnTo>
                  <a:pt x="1452" y="894"/>
                </a:lnTo>
                <a:lnTo>
                  <a:pt x="1458" y="894"/>
                </a:lnTo>
                <a:lnTo>
                  <a:pt x="1458" y="906"/>
                </a:lnTo>
                <a:lnTo>
                  <a:pt x="1464" y="906"/>
                </a:lnTo>
                <a:lnTo>
                  <a:pt x="1470" y="900"/>
                </a:lnTo>
                <a:lnTo>
                  <a:pt x="1470" y="894"/>
                </a:lnTo>
                <a:lnTo>
                  <a:pt x="1470" y="900"/>
                </a:lnTo>
                <a:lnTo>
                  <a:pt x="1470" y="894"/>
                </a:lnTo>
                <a:lnTo>
                  <a:pt x="1476" y="894"/>
                </a:lnTo>
                <a:lnTo>
                  <a:pt x="1476" y="882"/>
                </a:lnTo>
                <a:lnTo>
                  <a:pt x="1476" y="894"/>
                </a:lnTo>
                <a:lnTo>
                  <a:pt x="1476" y="882"/>
                </a:lnTo>
                <a:lnTo>
                  <a:pt x="1482" y="876"/>
                </a:lnTo>
                <a:lnTo>
                  <a:pt x="1488" y="876"/>
                </a:lnTo>
                <a:lnTo>
                  <a:pt x="1494" y="882"/>
                </a:lnTo>
                <a:lnTo>
                  <a:pt x="1494" y="888"/>
                </a:lnTo>
                <a:lnTo>
                  <a:pt x="1500" y="894"/>
                </a:lnTo>
                <a:lnTo>
                  <a:pt x="1506" y="894"/>
                </a:lnTo>
                <a:lnTo>
                  <a:pt x="1512" y="894"/>
                </a:lnTo>
                <a:lnTo>
                  <a:pt x="1518" y="894"/>
                </a:lnTo>
                <a:lnTo>
                  <a:pt x="1524" y="894"/>
                </a:lnTo>
                <a:lnTo>
                  <a:pt x="1530" y="894"/>
                </a:lnTo>
                <a:lnTo>
                  <a:pt x="1536" y="894"/>
                </a:lnTo>
                <a:lnTo>
                  <a:pt x="1542" y="888"/>
                </a:lnTo>
                <a:lnTo>
                  <a:pt x="1542" y="882"/>
                </a:lnTo>
                <a:lnTo>
                  <a:pt x="1542" y="888"/>
                </a:lnTo>
                <a:lnTo>
                  <a:pt x="1542" y="882"/>
                </a:lnTo>
                <a:lnTo>
                  <a:pt x="1548" y="882"/>
                </a:lnTo>
                <a:lnTo>
                  <a:pt x="1548" y="876"/>
                </a:lnTo>
                <a:lnTo>
                  <a:pt x="1548" y="882"/>
                </a:lnTo>
                <a:lnTo>
                  <a:pt x="1548" y="876"/>
                </a:lnTo>
                <a:lnTo>
                  <a:pt x="1554" y="876"/>
                </a:lnTo>
                <a:lnTo>
                  <a:pt x="1560" y="876"/>
                </a:lnTo>
                <a:lnTo>
                  <a:pt x="1566" y="876"/>
                </a:lnTo>
                <a:lnTo>
                  <a:pt x="1566" y="882"/>
                </a:lnTo>
                <a:lnTo>
                  <a:pt x="1566" y="876"/>
                </a:lnTo>
                <a:lnTo>
                  <a:pt x="1572" y="876"/>
                </a:lnTo>
                <a:lnTo>
                  <a:pt x="1578" y="864"/>
                </a:lnTo>
                <a:lnTo>
                  <a:pt x="1578" y="858"/>
                </a:lnTo>
                <a:lnTo>
                  <a:pt x="1578" y="864"/>
                </a:lnTo>
                <a:lnTo>
                  <a:pt x="1578" y="858"/>
                </a:lnTo>
                <a:lnTo>
                  <a:pt x="1584" y="846"/>
                </a:lnTo>
                <a:lnTo>
                  <a:pt x="1584" y="828"/>
                </a:lnTo>
                <a:lnTo>
                  <a:pt x="1584" y="846"/>
                </a:lnTo>
                <a:lnTo>
                  <a:pt x="1584" y="828"/>
                </a:lnTo>
                <a:lnTo>
                  <a:pt x="1590" y="822"/>
                </a:lnTo>
                <a:lnTo>
                  <a:pt x="1590" y="816"/>
                </a:lnTo>
                <a:lnTo>
                  <a:pt x="1590" y="822"/>
                </a:lnTo>
                <a:lnTo>
                  <a:pt x="1590" y="816"/>
                </a:lnTo>
                <a:lnTo>
                  <a:pt x="1596" y="816"/>
                </a:lnTo>
                <a:lnTo>
                  <a:pt x="1596" y="822"/>
                </a:lnTo>
                <a:lnTo>
                  <a:pt x="1602" y="828"/>
                </a:lnTo>
                <a:lnTo>
                  <a:pt x="1608" y="834"/>
                </a:lnTo>
                <a:lnTo>
                  <a:pt x="1614" y="834"/>
                </a:lnTo>
                <a:lnTo>
                  <a:pt x="1620" y="828"/>
                </a:lnTo>
                <a:lnTo>
                  <a:pt x="1626" y="834"/>
                </a:lnTo>
                <a:lnTo>
                  <a:pt x="1632" y="840"/>
                </a:lnTo>
                <a:lnTo>
                  <a:pt x="1632" y="846"/>
                </a:lnTo>
                <a:lnTo>
                  <a:pt x="1638" y="852"/>
                </a:lnTo>
                <a:lnTo>
                  <a:pt x="1644" y="846"/>
                </a:lnTo>
                <a:lnTo>
                  <a:pt x="1644" y="834"/>
                </a:lnTo>
                <a:lnTo>
                  <a:pt x="1644" y="846"/>
                </a:lnTo>
                <a:lnTo>
                  <a:pt x="1644" y="834"/>
                </a:lnTo>
                <a:lnTo>
                  <a:pt x="1650" y="816"/>
                </a:lnTo>
                <a:lnTo>
                  <a:pt x="1650" y="780"/>
                </a:lnTo>
                <a:lnTo>
                  <a:pt x="1650" y="816"/>
                </a:lnTo>
                <a:lnTo>
                  <a:pt x="1650" y="780"/>
                </a:lnTo>
                <a:lnTo>
                  <a:pt x="1656" y="768"/>
                </a:lnTo>
                <a:lnTo>
                  <a:pt x="1656" y="744"/>
                </a:lnTo>
                <a:lnTo>
                  <a:pt x="1656" y="768"/>
                </a:lnTo>
                <a:lnTo>
                  <a:pt x="1656" y="744"/>
                </a:lnTo>
                <a:lnTo>
                  <a:pt x="1662" y="714"/>
                </a:lnTo>
                <a:lnTo>
                  <a:pt x="1662" y="672"/>
                </a:lnTo>
                <a:lnTo>
                  <a:pt x="1662" y="714"/>
                </a:lnTo>
                <a:lnTo>
                  <a:pt x="1662" y="672"/>
                </a:lnTo>
                <a:lnTo>
                  <a:pt x="1668" y="642"/>
                </a:lnTo>
                <a:lnTo>
                  <a:pt x="1668" y="618"/>
                </a:lnTo>
                <a:lnTo>
                  <a:pt x="1668" y="642"/>
                </a:lnTo>
                <a:lnTo>
                  <a:pt x="1668" y="618"/>
                </a:lnTo>
                <a:lnTo>
                  <a:pt x="1674" y="606"/>
                </a:lnTo>
                <a:lnTo>
                  <a:pt x="1680" y="588"/>
                </a:lnTo>
                <a:lnTo>
                  <a:pt x="1680" y="552"/>
                </a:lnTo>
                <a:lnTo>
                  <a:pt x="1680" y="588"/>
                </a:lnTo>
                <a:lnTo>
                  <a:pt x="1680" y="552"/>
                </a:lnTo>
                <a:lnTo>
                  <a:pt x="1686" y="540"/>
                </a:lnTo>
                <a:lnTo>
                  <a:pt x="1686" y="558"/>
                </a:lnTo>
                <a:lnTo>
                  <a:pt x="1692" y="582"/>
                </a:lnTo>
                <a:lnTo>
                  <a:pt x="1692" y="606"/>
                </a:lnTo>
                <a:lnTo>
                  <a:pt x="1698" y="630"/>
                </a:lnTo>
                <a:lnTo>
                  <a:pt x="1698" y="642"/>
                </a:lnTo>
                <a:lnTo>
                  <a:pt x="1704" y="630"/>
                </a:lnTo>
                <a:lnTo>
                  <a:pt x="1704" y="606"/>
                </a:lnTo>
                <a:lnTo>
                  <a:pt x="1704" y="630"/>
                </a:lnTo>
                <a:lnTo>
                  <a:pt x="1704" y="606"/>
                </a:lnTo>
                <a:lnTo>
                  <a:pt x="1710" y="588"/>
                </a:lnTo>
                <a:lnTo>
                  <a:pt x="1710" y="546"/>
                </a:lnTo>
                <a:lnTo>
                  <a:pt x="1710" y="588"/>
                </a:lnTo>
                <a:lnTo>
                  <a:pt x="1710" y="546"/>
                </a:lnTo>
                <a:lnTo>
                  <a:pt x="1716" y="474"/>
                </a:lnTo>
                <a:lnTo>
                  <a:pt x="1716" y="420"/>
                </a:lnTo>
                <a:lnTo>
                  <a:pt x="1716" y="474"/>
                </a:lnTo>
                <a:lnTo>
                  <a:pt x="1716" y="420"/>
                </a:lnTo>
                <a:lnTo>
                  <a:pt x="1722" y="378"/>
                </a:lnTo>
                <a:lnTo>
                  <a:pt x="1722" y="348"/>
                </a:lnTo>
                <a:lnTo>
                  <a:pt x="1722" y="378"/>
                </a:lnTo>
                <a:lnTo>
                  <a:pt x="1722" y="348"/>
                </a:lnTo>
                <a:lnTo>
                  <a:pt x="1728" y="318"/>
                </a:lnTo>
                <a:lnTo>
                  <a:pt x="1728" y="312"/>
                </a:lnTo>
                <a:lnTo>
                  <a:pt x="1728" y="318"/>
                </a:lnTo>
                <a:lnTo>
                  <a:pt x="1728" y="312"/>
                </a:lnTo>
                <a:lnTo>
                  <a:pt x="1734" y="306"/>
                </a:lnTo>
                <a:lnTo>
                  <a:pt x="1734" y="312"/>
                </a:lnTo>
                <a:lnTo>
                  <a:pt x="1740" y="336"/>
                </a:lnTo>
                <a:lnTo>
                  <a:pt x="1740" y="354"/>
                </a:lnTo>
                <a:lnTo>
                  <a:pt x="1746" y="330"/>
                </a:lnTo>
                <a:lnTo>
                  <a:pt x="1746" y="282"/>
                </a:lnTo>
                <a:lnTo>
                  <a:pt x="1746" y="330"/>
                </a:lnTo>
                <a:lnTo>
                  <a:pt x="1746" y="282"/>
                </a:lnTo>
                <a:lnTo>
                  <a:pt x="1752" y="258"/>
                </a:lnTo>
                <a:lnTo>
                  <a:pt x="1752" y="234"/>
                </a:lnTo>
                <a:lnTo>
                  <a:pt x="1752" y="258"/>
                </a:lnTo>
                <a:lnTo>
                  <a:pt x="1752" y="234"/>
                </a:lnTo>
                <a:lnTo>
                  <a:pt x="1758" y="252"/>
                </a:lnTo>
                <a:lnTo>
                  <a:pt x="1758" y="258"/>
                </a:lnTo>
                <a:lnTo>
                  <a:pt x="1764" y="270"/>
                </a:lnTo>
                <a:lnTo>
                  <a:pt x="1770" y="276"/>
                </a:lnTo>
                <a:lnTo>
                  <a:pt x="1770" y="288"/>
                </a:lnTo>
                <a:lnTo>
                  <a:pt x="1776" y="288"/>
                </a:lnTo>
                <a:lnTo>
                  <a:pt x="1776" y="306"/>
                </a:lnTo>
                <a:lnTo>
                  <a:pt x="1782" y="342"/>
                </a:lnTo>
                <a:lnTo>
                  <a:pt x="1782" y="396"/>
                </a:lnTo>
                <a:lnTo>
                  <a:pt x="1788" y="438"/>
                </a:lnTo>
                <a:lnTo>
                  <a:pt x="1788" y="492"/>
                </a:lnTo>
                <a:lnTo>
                  <a:pt x="1794" y="546"/>
                </a:lnTo>
                <a:lnTo>
                  <a:pt x="1794" y="570"/>
                </a:lnTo>
                <a:lnTo>
                  <a:pt x="1800" y="600"/>
                </a:lnTo>
                <a:lnTo>
                  <a:pt x="1800" y="618"/>
                </a:lnTo>
                <a:lnTo>
                  <a:pt x="1806" y="612"/>
                </a:lnTo>
                <a:lnTo>
                  <a:pt x="1806" y="588"/>
                </a:lnTo>
                <a:lnTo>
                  <a:pt x="1806" y="612"/>
                </a:lnTo>
                <a:lnTo>
                  <a:pt x="1806" y="588"/>
                </a:lnTo>
                <a:lnTo>
                  <a:pt x="1812" y="552"/>
                </a:lnTo>
                <a:lnTo>
                  <a:pt x="1812" y="522"/>
                </a:lnTo>
                <a:lnTo>
                  <a:pt x="1812" y="552"/>
                </a:lnTo>
                <a:lnTo>
                  <a:pt x="1812" y="522"/>
                </a:lnTo>
                <a:lnTo>
                  <a:pt x="1818" y="498"/>
                </a:lnTo>
                <a:lnTo>
                  <a:pt x="1818" y="486"/>
                </a:lnTo>
                <a:lnTo>
                  <a:pt x="1818" y="498"/>
                </a:lnTo>
                <a:lnTo>
                  <a:pt x="1818" y="486"/>
                </a:lnTo>
                <a:lnTo>
                  <a:pt x="1824" y="486"/>
                </a:lnTo>
                <a:lnTo>
                  <a:pt x="1824" y="504"/>
                </a:lnTo>
                <a:lnTo>
                  <a:pt x="1830" y="534"/>
                </a:lnTo>
                <a:lnTo>
                  <a:pt x="1830" y="570"/>
                </a:lnTo>
                <a:lnTo>
                  <a:pt x="1836" y="600"/>
                </a:lnTo>
                <a:lnTo>
                  <a:pt x="1836" y="648"/>
                </a:lnTo>
                <a:lnTo>
                  <a:pt x="1842" y="678"/>
                </a:lnTo>
                <a:lnTo>
                  <a:pt x="1842" y="708"/>
                </a:lnTo>
                <a:lnTo>
                  <a:pt x="1848" y="732"/>
                </a:lnTo>
                <a:lnTo>
                  <a:pt x="1848" y="750"/>
                </a:lnTo>
                <a:lnTo>
                  <a:pt x="1854" y="762"/>
                </a:lnTo>
                <a:lnTo>
                  <a:pt x="1854" y="780"/>
                </a:lnTo>
                <a:lnTo>
                  <a:pt x="1860" y="792"/>
                </a:lnTo>
                <a:lnTo>
                  <a:pt x="1866" y="798"/>
                </a:lnTo>
                <a:lnTo>
                  <a:pt x="1866" y="804"/>
                </a:lnTo>
                <a:lnTo>
                  <a:pt x="1872" y="804"/>
                </a:lnTo>
                <a:lnTo>
                  <a:pt x="1872" y="798"/>
                </a:lnTo>
                <a:lnTo>
                  <a:pt x="1872" y="804"/>
                </a:lnTo>
                <a:lnTo>
                  <a:pt x="1872" y="798"/>
                </a:lnTo>
                <a:lnTo>
                  <a:pt x="1878" y="786"/>
                </a:lnTo>
                <a:lnTo>
                  <a:pt x="1878" y="768"/>
                </a:lnTo>
                <a:lnTo>
                  <a:pt x="1878" y="786"/>
                </a:lnTo>
                <a:lnTo>
                  <a:pt x="1878" y="768"/>
                </a:lnTo>
                <a:lnTo>
                  <a:pt x="1884" y="750"/>
                </a:lnTo>
                <a:lnTo>
                  <a:pt x="1884" y="732"/>
                </a:lnTo>
                <a:lnTo>
                  <a:pt x="1884" y="750"/>
                </a:lnTo>
                <a:lnTo>
                  <a:pt x="1884" y="732"/>
                </a:lnTo>
                <a:lnTo>
                  <a:pt x="1890" y="726"/>
                </a:lnTo>
                <a:lnTo>
                  <a:pt x="1890" y="720"/>
                </a:lnTo>
                <a:lnTo>
                  <a:pt x="1890" y="726"/>
                </a:lnTo>
                <a:lnTo>
                  <a:pt x="1890" y="720"/>
                </a:lnTo>
                <a:lnTo>
                  <a:pt x="1896" y="708"/>
                </a:lnTo>
                <a:lnTo>
                  <a:pt x="1896" y="714"/>
                </a:lnTo>
                <a:lnTo>
                  <a:pt x="1902" y="720"/>
                </a:lnTo>
                <a:lnTo>
                  <a:pt x="1902" y="726"/>
                </a:lnTo>
                <a:lnTo>
                  <a:pt x="1908" y="732"/>
                </a:lnTo>
                <a:lnTo>
                  <a:pt x="1914" y="720"/>
                </a:lnTo>
                <a:lnTo>
                  <a:pt x="1914" y="636"/>
                </a:lnTo>
                <a:lnTo>
                  <a:pt x="1914" y="720"/>
                </a:lnTo>
                <a:lnTo>
                  <a:pt x="1914" y="636"/>
                </a:lnTo>
                <a:lnTo>
                  <a:pt x="1920" y="564"/>
                </a:lnTo>
                <a:lnTo>
                  <a:pt x="1920" y="492"/>
                </a:lnTo>
                <a:lnTo>
                  <a:pt x="1920" y="564"/>
                </a:lnTo>
                <a:lnTo>
                  <a:pt x="1920" y="492"/>
                </a:lnTo>
                <a:lnTo>
                  <a:pt x="1926" y="450"/>
                </a:lnTo>
                <a:lnTo>
                  <a:pt x="1926" y="414"/>
                </a:lnTo>
                <a:lnTo>
                  <a:pt x="1926" y="450"/>
                </a:lnTo>
                <a:lnTo>
                  <a:pt x="1926" y="414"/>
                </a:lnTo>
                <a:lnTo>
                  <a:pt x="1932" y="396"/>
                </a:lnTo>
                <a:lnTo>
                  <a:pt x="1932" y="372"/>
                </a:lnTo>
                <a:lnTo>
                  <a:pt x="1932" y="396"/>
                </a:lnTo>
                <a:lnTo>
                  <a:pt x="1932" y="372"/>
                </a:lnTo>
                <a:lnTo>
                  <a:pt x="1938" y="348"/>
                </a:lnTo>
                <a:lnTo>
                  <a:pt x="1938" y="318"/>
                </a:lnTo>
                <a:lnTo>
                  <a:pt x="1938" y="348"/>
                </a:lnTo>
                <a:lnTo>
                  <a:pt x="1938" y="318"/>
                </a:lnTo>
                <a:lnTo>
                  <a:pt x="1944" y="294"/>
                </a:lnTo>
                <a:lnTo>
                  <a:pt x="1944" y="288"/>
                </a:lnTo>
                <a:lnTo>
                  <a:pt x="1944" y="294"/>
                </a:lnTo>
                <a:lnTo>
                  <a:pt x="1944" y="288"/>
                </a:lnTo>
                <a:lnTo>
                  <a:pt x="1950" y="300"/>
                </a:lnTo>
                <a:lnTo>
                  <a:pt x="1950" y="306"/>
                </a:lnTo>
                <a:lnTo>
                  <a:pt x="1956" y="336"/>
                </a:lnTo>
                <a:lnTo>
                  <a:pt x="1956" y="366"/>
                </a:lnTo>
                <a:lnTo>
                  <a:pt x="1962" y="402"/>
                </a:lnTo>
                <a:lnTo>
                  <a:pt x="1962" y="456"/>
                </a:lnTo>
                <a:lnTo>
                  <a:pt x="1968" y="510"/>
                </a:lnTo>
                <a:lnTo>
                  <a:pt x="1968" y="528"/>
                </a:lnTo>
                <a:lnTo>
                  <a:pt x="1974" y="534"/>
                </a:lnTo>
                <a:lnTo>
                  <a:pt x="1974" y="516"/>
                </a:lnTo>
                <a:lnTo>
                  <a:pt x="1974" y="534"/>
                </a:lnTo>
                <a:lnTo>
                  <a:pt x="1974" y="516"/>
                </a:lnTo>
                <a:lnTo>
                  <a:pt x="1980" y="492"/>
                </a:lnTo>
                <a:lnTo>
                  <a:pt x="1980" y="474"/>
                </a:lnTo>
                <a:lnTo>
                  <a:pt x="1980" y="492"/>
                </a:lnTo>
                <a:lnTo>
                  <a:pt x="1980" y="474"/>
                </a:lnTo>
                <a:lnTo>
                  <a:pt x="1986" y="462"/>
                </a:lnTo>
                <a:lnTo>
                  <a:pt x="1986" y="456"/>
                </a:lnTo>
                <a:lnTo>
                  <a:pt x="1986" y="462"/>
                </a:lnTo>
                <a:lnTo>
                  <a:pt x="1986" y="456"/>
                </a:lnTo>
                <a:lnTo>
                  <a:pt x="1992" y="468"/>
                </a:lnTo>
                <a:lnTo>
                  <a:pt x="1998" y="486"/>
                </a:lnTo>
                <a:lnTo>
                  <a:pt x="1998" y="546"/>
                </a:lnTo>
                <a:lnTo>
                  <a:pt x="2004" y="582"/>
                </a:lnTo>
                <a:lnTo>
                  <a:pt x="2004" y="630"/>
                </a:lnTo>
                <a:lnTo>
                  <a:pt x="2010" y="678"/>
                </a:lnTo>
                <a:lnTo>
                  <a:pt x="2010" y="708"/>
                </a:lnTo>
                <a:lnTo>
                  <a:pt x="2016" y="750"/>
                </a:lnTo>
                <a:lnTo>
                  <a:pt x="2016" y="774"/>
                </a:lnTo>
                <a:lnTo>
                  <a:pt x="2022" y="792"/>
                </a:lnTo>
                <a:lnTo>
                  <a:pt x="2022" y="810"/>
                </a:lnTo>
                <a:lnTo>
                  <a:pt x="2028" y="816"/>
                </a:lnTo>
                <a:lnTo>
                  <a:pt x="2034" y="804"/>
                </a:lnTo>
                <a:lnTo>
                  <a:pt x="2034" y="792"/>
                </a:lnTo>
                <a:lnTo>
                  <a:pt x="2034" y="804"/>
                </a:lnTo>
                <a:lnTo>
                  <a:pt x="2034" y="792"/>
                </a:lnTo>
                <a:lnTo>
                  <a:pt x="2040" y="774"/>
                </a:lnTo>
                <a:lnTo>
                  <a:pt x="2040" y="762"/>
                </a:lnTo>
                <a:lnTo>
                  <a:pt x="2040" y="774"/>
                </a:lnTo>
                <a:lnTo>
                  <a:pt x="2040" y="762"/>
                </a:lnTo>
                <a:lnTo>
                  <a:pt x="2046" y="744"/>
                </a:lnTo>
                <a:lnTo>
                  <a:pt x="2052" y="744"/>
                </a:lnTo>
                <a:lnTo>
                  <a:pt x="2052" y="756"/>
                </a:lnTo>
                <a:lnTo>
                  <a:pt x="2058" y="762"/>
                </a:lnTo>
                <a:lnTo>
                  <a:pt x="2058" y="768"/>
                </a:lnTo>
                <a:lnTo>
                  <a:pt x="2064" y="774"/>
                </a:lnTo>
                <a:lnTo>
                  <a:pt x="2070" y="756"/>
                </a:lnTo>
                <a:lnTo>
                  <a:pt x="2070" y="738"/>
                </a:lnTo>
                <a:lnTo>
                  <a:pt x="2070" y="756"/>
                </a:lnTo>
                <a:lnTo>
                  <a:pt x="2070" y="738"/>
                </a:lnTo>
                <a:lnTo>
                  <a:pt x="2076" y="714"/>
                </a:lnTo>
                <a:lnTo>
                  <a:pt x="2076" y="690"/>
                </a:lnTo>
                <a:lnTo>
                  <a:pt x="2076" y="714"/>
                </a:lnTo>
                <a:lnTo>
                  <a:pt x="2076" y="690"/>
                </a:lnTo>
                <a:lnTo>
                  <a:pt x="2082" y="678"/>
                </a:lnTo>
                <a:lnTo>
                  <a:pt x="2088" y="678"/>
                </a:lnTo>
                <a:lnTo>
                  <a:pt x="2088" y="714"/>
                </a:lnTo>
                <a:lnTo>
                  <a:pt x="2094" y="738"/>
                </a:lnTo>
                <a:lnTo>
                  <a:pt x="2094" y="768"/>
                </a:lnTo>
                <a:lnTo>
                  <a:pt x="2100" y="792"/>
                </a:lnTo>
                <a:lnTo>
                  <a:pt x="2100" y="816"/>
                </a:lnTo>
                <a:lnTo>
                  <a:pt x="2106" y="834"/>
                </a:lnTo>
                <a:lnTo>
                  <a:pt x="2106" y="840"/>
                </a:lnTo>
                <a:lnTo>
                  <a:pt x="2112" y="852"/>
                </a:lnTo>
                <a:lnTo>
                  <a:pt x="2118" y="852"/>
                </a:lnTo>
                <a:lnTo>
                  <a:pt x="2118" y="858"/>
                </a:lnTo>
                <a:lnTo>
                  <a:pt x="2124" y="858"/>
                </a:lnTo>
                <a:lnTo>
                  <a:pt x="2130" y="858"/>
                </a:lnTo>
                <a:lnTo>
                  <a:pt x="2130" y="864"/>
                </a:lnTo>
                <a:lnTo>
                  <a:pt x="2136" y="864"/>
                </a:lnTo>
                <a:lnTo>
                  <a:pt x="2142" y="864"/>
                </a:lnTo>
                <a:lnTo>
                  <a:pt x="2142" y="858"/>
                </a:lnTo>
                <a:lnTo>
                  <a:pt x="2142" y="864"/>
                </a:lnTo>
                <a:lnTo>
                  <a:pt x="2142" y="858"/>
                </a:lnTo>
                <a:lnTo>
                  <a:pt x="2148" y="852"/>
                </a:lnTo>
                <a:lnTo>
                  <a:pt x="2148" y="846"/>
                </a:lnTo>
                <a:lnTo>
                  <a:pt x="2148" y="852"/>
                </a:lnTo>
                <a:lnTo>
                  <a:pt x="2148" y="846"/>
                </a:lnTo>
                <a:lnTo>
                  <a:pt x="2154" y="828"/>
                </a:lnTo>
                <a:lnTo>
                  <a:pt x="2154" y="816"/>
                </a:lnTo>
                <a:lnTo>
                  <a:pt x="2154" y="828"/>
                </a:lnTo>
                <a:lnTo>
                  <a:pt x="2154" y="816"/>
                </a:lnTo>
                <a:lnTo>
                  <a:pt x="2160" y="798"/>
                </a:lnTo>
                <a:lnTo>
                  <a:pt x="2160" y="780"/>
                </a:lnTo>
                <a:lnTo>
                  <a:pt x="2160" y="798"/>
                </a:lnTo>
                <a:lnTo>
                  <a:pt x="2160" y="780"/>
                </a:lnTo>
                <a:lnTo>
                  <a:pt x="2166" y="780"/>
                </a:lnTo>
                <a:lnTo>
                  <a:pt x="2172" y="780"/>
                </a:lnTo>
                <a:lnTo>
                  <a:pt x="2172" y="792"/>
                </a:lnTo>
                <a:lnTo>
                  <a:pt x="2178" y="798"/>
                </a:lnTo>
                <a:lnTo>
                  <a:pt x="2178" y="810"/>
                </a:lnTo>
                <a:lnTo>
                  <a:pt x="2184" y="816"/>
                </a:lnTo>
                <a:lnTo>
                  <a:pt x="2184" y="828"/>
                </a:lnTo>
                <a:lnTo>
                  <a:pt x="2190" y="834"/>
                </a:lnTo>
                <a:lnTo>
                  <a:pt x="2190" y="840"/>
                </a:lnTo>
                <a:lnTo>
                  <a:pt x="2196" y="846"/>
                </a:lnTo>
                <a:lnTo>
                  <a:pt x="2196" y="852"/>
                </a:lnTo>
                <a:lnTo>
                  <a:pt x="2202" y="852"/>
                </a:lnTo>
                <a:lnTo>
                  <a:pt x="2208" y="858"/>
                </a:lnTo>
                <a:lnTo>
                  <a:pt x="2214" y="858"/>
                </a:lnTo>
                <a:lnTo>
                  <a:pt x="2214" y="864"/>
                </a:lnTo>
                <a:lnTo>
                  <a:pt x="2220" y="870"/>
                </a:lnTo>
                <a:lnTo>
                  <a:pt x="2220" y="876"/>
                </a:lnTo>
                <a:lnTo>
                  <a:pt x="2226" y="876"/>
                </a:lnTo>
                <a:lnTo>
                  <a:pt x="2226" y="882"/>
                </a:lnTo>
                <a:lnTo>
                  <a:pt x="2232" y="882"/>
                </a:lnTo>
                <a:lnTo>
                  <a:pt x="2238" y="882"/>
                </a:lnTo>
                <a:lnTo>
                  <a:pt x="2244" y="888"/>
                </a:lnTo>
                <a:lnTo>
                  <a:pt x="2244" y="882"/>
                </a:lnTo>
                <a:lnTo>
                  <a:pt x="2244" y="888"/>
                </a:lnTo>
                <a:lnTo>
                  <a:pt x="2244" y="882"/>
                </a:lnTo>
                <a:lnTo>
                  <a:pt x="2250" y="882"/>
                </a:lnTo>
                <a:lnTo>
                  <a:pt x="2256" y="882"/>
                </a:lnTo>
                <a:lnTo>
                  <a:pt x="2262" y="882"/>
                </a:lnTo>
                <a:lnTo>
                  <a:pt x="2262" y="876"/>
                </a:lnTo>
                <a:lnTo>
                  <a:pt x="2262" y="882"/>
                </a:lnTo>
                <a:lnTo>
                  <a:pt x="2262" y="876"/>
                </a:lnTo>
                <a:lnTo>
                  <a:pt x="2268" y="882"/>
                </a:lnTo>
                <a:lnTo>
                  <a:pt x="2274" y="882"/>
                </a:lnTo>
                <a:lnTo>
                  <a:pt x="2280" y="882"/>
                </a:lnTo>
                <a:lnTo>
                  <a:pt x="2280" y="888"/>
                </a:lnTo>
                <a:lnTo>
                  <a:pt x="2286" y="888"/>
                </a:lnTo>
                <a:lnTo>
                  <a:pt x="2292" y="888"/>
                </a:lnTo>
                <a:lnTo>
                  <a:pt x="2298" y="888"/>
                </a:lnTo>
                <a:lnTo>
                  <a:pt x="2304" y="888"/>
                </a:lnTo>
                <a:lnTo>
                  <a:pt x="2310" y="888"/>
                </a:lnTo>
                <a:lnTo>
                  <a:pt x="2316" y="888"/>
                </a:lnTo>
                <a:lnTo>
                  <a:pt x="2316" y="894"/>
                </a:lnTo>
                <a:lnTo>
                  <a:pt x="2322" y="894"/>
                </a:lnTo>
                <a:lnTo>
                  <a:pt x="2328" y="894"/>
                </a:lnTo>
                <a:lnTo>
                  <a:pt x="2334" y="894"/>
                </a:lnTo>
                <a:lnTo>
                  <a:pt x="2340" y="894"/>
                </a:lnTo>
                <a:lnTo>
                  <a:pt x="2346" y="894"/>
                </a:lnTo>
                <a:lnTo>
                  <a:pt x="2346" y="882"/>
                </a:lnTo>
                <a:lnTo>
                  <a:pt x="2346" y="894"/>
                </a:lnTo>
                <a:lnTo>
                  <a:pt x="2346" y="882"/>
                </a:lnTo>
                <a:lnTo>
                  <a:pt x="2352" y="870"/>
                </a:lnTo>
                <a:lnTo>
                  <a:pt x="2352" y="864"/>
                </a:lnTo>
                <a:lnTo>
                  <a:pt x="2352" y="870"/>
                </a:lnTo>
                <a:lnTo>
                  <a:pt x="2352" y="864"/>
                </a:lnTo>
                <a:lnTo>
                  <a:pt x="2358" y="858"/>
                </a:lnTo>
                <a:lnTo>
                  <a:pt x="2364" y="846"/>
                </a:lnTo>
                <a:lnTo>
                  <a:pt x="2370" y="846"/>
                </a:lnTo>
                <a:lnTo>
                  <a:pt x="2370" y="852"/>
                </a:lnTo>
                <a:lnTo>
                  <a:pt x="2376" y="852"/>
                </a:lnTo>
                <a:lnTo>
                  <a:pt x="2376" y="858"/>
                </a:lnTo>
                <a:lnTo>
                  <a:pt x="2382" y="864"/>
                </a:lnTo>
                <a:lnTo>
                  <a:pt x="2388" y="870"/>
                </a:lnTo>
                <a:lnTo>
                  <a:pt x="2388" y="876"/>
                </a:lnTo>
                <a:lnTo>
                  <a:pt x="2394" y="876"/>
                </a:lnTo>
                <a:lnTo>
                  <a:pt x="2400" y="882"/>
                </a:lnTo>
                <a:lnTo>
                  <a:pt x="2400" y="876"/>
                </a:lnTo>
                <a:lnTo>
                  <a:pt x="2400" y="882"/>
                </a:lnTo>
                <a:lnTo>
                  <a:pt x="2400" y="876"/>
                </a:lnTo>
                <a:lnTo>
                  <a:pt x="2406" y="882"/>
                </a:lnTo>
                <a:lnTo>
                  <a:pt x="2412" y="882"/>
                </a:lnTo>
                <a:lnTo>
                  <a:pt x="2418" y="882"/>
                </a:lnTo>
                <a:lnTo>
                  <a:pt x="2424" y="882"/>
                </a:lnTo>
                <a:lnTo>
                  <a:pt x="2430" y="882"/>
                </a:lnTo>
                <a:lnTo>
                  <a:pt x="2436" y="882"/>
                </a:lnTo>
                <a:lnTo>
                  <a:pt x="2442" y="882"/>
                </a:lnTo>
                <a:lnTo>
                  <a:pt x="2442" y="876"/>
                </a:lnTo>
                <a:lnTo>
                  <a:pt x="2442" y="882"/>
                </a:lnTo>
                <a:lnTo>
                  <a:pt x="2442" y="876"/>
                </a:lnTo>
                <a:lnTo>
                  <a:pt x="2448" y="876"/>
                </a:lnTo>
                <a:lnTo>
                  <a:pt x="2454" y="882"/>
                </a:lnTo>
                <a:lnTo>
                  <a:pt x="2460" y="882"/>
                </a:lnTo>
                <a:lnTo>
                  <a:pt x="2466" y="882"/>
                </a:lnTo>
                <a:lnTo>
                  <a:pt x="2466" y="888"/>
                </a:lnTo>
                <a:lnTo>
                  <a:pt x="2472" y="888"/>
                </a:lnTo>
                <a:lnTo>
                  <a:pt x="2478" y="882"/>
                </a:lnTo>
                <a:lnTo>
                  <a:pt x="2484" y="882"/>
                </a:lnTo>
                <a:lnTo>
                  <a:pt x="2490" y="882"/>
                </a:lnTo>
                <a:lnTo>
                  <a:pt x="2496" y="882"/>
                </a:lnTo>
                <a:lnTo>
                  <a:pt x="2496" y="888"/>
                </a:lnTo>
                <a:lnTo>
                  <a:pt x="2502" y="888"/>
                </a:lnTo>
                <a:lnTo>
                  <a:pt x="2508" y="888"/>
                </a:lnTo>
                <a:lnTo>
                  <a:pt x="2514" y="894"/>
                </a:lnTo>
                <a:lnTo>
                  <a:pt x="2520" y="894"/>
                </a:lnTo>
                <a:lnTo>
                  <a:pt x="2526" y="894"/>
                </a:lnTo>
                <a:lnTo>
                  <a:pt x="2532" y="894"/>
                </a:lnTo>
                <a:lnTo>
                  <a:pt x="2538" y="894"/>
                </a:lnTo>
                <a:lnTo>
                  <a:pt x="2544" y="894"/>
                </a:lnTo>
                <a:lnTo>
                  <a:pt x="2550" y="894"/>
                </a:lnTo>
                <a:lnTo>
                  <a:pt x="2556" y="894"/>
                </a:lnTo>
                <a:lnTo>
                  <a:pt x="2562" y="894"/>
                </a:lnTo>
                <a:lnTo>
                  <a:pt x="2568" y="894"/>
                </a:lnTo>
                <a:lnTo>
                  <a:pt x="2574" y="894"/>
                </a:lnTo>
                <a:lnTo>
                  <a:pt x="2580" y="894"/>
                </a:lnTo>
                <a:lnTo>
                  <a:pt x="2586" y="894"/>
                </a:lnTo>
                <a:lnTo>
                  <a:pt x="2592" y="888"/>
                </a:lnTo>
                <a:lnTo>
                  <a:pt x="2598" y="882"/>
                </a:lnTo>
                <a:lnTo>
                  <a:pt x="2604" y="876"/>
                </a:lnTo>
                <a:lnTo>
                  <a:pt x="2610" y="876"/>
                </a:lnTo>
                <a:lnTo>
                  <a:pt x="2616" y="876"/>
                </a:lnTo>
                <a:lnTo>
                  <a:pt x="2622" y="882"/>
                </a:lnTo>
                <a:lnTo>
                  <a:pt x="2628" y="882"/>
                </a:lnTo>
                <a:lnTo>
                  <a:pt x="2634" y="888"/>
                </a:lnTo>
                <a:lnTo>
                  <a:pt x="2640" y="888"/>
                </a:lnTo>
                <a:lnTo>
                  <a:pt x="2646" y="888"/>
                </a:lnTo>
                <a:lnTo>
                  <a:pt x="2646" y="894"/>
                </a:lnTo>
                <a:lnTo>
                  <a:pt x="2652" y="894"/>
                </a:lnTo>
                <a:lnTo>
                  <a:pt x="2658" y="894"/>
                </a:lnTo>
                <a:lnTo>
                  <a:pt x="2658" y="888"/>
                </a:lnTo>
                <a:lnTo>
                  <a:pt x="2658" y="894"/>
                </a:lnTo>
                <a:lnTo>
                  <a:pt x="2658" y="888"/>
                </a:lnTo>
                <a:lnTo>
                  <a:pt x="2664" y="888"/>
                </a:lnTo>
                <a:lnTo>
                  <a:pt x="2670" y="888"/>
                </a:lnTo>
                <a:lnTo>
                  <a:pt x="2676" y="888"/>
                </a:lnTo>
                <a:lnTo>
                  <a:pt x="2676" y="882"/>
                </a:lnTo>
                <a:lnTo>
                  <a:pt x="2676" y="888"/>
                </a:lnTo>
                <a:lnTo>
                  <a:pt x="2676" y="882"/>
                </a:lnTo>
                <a:lnTo>
                  <a:pt x="2682" y="882"/>
                </a:lnTo>
                <a:lnTo>
                  <a:pt x="2682" y="888"/>
                </a:lnTo>
                <a:lnTo>
                  <a:pt x="2688" y="888"/>
                </a:lnTo>
                <a:lnTo>
                  <a:pt x="2694" y="888"/>
                </a:lnTo>
                <a:lnTo>
                  <a:pt x="2694" y="894"/>
                </a:lnTo>
                <a:lnTo>
                  <a:pt x="2700" y="894"/>
                </a:lnTo>
                <a:lnTo>
                  <a:pt x="2706" y="894"/>
                </a:lnTo>
                <a:lnTo>
                  <a:pt x="2712" y="894"/>
                </a:lnTo>
                <a:lnTo>
                  <a:pt x="2718" y="894"/>
                </a:lnTo>
                <a:lnTo>
                  <a:pt x="2724" y="894"/>
                </a:lnTo>
                <a:lnTo>
                  <a:pt x="2730" y="894"/>
                </a:lnTo>
                <a:lnTo>
                  <a:pt x="2736" y="894"/>
                </a:lnTo>
                <a:lnTo>
                  <a:pt x="2742" y="894"/>
                </a:lnTo>
                <a:lnTo>
                  <a:pt x="2748" y="894"/>
                </a:lnTo>
                <a:lnTo>
                  <a:pt x="2754" y="894"/>
                </a:lnTo>
                <a:lnTo>
                  <a:pt x="2760" y="894"/>
                </a:lnTo>
                <a:lnTo>
                  <a:pt x="2766" y="894"/>
                </a:lnTo>
                <a:lnTo>
                  <a:pt x="2772" y="894"/>
                </a:lnTo>
                <a:lnTo>
                  <a:pt x="2778" y="894"/>
                </a:lnTo>
                <a:lnTo>
                  <a:pt x="2778" y="888"/>
                </a:lnTo>
                <a:lnTo>
                  <a:pt x="2778" y="894"/>
                </a:lnTo>
                <a:lnTo>
                  <a:pt x="2778" y="888"/>
                </a:lnTo>
                <a:lnTo>
                  <a:pt x="2784" y="888"/>
                </a:lnTo>
                <a:lnTo>
                  <a:pt x="2790" y="888"/>
                </a:lnTo>
                <a:lnTo>
                  <a:pt x="2796" y="882"/>
                </a:lnTo>
                <a:lnTo>
                  <a:pt x="2802" y="882"/>
                </a:lnTo>
                <a:lnTo>
                  <a:pt x="2808" y="882"/>
                </a:lnTo>
                <a:lnTo>
                  <a:pt x="2808" y="888"/>
                </a:lnTo>
                <a:lnTo>
                  <a:pt x="2814" y="888"/>
                </a:lnTo>
                <a:lnTo>
                  <a:pt x="2820" y="888"/>
                </a:lnTo>
                <a:lnTo>
                  <a:pt x="2826" y="888"/>
                </a:lnTo>
                <a:lnTo>
                  <a:pt x="2832" y="888"/>
                </a:lnTo>
                <a:lnTo>
                  <a:pt x="2838" y="894"/>
                </a:lnTo>
                <a:lnTo>
                  <a:pt x="2844" y="894"/>
                </a:lnTo>
                <a:lnTo>
                  <a:pt x="2850" y="894"/>
                </a:lnTo>
                <a:lnTo>
                  <a:pt x="2856" y="894"/>
                </a:lnTo>
                <a:lnTo>
                  <a:pt x="2862" y="894"/>
                </a:lnTo>
                <a:lnTo>
                  <a:pt x="2868" y="894"/>
                </a:lnTo>
                <a:lnTo>
                  <a:pt x="2874" y="894"/>
                </a:lnTo>
                <a:lnTo>
                  <a:pt x="2880" y="894"/>
                </a:lnTo>
                <a:lnTo>
                  <a:pt x="2886" y="894"/>
                </a:lnTo>
                <a:lnTo>
                  <a:pt x="2892" y="894"/>
                </a:lnTo>
                <a:lnTo>
                  <a:pt x="2898" y="894"/>
                </a:lnTo>
                <a:lnTo>
                  <a:pt x="2904" y="894"/>
                </a:lnTo>
                <a:lnTo>
                  <a:pt x="2910" y="894"/>
                </a:lnTo>
                <a:lnTo>
                  <a:pt x="2916" y="894"/>
                </a:lnTo>
                <a:lnTo>
                  <a:pt x="2916" y="888"/>
                </a:lnTo>
                <a:lnTo>
                  <a:pt x="2916" y="894"/>
                </a:lnTo>
                <a:lnTo>
                  <a:pt x="2916" y="888"/>
                </a:lnTo>
                <a:lnTo>
                  <a:pt x="2922" y="888"/>
                </a:lnTo>
                <a:lnTo>
                  <a:pt x="2928" y="888"/>
                </a:lnTo>
                <a:lnTo>
                  <a:pt x="2934" y="888"/>
                </a:lnTo>
                <a:lnTo>
                  <a:pt x="2940" y="888"/>
                </a:lnTo>
                <a:lnTo>
                  <a:pt x="2946" y="888"/>
                </a:lnTo>
                <a:lnTo>
                  <a:pt x="2952" y="888"/>
                </a:lnTo>
                <a:lnTo>
                  <a:pt x="2952" y="882"/>
                </a:lnTo>
                <a:lnTo>
                  <a:pt x="2952" y="888"/>
                </a:lnTo>
                <a:lnTo>
                  <a:pt x="2952" y="882"/>
                </a:lnTo>
                <a:lnTo>
                  <a:pt x="2958" y="882"/>
                </a:lnTo>
                <a:lnTo>
                  <a:pt x="2964" y="882"/>
                </a:lnTo>
                <a:lnTo>
                  <a:pt x="2970" y="876"/>
                </a:lnTo>
                <a:lnTo>
                  <a:pt x="2976" y="876"/>
                </a:lnTo>
                <a:lnTo>
                  <a:pt x="2982" y="876"/>
                </a:lnTo>
                <a:lnTo>
                  <a:pt x="2988" y="876"/>
                </a:lnTo>
                <a:lnTo>
                  <a:pt x="2994" y="876"/>
                </a:lnTo>
                <a:lnTo>
                  <a:pt x="3000" y="876"/>
                </a:lnTo>
                <a:lnTo>
                  <a:pt x="3006" y="882"/>
                </a:lnTo>
                <a:lnTo>
                  <a:pt x="3012" y="882"/>
                </a:lnTo>
                <a:lnTo>
                  <a:pt x="3018" y="882"/>
                </a:lnTo>
                <a:lnTo>
                  <a:pt x="3024" y="882"/>
                </a:lnTo>
                <a:lnTo>
                  <a:pt x="3030" y="882"/>
                </a:lnTo>
                <a:lnTo>
                  <a:pt x="3036" y="882"/>
                </a:lnTo>
                <a:lnTo>
                  <a:pt x="3042" y="882"/>
                </a:lnTo>
                <a:lnTo>
                  <a:pt x="3048" y="882"/>
                </a:lnTo>
                <a:lnTo>
                  <a:pt x="3054" y="882"/>
                </a:lnTo>
                <a:lnTo>
                  <a:pt x="3060" y="882"/>
                </a:lnTo>
                <a:lnTo>
                  <a:pt x="3066" y="882"/>
                </a:lnTo>
                <a:lnTo>
                  <a:pt x="3072" y="882"/>
                </a:lnTo>
                <a:lnTo>
                  <a:pt x="3078" y="882"/>
                </a:lnTo>
                <a:lnTo>
                  <a:pt x="3084" y="882"/>
                </a:lnTo>
                <a:lnTo>
                  <a:pt x="3090" y="882"/>
                </a:lnTo>
                <a:lnTo>
                  <a:pt x="3090" y="888"/>
                </a:lnTo>
                <a:lnTo>
                  <a:pt x="3096" y="888"/>
                </a:lnTo>
                <a:lnTo>
                  <a:pt x="3102" y="888"/>
                </a:lnTo>
                <a:lnTo>
                  <a:pt x="3108" y="888"/>
                </a:lnTo>
                <a:lnTo>
                  <a:pt x="3114" y="888"/>
                </a:lnTo>
                <a:lnTo>
                  <a:pt x="3120" y="888"/>
                </a:lnTo>
                <a:lnTo>
                  <a:pt x="3126" y="882"/>
                </a:lnTo>
                <a:lnTo>
                  <a:pt x="3126" y="876"/>
                </a:lnTo>
                <a:lnTo>
                  <a:pt x="3126" y="882"/>
                </a:lnTo>
                <a:lnTo>
                  <a:pt x="3126" y="876"/>
                </a:lnTo>
                <a:lnTo>
                  <a:pt x="3132" y="870"/>
                </a:lnTo>
                <a:lnTo>
                  <a:pt x="3138" y="864"/>
                </a:lnTo>
                <a:lnTo>
                  <a:pt x="3144" y="858"/>
                </a:lnTo>
                <a:lnTo>
                  <a:pt x="3150" y="852"/>
                </a:lnTo>
                <a:lnTo>
                  <a:pt x="3156" y="852"/>
                </a:lnTo>
                <a:lnTo>
                  <a:pt x="3162" y="852"/>
                </a:lnTo>
                <a:lnTo>
                  <a:pt x="3168" y="846"/>
                </a:lnTo>
                <a:lnTo>
                  <a:pt x="3174" y="846"/>
                </a:lnTo>
                <a:lnTo>
                  <a:pt x="3180" y="840"/>
                </a:lnTo>
                <a:lnTo>
                  <a:pt x="3186" y="840"/>
                </a:lnTo>
                <a:lnTo>
                  <a:pt x="3192" y="840"/>
                </a:lnTo>
                <a:lnTo>
                  <a:pt x="3198" y="846"/>
                </a:lnTo>
                <a:lnTo>
                  <a:pt x="3204" y="846"/>
                </a:lnTo>
                <a:lnTo>
                  <a:pt x="3204" y="852"/>
                </a:lnTo>
                <a:lnTo>
                  <a:pt x="3210" y="852"/>
                </a:lnTo>
                <a:lnTo>
                  <a:pt x="3210" y="846"/>
                </a:lnTo>
                <a:lnTo>
                  <a:pt x="3210" y="852"/>
                </a:lnTo>
                <a:lnTo>
                  <a:pt x="3210" y="846"/>
                </a:lnTo>
                <a:lnTo>
                  <a:pt x="3216" y="846"/>
                </a:lnTo>
                <a:lnTo>
                  <a:pt x="3216" y="852"/>
                </a:lnTo>
                <a:lnTo>
                  <a:pt x="3216" y="846"/>
                </a:lnTo>
                <a:lnTo>
                  <a:pt x="3222" y="846"/>
                </a:lnTo>
                <a:lnTo>
                  <a:pt x="3228" y="846"/>
                </a:lnTo>
                <a:lnTo>
                  <a:pt x="3234" y="846"/>
                </a:lnTo>
                <a:lnTo>
                  <a:pt x="3240" y="852"/>
                </a:lnTo>
                <a:lnTo>
                  <a:pt x="3246" y="852"/>
                </a:lnTo>
                <a:lnTo>
                  <a:pt x="3246" y="846"/>
                </a:lnTo>
                <a:lnTo>
                  <a:pt x="3246" y="852"/>
                </a:lnTo>
                <a:lnTo>
                  <a:pt x="3246" y="846"/>
                </a:lnTo>
                <a:lnTo>
                  <a:pt x="3252" y="846"/>
                </a:lnTo>
                <a:lnTo>
                  <a:pt x="3258" y="846"/>
                </a:lnTo>
                <a:lnTo>
                  <a:pt x="3258" y="852"/>
                </a:lnTo>
                <a:lnTo>
                  <a:pt x="3264" y="846"/>
                </a:lnTo>
                <a:lnTo>
                  <a:pt x="3270" y="846"/>
                </a:lnTo>
                <a:lnTo>
                  <a:pt x="3276" y="840"/>
                </a:lnTo>
                <a:lnTo>
                  <a:pt x="3276" y="846"/>
                </a:lnTo>
                <a:lnTo>
                  <a:pt x="3282" y="840"/>
                </a:lnTo>
                <a:lnTo>
                  <a:pt x="3288" y="840"/>
                </a:lnTo>
                <a:lnTo>
                  <a:pt x="3294" y="840"/>
                </a:lnTo>
                <a:lnTo>
                  <a:pt x="3300" y="834"/>
                </a:lnTo>
                <a:lnTo>
                  <a:pt x="3300" y="828"/>
                </a:lnTo>
                <a:lnTo>
                  <a:pt x="3300" y="834"/>
                </a:lnTo>
                <a:lnTo>
                  <a:pt x="3300" y="828"/>
                </a:lnTo>
                <a:lnTo>
                  <a:pt x="3306" y="822"/>
                </a:lnTo>
                <a:lnTo>
                  <a:pt x="3312" y="816"/>
                </a:lnTo>
                <a:lnTo>
                  <a:pt x="3318" y="804"/>
                </a:lnTo>
                <a:lnTo>
                  <a:pt x="3318" y="792"/>
                </a:lnTo>
                <a:lnTo>
                  <a:pt x="3318" y="804"/>
                </a:lnTo>
                <a:lnTo>
                  <a:pt x="3318" y="792"/>
                </a:lnTo>
                <a:lnTo>
                  <a:pt x="3324" y="774"/>
                </a:lnTo>
                <a:lnTo>
                  <a:pt x="3324" y="762"/>
                </a:lnTo>
                <a:lnTo>
                  <a:pt x="3324" y="774"/>
                </a:lnTo>
                <a:lnTo>
                  <a:pt x="3324" y="762"/>
                </a:lnTo>
                <a:lnTo>
                  <a:pt x="3330" y="744"/>
                </a:lnTo>
                <a:lnTo>
                  <a:pt x="3330" y="726"/>
                </a:lnTo>
                <a:lnTo>
                  <a:pt x="3330" y="744"/>
                </a:lnTo>
                <a:lnTo>
                  <a:pt x="3330" y="726"/>
                </a:lnTo>
                <a:lnTo>
                  <a:pt x="3336" y="708"/>
                </a:lnTo>
                <a:lnTo>
                  <a:pt x="3336" y="702"/>
                </a:lnTo>
                <a:lnTo>
                  <a:pt x="3336" y="708"/>
                </a:lnTo>
                <a:lnTo>
                  <a:pt x="3336" y="702"/>
                </a:lnTo>
                <a:lnTo>
                  <a:pt x="3342" y="690"/>
                </a:lnTo>
                <a:lnTo>
                  <a:pt x="3348" y="672"/>
                </a:lnTo>
                <a:lnTo>
                  <a:pt x="3348" y="666"/>
                </a:lnTo>
                <a:lnTo>
                  <a:pt x="3348" y="672"/>
                </a:lnTo>
                <a:lnTo>
                  <a:pt x="3348" y="666"/>
                </a:lnTo>
                <a:lnTo>
                  <a:pt x="3354" y="654"/>
                </a:lnTo>
                <a:lnTo>
                  <a:pt x="3354" y="636"/>
                </a:lnTo>
                <a:lnTo>
                  <a:pt x="3354" y="654"/>
                </a:lnTo>
                <a:lnTo>
                  <a:pt x="3354" y="636"/>
                </a:lnTo>
                <a:lnTo>
                  <a:pt x="3360" y="630"/>
                </a:lnTo>
                <a:lnTo>
                  <a:pt x="3360" y="612"/>
                </a:lnTo>
                <a:lnTo>
                  <a:pt x="3360" y="630"/>
                </a:lnTo>
                <a:lnTo>
                  <a:pt x="3360" y="612"/>
                </a:lnTo>
                <a:lnTo>
                  <a:pt x="3366" y="600"/>
                </a:lnTo>
                <a:lnTo>
                  <a:pt x="3366" y="594"/>
                </a:lnTo>
                <a:lnTo>
                  <a:pt x="3366" y="600"/>
                </a:lnTo>
                <a:lnTo>
                  <a:pt x="3366" y="594"/>
                </a:lnTo>
                <a:lnTo>
                  <a:pt x="3372" y="588"/>
                </a:lnTo>
                <a:lnTo>
                  <a:pt x="3372" y="576"/>
                </a:lnTo>
                <a:lnTo>
                  <a:pt x="3372" y="588"/>
                </a:lnTo>
                <a:lnTo>
                  <a:pt x="3372" y="576"/>
                </a:lnTo>
                <a:lnTo>
                  <a:pt x="3378" y="582"/>
                </a:lnTo>
                <a:lnTo>
                  <a:pt x="3378" y="588"/>
                </a:lnTo>
                <a:lnTo>
                  <a:pt x="3384" y="594"/>
                </a:lnTo>
                <a:lnTo>
                  <a:pt x="3384" y="606"/>
                </a:lnTo>
                <a:lnTo>
                  <a:pt x="3390" y="618"/>
                </a:lnTo>
                <a:lnTo>
                  <a:pt x="3390" y="612"/>
                </a:lnTo>
                <a:lnTo>
                  <a:pt x="3390" y="618"/>
                </a:lnTo>
                <a:lnTo>
                  <a:pt x="3390" y="612"/>
                </a:lnTo>
                <a:lnTo>
                  <a:pt x="3396" y="606"/>
                </a:lnTo>
                <a:lnTo>
                  <a:pt x="3396" y="618"/>
                </a:lnTo>
                <a:lnTo>
                  <a:pt x="3402" y="600"/>
                </a:lnTo>
                <a:lnTo>
                  <a:pt x="3402" y="594"/>
                </a:lnTo>
                <a:lnTo>
                  <a:pt x="3402" y="600"/>
                </a:lnTo>
                <a:lnTo>
                  <a:pt x="3402" y="594"/>
                </a:lnTo>
                <a:lnTo>
                  <a:pt x="3408" y="588"/>
                </a:lnTo>
                <a:lnTo>
                  <a:pt x="3408" y="594"/>
                </a:lnTo>
                <a:lnTo>
                  <a:pt x="3414" y="582"/>
                </a:lnTo>
                <a:lnTo>
                  <a:pt x="3414" y="570"/>
                </a:lnTo>
                <a:lnTo>
                  <a:pt x="3414" y="582"/>
                </a:lnTo>
                <a:lnTo>
                  <a:pt x="3414" y="570"/>
                </a:lnTo>
                <a:lnTo>
                  <a:pt x="3420" y="558"/>
                </a:lnTo>
                <a:lnTo>
                  <a:pt x="3420" y="546"/>
                </a:lnTo>
                <a:lnTo>
                  <a:pt x="3420" y="558"/>
                </a:lnTo>
                <a:lnTo>
                  <a:pt x="3420" y="546"/>
                </a:lnTo>
                <a:lnTo>
                  <a:pt x="3426" y="528"/>
                </a:lnTo>
                <a:lnTo>
                  <a:pt x="3426" y="504"/>
                </a:lnTo>
                <a:lnTo>
                  <a:pt x="3426" y="528"/>
                </a:lnTo>
                <a:lnTo>
                  <a:pt x="3426" y="504"/>
                </a:lnTo>
                <a:lnTo>
                  <a:pt x="3432" y="504"/>
                </a:lnTo>
                <a:lnTo>
                  <a:pt x="3432" y="486"/>
                </a:lnTo>
                <a:lnTo>
                  <a:pt x="3432" y="504"/>
                </a:lnTo>
                <a:lnTo>
                  <a:pt x="3432" y="486"/>
                </a:lnTo>
                <a:lnTo>
                  <a:pt x="3438" y="474"/>
                </a:lnTo>
                <a:lnTo>
                  <a:pt x="3444" y="492"/>
                </a:lnTo>
                <a:lnTo>
                  <a:pt x="3444" y="504"/>
                </a:lnTo>
                <a:lnTo>
                  <a:pt x="3450" y="522"/>
                </a:lnTo>
                <a:lnTo>
                  <a:pt x="3450" y="534"/>
                </a:lnTo>
                <a:lnTo>
                  <a:pt x="3456" y="558"/>
                </a:lnTo>
                <a:lnTo>
                  <a:pt x="3456" y="588"/>
                </a:lnTo>
                <a:lnTo>
                  <a:pt x="3462" y="606"/>
                </a:lnTo>
                <a:lnTo>
                  <a:pt x="3462" y="636"/>
                </a:lnTo>
                <a:lnTo>
                  <a:pt x="3468" y="654"/>
                </a:lnTo>
                <a:lnTo>
                  <a:pt x="3468" y="660"/>
                </a:lnTo>
                <a:lnTo>
                  <a:pt x="3474" y="666"/>
                </a:lnTo>
                <a:lnTo>
                  <a:pt x="3474" y="660"/>
                </a:lnTo>
                <a:lnTo>
                  <a:pt x="3474" y="672"/>
                </a:lnTo>
                <a:lnTo>
                  <a:pt x="3474" y="660"/>
                </a:lnTo>
                <a:lnTo>
                  <a:pt x="3480" y="654"/>
                </a:lnTo>
                <a:lnTo>
                  <a:pt x="3480" y="624"/>
                </a:lnTo>
                <a:lnTo>
                  <a:pt x="3480" y="654"/>
                </a:lnTo>
                <a:lnTo>
                  <a:pt x="3480" y="624"/>
                </a:lnTo>
                <a:lnTo>
                  <a:pt x="3486" y="600"/>
                </a:lnTo>
                <a:lnTo>
                  <a:pt x="3486" y="564"/>
                </a:lnTo>
                <a:lnTo>
                  <a:pt x="3486" y="600"/>
                </a:lnTo>
                <a:lnTo>
                  <a:pt x="3486" y="564"/>
                </a:lnTo>
                <a:lnTo>
                  <a:pt x="3492" y="498"/>
                </a:lnTo>
                <a:lnTo>
                  <a:pt x="3492" y="420"/>
                </a:lnTo>
                <a:lnTo>
                  <a:pt x="3492" y="498"/>
                </a:lnTo>
                <a:lnTo>
                  <a:pt x="3492" y="420"/>
                </a:lnTo>
                <a:lnTo>
                  <a:pt x="3498" y="336"/>
                </a:lnTo>
                <a:lnTo>
                  <a:pt x="3498" y="270"/>
                </a:lnTo>
                <a:lnTo>
                  <a:pt x="3498" y="336"/>
                </a:lnTo>
                <a:lnTo>
                  <a:pt x="3498" y="270"/>
                </a:lnTo>
                <a:lnTo>
                  <a:pt x="3504" y="198"/>
                </a:lnTo>
                <a:lnTo>
                  <a:pt x="3504" y="126"/>
                </a:lnTo>
                <a:lnTo>
                  <a:pt x="3504" y="198"/>
                </a:lnTo>
                <a:lnTo>
                  <a:pt x="3504" y="126"/>
                </a:lnTo>
                <a:lnTo>
                  <a:pt x="3510" y="108"/>
                </a:lnTo>
                <a:lnTo>
                  <a:pt x="3510" y="72"/>
                </a:lnTo>
                <a:lnTo>
                  <a:pt x="3510" y="108"/>
                </a:lnTo>
                <a:lnTo>
                  <a:pt x="3510" y="72"/>
                </a:lnTo>
                <a:lnTo>
                  <a:pt x="3516" y="48"/>
                </a:lnTo>
                <a:lnTo>
                  <a:pt x="3516" y="30"/>
                </a:lnTo>
                <a:lnTo>
                  <a:pt x="3516" y="48"/>
                </a:lnTo>
                <a:lnTo>
                  <a:pt x="3516" y="30"/>
                </a:lnTo>
                <a:lnTo>
                  <a:pt x="3522" y="24"/>
                </a:lnTo>
                <a:lnTo>
                  <a:pt x="3522" y="12"/>
                </a:lnTo>
                <a:lnTo>
                  <a:pt x="3522" y="24"/>
                </a:lnTo>
                <a:lnTo>
                  <a:pt x="3522" y="12"/>
                </a:lnTo>
                <a:lnTo>
                  <a:pt x="3528" y="0"/>
                </a:lnTo>
                <a:lnTo>
                  <a:pt x="3534" y="18"/>
                </a:lnTo>
                <a:lnTo>
                  <a:pt x="3534" y="6"/>
                </a:lnTo>
                <a:lnTo>
                  <a:pt x="3534" y="18"/>
                </a:lnTo>
                <a:lnTo>
                  <a:pt x="3534" y="6"/>
                </a:lnTo>
                <a:lnTo>
                  <a:pt x="3540" y="24"/>
                </a:lnTo>
                <a:lnTo>
                  <a:pt x="3546" y="24"/>
                </a:lnTo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30"/>
          <p:cNvSpPr>
            <a:spLocks/>
          </p:cNvSpPr>
          <p:nvPr/>
        </p:nvSpPr>
        <p:spPr bwMode="auto">
          <a:xfrm>
            <a:off x="6443663" y="1771650"/>
            <a:ext cx="2095500" cy="1676400"/>
          </a:xfrm>
          <a:custGeom>
            <a:avLst/>
            <a:gdLst>
              <a:gd name="T0" fmla="*/ 18 w 1320"/>
              <a:gd name="T1" fmla="*/ 186 h 1056"/>
              <a:gd name="T2" fmla="*/ 42 w 1320"/>
              <a:gd name="T3" fmla="*/ 276 h 1056"/>
              <a:gd name="T4" fmla="*/ 66 w 1320"/>
              <a:gd name="T5" fmla="*/ 522 h 1056"/>
              <a:gd name="T6" fmla="*/ 78 w 1320"/>
              <a:gd name="T7" fmla="*/ 630 h 1056"/>
              <a:gd name="T8" fmla="*/ 90 w 1320"/>
              <a:gd name="T9" fmla="*/ 522 h 1056"/>
              <a:gd name="T10" fmla="*/ 102 w 1320"/>
              <a:gd name="T11" fmla="*/ 144 h 1056"/>
              <a:gd name="T12" fmla="*/ 114 w 1320"/>
              <a:gd name="T13" fmla="*/ 54 h 1056"/>
              <a:gd name="T14" fmla="*/ 120 w 1320"/>
              <a:gd name="T15" fmla="*/ 36 h 1056"/>
              <a:gd name="T16" fmla="*/ 138 w 1320"/>
              <a:gd name="T17" fmla="*/ 6 h 1056"/>
              <a:gd name="T18" fmla="*/ 162 w 1320"/>
              <a:gd name="T19" fmla="*/ 132 h 1056"/>
              <a:gd name="T20" fmla="*/ 180 w 1320"/>
              <a:gd name="T21" fmla="*/ 306 h 1056"/>
              <a:gd name="T22" fmla="*/ 204 w 1320"/>
              <a:gd name="T23" fmla="*/ 450 h 1056"/>
              <a:gd name="T24" fmla="*/ 222 w 1320"/>
              <a:gd name="T25" fmla="*/ 744 h 1056"/>
              <a:gd name="T26" fmla="*/ 240 w 1320"/>
              <a:gd name="T27" fmla="*/ 780 h 1056"/>
              <a:gd name="T28" fmla="*/ 246 w 1320"/>
              <a:gd name="T29" fmla="*/ 312 h 1056"/>
              <a:gd name="T30" fmla="*/ 258 w 1320"/>
              <a:gd name="T31" fmla="*/ 120 h 1056"/>
              <a:gd name="T32" fmla="*/ 270 w 1320"/>
              <a:gd name="T33" fmla="*/ 90 h 1056"/>
              <a:gd name="T34" fmla="*/ 288 w 1320"/>
              <a:gd name="T35" fmla="*/ 156 h 1056"/>
              <a:gd name="T36" fmla="*/ 306 w 1320"/>
              <a:gd name="T37" fmla="*/ 408 h 1056"/>
              <a:gd name="T38" fmla="*/ 330 w 1320"/>
              <a:gd name="T39" fmla="*/ 708 h 1056"/>
              <a:gd name="T40" fmla="*/ 348 w 1320"/>
              <a:gd name="T41" fmla="*/ 876 h 1056"/>
              <a:gd name="T42" fmla="*/ 372 w 1320"/>
              <a:gd name="T43" fmla="*/ 978 h 1056"/>
              <a:gd name="T44" fmla="*/ 384 w 1320"/>
              <a:gd name="T45" fmla="*/ 810 h 1056"/>
              <a:gd name="T46" fmla="*/ 396 w 1320"/>
              <a:gd name="T47" fmla="*/ 408 h 1056"/>
              <a:gd name="T48" fmla="*/ 408 w 1320"/>
              <a:gd name="T49" fmla="*/ 384 h 1056"/>
              <a:gd name="T50" fmla="*/ 432 w 1320"/>
              <a:gd name="T51" fmla="*/ 774 h 1056"/>
              <a:gd name="T52" fmla="*/ 450 w 1320"/>
              <a:gd name="T53" fmla="*/ 966 h 1056"/>
              <a:gd name="T54" fmla="*/ 480 w 1320"/>
              <a:gd name="T55" fmla="*/ 1008 h 1056"/>
              <a:gd name="T56" fmla="*/ 504 w 1320"/>
              <a:gd name="T57" fmla="*/ 1008 h 1056"/>
              <a:gd name="T58" fmla="*/ 516 w 1320"/>
              <a:gd name="T59" fmla="*/ 972 h 1056"/>
              <a:gd name="T60" fmla="*/ 528 w 1320"/>
              <a:gd name="T61" fmla="*/ 888 h 1056"/>
              <a:gd name="T62" fmla="*/ 546 w 1320"/>
              <a:gd name="T63" fmla="*/ 924 h 1056"/>
              <a:gd name="T64" fmla="*/ 558 w 1320"/>
              <a:gd name="T65" fmla="*/ 900 h 1056"/>
              <a:gd name="T66" fmla="*/ 576 w 1320"/>
              <a:gd name="T67" fmla="*/ 900 h 1056"/>
              <a:gd name="T68" fmla="*/ 594 w 1320"/>
              <a:gd name="T69" fmla="*/ 924 h 1056"/>
              <a:gd name="T70" fmla="*/ 600 w 1320"/>
              <a:gd name="T71" fmla="*/ 852 h 1056"/>
              <a:gd name="T72" fmla="*/ 624 w 1320"/>
              <a:gd name="T73" fmla="*/ 972 h 1056"/>
              <a:gd name="T74" fmla="*/ 636 w 1320"/>
              <a:gd name="T75" fmla="*/ 918 h 1056"/>
              <a:gd name="T76" fmla="*/ 654 w 1320"/>
              <a:gd name="T77" fmla="*/ 978 h 1056"/>
              <a:gd name="T78" fmla="*/ 684 w 1320"/>
              <a:gd name="T79" fmla="*/ 984 h 1056"/>
              <a:gd name="T80" fmla="*/ 708 w 1320"/>
              <a:gd name="T81" fmla="*/ 996 h 1056"/>
              <a:gd name="T82" fmla="*/ 744 w 1320"/>
              <a:gd name="T83" fmla="*/ 1002 h 1056"/>
              <a:gd name="T84" fmla="*/ 780 w 1320"/>
              <a:gd name="T85" fmla="*/ 1008 h 1056"/>
              <a:gd name="T86" fmla="*/ 804 w 1320"/>
              <a:gd name="T87" fmla="*/ 1008 h 1056"/>
              <a:gd name="T88" fmla="*/ 840 w 1320"/>
              <a:gd name="T89" fmla="*/ 1014 h 1056"/>
              <a:gd name="T90" fmla="*/ 852 w 1320"/>
              <a:gd name="T91" fmla="*/ 1002 h 1056"/>
              <a:gd name="T92" fmla="*/ 864 w 1320"/>
              <a:gd name="T93" fmla="*/ 1002 h 1056"/>
              <a:gd name="T94" fmla="*/ 888 w 1320"/>
              <a:gd name="T95" fmla="*/ 1038 h 1056"/>
              <a:gd name="T96" fmla="*/ 930 w 1320"/>
              <a:gd name="T97" fmla="*/ 1038 h 1056"/>
              <a:gd name="T98" fmla="*/ 954 w 1320"/>
              <a:gd name="T99" fmla="*/ 1038 h 1056"/>
              <a:gd name="T100" fmla="*/ 996 w 1320"/>
              <a:gd name="T101" fmla="*/ 1038 h 1056"/>
              <a:gd name="T102" fmla="*/ 1038 w 1320"/>
              <a:gd name="T103" fmla="*/ 1044 h 1056"/>
              <a:gd name="T104" fmla="*/ 1080 w 1320"/>
              <a:gd name="T105" fmla="*/ 1044 h 1056"/>
              <a:gd name="T106" fmla="*/ 1122 w 1320"/>
              <a:gd name="T107" fmla="*/ 1050 h 1056"/>
              <a:gd name="T108" fmla="*/ 1164 w 1320"/>
              <a:gd name="T109" fmla="*/ 1056 h 1056"/>
              <a:gd name="T110" fmla="*/ 1176 w 1320"/>
              <a:gd name="T111" fmla="*/ 1050 h 1056"/>
              <a:gd name="T112" fmla="*/ 1194 w 1320"/>
              <a:gd name="T113" fmla="*/ 1056 h 1056"/>
              <a:gd name="T114" fmla="*/ 1206 w 1320"/>
              <a:gd name="T115" fmla="*/ 1050 h 1056"/>
              <a:gd name="T116" fmla="*/ 1236 w 1320"/>
              <a:gd name="T117" fmla="*/ 1056 h 1056"/>
              <a:gd name="T118" fmla="*/ 1278 w 1320"/>
              <a:gd name="T119" fmla="*/ 1056 h 1056"/>
              <a:gd name="T120" fmla="*/ 1320 w 1320"/>
              <a:gd name="T121" fmla="*/ 1056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20" h="1056">
                <a:moveTo>
                  <a:pt x="0" y="162"/>
                </a:moveTo>
                <a:lnTo>
                  <a:pt x="6" y="162"/>
                </a:lnTo>
                <a:lnTo>
                  <a:pt x="6" y="168"/>
                </a:lnTo>
                <a:lnTo>
                  <a:pt x="12" y="180"/>
                </a:lnTo>
                <a:lnTo>
                  <a:pt x="18" y="180"/>
                </a:lnTo>
                <a:lnTo>
                  <a:pt x="18" y="192"/>
                </a:lnTo>
                <a:lnTo>
                  <a:pt x="18" y="186"/>
                </a:lnTo>
                <a:lnTo>
                  <a:pt x="24" y="174"/>
                </a:lnTo>
                <a:lnTo>
                  <a:pt x="24" y="186"/>
                </a:lnTo>
                <a:lnTo>
                  <a:pt x="30" y="204"/>
                </a:lnTo>
                <a:lnTo>
                  <a:pt x="36" y="204"/>
                </a:lnTo>
                <a:lnTo>
                  <a:pt x="36" y="228"/>
                </a:lnTo>
                <a:lnTo>
                  <a:pt x="42" y="246"/>
                </a:lnTo>
                <a:lnTo>
                  <a:pt x="42" y="276"/>
                </a:lnTo>
                <a:lnTo>
                  <a:pt x="48" y="300"/>
                </a:lnTo>
                <a:lnTo>
                  <a:pt x="48" y="342"/>
                </a:lnTo>
                <a:lnTo>
                  <a:pt x="54" y="378"/>
                </a:lnTo>
                <a:lnTo>
                  <a:pt x="54" y="426"/>
                </a:lnTo>
                <a:lnTo>
                  <a:pt x="60" y="456"/>
                </a:lnTo>
                <a:lnTo>
                  <a:pt x="60" y="498"/>
                </a:lnTo>
                <a:lnTo>
                  <a:pt x="66" y="522"/>
                </a:lnTo>
                <a:lnTo>
                  <a:pt x="66" y="546"/>
                </a:lnTo>
                <a:lnTo>
                  <a:pt x="72" y="588"/>
                </a:lnTo>
                <a:lnTo>
                  <a:pt x="72" y="630"/>
                </a:lnTo>
                <a:lnTo>
                  <a:pt x="78" y="636"/>
                </a:lnTo>
                <a:lnTo>
                  <a:pt x="78" y="630"/>
                </a:lnTo>
                <a:lnTo>
                  <a:pt x="78" y="636"/>
                </a:lnTo>
                <a:lnTo>
                  <a:pt x="78" y="630"/>
                </a:lnTo>
                <a:lnTo>
                  <a:pt x="84" y="618"/>
                </a:lnTo>
                <a:lnTo>
                  <a:pt x="84" y="576"/>
                </a:lnTo>
                <a:lnTo>
                  <a:pt x="84" y="618"/>
                </a:lnTo>
                <a:lnTo>
                  <a:pt x="84" y="576"/>
                </a:lnTo>
                <a:lnTo>
                  <a:pt x="90" y="522"/>
                </a:lnTo>
                <a:lnTo>
                  <a:pt x="90" y="486"/>
                </a:lnTo>
                <a:lnTo>
                  <a:pt x="90" y="522"/>
                </a:lnTo>
                <a:lnTo>
                  <a:pt x="90" y="486"/>
                </a:lnTo>
                <a:lnTo>
                  <a:pt x="96" y="432"/>
                </a:lnTo>
                <a:lnTo>
                  <a:pt x="96" y="384"/>
                </a:lnTo>
                <a:lnTo>
                  <a:pt x="96" y="432"/>
                </a:lnTo>
                <a:lnTo>
                  <a:pt x="96" y="384"/>
                </a:lnTo>
                <a:lnTo>
                  <a:pt x="102" y="294"/>
                </a:lnTo>
                <a:lnTo>
                  <a:pt x="102" y="144"/>
                </a:lnTo>
                <a:lnTo>
                  <a:pt x="102" y="294"/>
                </a:lnTo>
                <a:lnTo>
                  <a:pt x="102" y="144"/>
                </a:lnTo>
                <a:lnTo>
                  <a:pt x="108" y="84"/>
                </a:lnTo>
                <a:lnTo>
                  <a:pt x="108" y="66"/>
                </a:lnTo>
                <a:lnTo>
                  <a:pt x="108" y="84"/>
                </a:lnTo>
                <a:lnTo>
                  <a:pt x="108" y="66"/>
                </a:lnTo>
                <a:lnTo>
                  <a:pt x="114" y="54"/>
                </a:lnTo>
                <a:lnTo>
                  <a:pt x="114" y="48"/>
                </a:lnTo>
                <a:lnTo>
                  <a:pt x="114" y="54"/>
                </a:lnTo>
                <a:lnTo>
                  <a:pt x="114" y="48"/>
                </a:lnTo>
                <a:lnTo>
                  <a:pt x="120" y="54"/>
                </a:lnTo>
                <a:lnTo>
                  <a:pt x="120" y="36"/>
                </a:lnTo>
                <a:lnTo>
                  <a:pt x="120" y="54"/>
                </a:lnTo>
                <a:lnTo>
                  <a:pt x="120" y="36"/>
                </a:lnTo>
                <a:lnTo>
                  <a:pt x="126" y="12"/>
                </a:lnTo>
                <a:lnTo>
                  <a:pt x="126" y="6"/>
                </a:lnTo>
                <a:lnTo>
                  <a:pt x="126" y="12"/>
                </a:lnTo>
                <a:lnTo>
                  <a:pt x="126" y="6"/>
                </a:lnTo>
                <a:lnTo>
                  <a:pt x="132" y="0"/>
                </a:lnTo>
                <a:lnTo>
                  <a:pt x="132" y="12"/>
                </a:lnTo>
                <a:lnTo>
                  <a:pt x="138" y="6"/>
                </a:lnTo>
                <a:lnTo>
                  <a:pt x="138" y="30"/>
                </a:lnTo>
                <a:lnTo>
                  <a:pt x="144" y="48"/>
                </a:lnTo>
                <a:lnTo>
                  <a:pt x="144" y="60"/>
                </a:lnTo>
                <a:lnTo>
                  <a:pt x="150" y="84"/>
                </a:lnTo>
                <a:lnTo>
                  <a:pt x="156" y="102"/>
                </a:lnTo>
                <a:lnTo>
                  <a:pt x="156" y="114"/>
                </a:lnTo>
                <a:lnTo>
                  <a:pt x="162" y="132"/>
                </a:lnTo>
                <a:lnTo>
                  <a:pt x="162" y="144"/>
                </a:lnTo>
                <a:lnTo>
                  <a:pt x="168" y="144"/>
                </a:lnTo>
                <a:lnTo>
                  <a:pt x="168" y="174"/>
                </a:lnTo>
                <a:lnTo>
                  <a:pt x="174" y="222"/>
                </a:lnTo>
                <a:lnTo>
                  <a:pt x="174" y="228"/>
                </a:lnTo>
                <a:lnTo>
                  <a:pt x="180" y="270"/>
                </a:lnTo>
                <a:lnTo>
                  <a:pt x="180" y="306"/>
                </a:lnTo>
                <a:lnTo>
                  <a:pt x="186" y="324"/>
                </a:lnTo>
                <a:lnTo>
                  <a:pt x="186" y="330"/>
                </a:lnTo>
                <a:lnTo>
                  <a:pt x="192" y="354"/>
                </a:lnTo>
                <a:lnTo>
                  <a:pt x="192" y="384"/>
                </a:lnTo>
                <a:lnTo>
                  <a:pt x="198" y="402"/>
                </a:lnTo>
                <a:lnTo>
                  <a:pt x="198" y="432"/>
                </a:lnTo>
                <a:lnTo>
                  <a:pt x="204" y="450"/>
                </a:lnTo>
                <a:lnTo>
                  <a:pt x="204" y="474"/>
                </a:lnTo>
                <a:lnTo>
                  <a:pt x="210" y="516"/>
                </a:lnTo>
                <a:lnTo>
                  <a:pt x="210" y="552"/>
                </a:lnTo>
                <a:lnTo>
                  <a:pt x="216" y="606"/>
                </a:lnTo>
                <a:lnTo>
                  <a:pt x="216" y="648"/>
                </a:lnTo>
                <a:lnTo>
                  <a:pt x="222" y="702"/>
                </a:lnTo>
                <a:lnTo>
                  <a:pt x="222" y="744"/>
                </a:lnTo>
                <a:lnTo>
                  <a:pt x="228" y="774"/>
                </a:lnTo>
                <a:lnTo>
                  <a:pt x="228" y="816"/>
                </a:lnTo>
                <a:lnTo>
                  <a:pt x="234" y="822"/>
                </a:lnTo>
                <a:lnTo>
                  <a:pt x="234" y="810"/>
                </a:lnTo>
                <a:lnTo>
                  <a:pt x="234" y="822"/>
                </a:lnTo>
                <a:lnTo>
                  <a:pt x="234" y="810"/>
                </a:lnTo>
                <a:lnTo>
                  <a:pt x="240" y="780"/>
                </a:lnTo>
                <a:lnTo>
                  <a:pt x="240" y="660"/>
                </a:lnTo>
                <a:lnTo>
                  <a:pt x="240" y="780"/>
                </a:lnTo>
                <a:lnTo>
                  <a:pt x="240" y="660"/>
                </a:lnTo>
                <a:lnTo>
                  <a:pt x="246" y="474"/>
                </a:lnTo>
                <a:lnTo>
                  <a:pt x="246" y="312"/>
                </a:lnTo>
                <a:lnTo>
                  <a:pt x="246" y="474"/>
                </a:lnTo>
                <a:lnTo>
                  <a:pt x="246" y="312"/>
                </a:lnTo>
                <a:lnTo>
                  <a:pt x="252" y="210"/>
                </a:lnTo>
                <a:lnTo>
                  <a:pt x="252" y="156"/>
                </a:lnTo>
                <a:lnTo>
                  <a:pt x="252" y="210"/>
                </a:lnTo>
                <a:lnTo>
                  <a:pt x="252" y="156"/>
                </a:lnTo>
                <a:lnTo>
                  <a:pt x="258" y="120"/>
                </a:lnTo>
                <a:lnTo>
                  <a:pt x="258" y="96"/>
                </a:lnTo>
                <a:lnTo>
                  <a:pt x="258" y="120"/>
                </a:lnTo>
                <a:lnTo>
                  <a:pt x="258" y="96"/>
                </a:lnTo>
                <a:lnTo>
                  <a:pt x="264" y="120"/>
                </a:lnTo>
                <a:lnTo>
                  <a:pt x="264" y="84"/>
                </a:lnTo>
                <a:lnTo>
                  <a:pt x="264" y="120"/>
                </a:lnTo>
                <a:lnTo>
                  <a:pt x="264" y="84"/>
                </a:lnTo>
                <a:lnTo>
                  <a:pt x="270" y="96"/>
                </a:lnTo>
                <a:lnTo>
                  <a:pt x="270" y="90"/>
                </a:lnTo>
                <a:lnTo>
                  <a:pt x="270" y="96"/>
                </a:lnTo>
                <a:lnTo>
                  <a:pt x="270" y="90"/>
                </a:lnTo>
                <a:lnTo>
                  <a:pt x="276" y="96"/>
                </a:lnTo>
                <a:lnTo>
                  <a:pt x="276" y="102"/>
                </a:lnTo>
                <a:lnTo>
                  <a:pt x="282" y="108"/>
                </a:lnTo>
                <a:lnTo>
                  <a:pt x="282" y="138"/>
                </a:lnTo>
                <a:lnTo>
                  <a:pt x="288" y="156"/>
                </a:lnTo>
                <a:lnTo>
                  <a:pt x="288" y="174"/>
                </a:lnTo>
                <a:lnTo>
                  <a:pt x="294" y="174"/>
                </a:lnTo>
                <a:lnTo>
                  <a:pt x="294" y="222"/>
                </a:lnTo>
                <a:lnTo>
                  <a:pt x="300" y="252"/>
                </a:lnTo>
                <a:lnTo>
                  <a:pt x="300" y="306"/>
                </a:lnTo>
                <a:lnTo>
                  <a:pt x="306" y="348"/>
                </a:lnTo>
                <a:lnTo>
                  <a:pt x="306" y="408"/>
                </a:lnTo>
                <a:lnTo>
                  <a:pt x="312" y="468"/>
                </a:lnTo>
                <a:lnTo>
                  <a:pt x="312" y="534"/>
                </a:lnTo>
                <a:lnTo>
                  <a:pt x="318" y="582"/>
                </a:lnTo>
                <a:lnTo>
                  <a:pt x="318" y="618"/>
                </a:lnTo>
                <a:lnTo>
                  <a:pt x="324" y="660"/>
                </a:lnTo>
                <a:lnTo>
                  <a:pt x="324" y="684"/>
                </a:lnTo>
                <a:lnTo>
                  <a:pt x="330" y="708"/>
                </a:lnTo>
                <a:lnTo>
                  <a:pt x="330" y="726"/>
                </a:lnTo>
                <a:lnTo>
                  <a:pt x="336" y="756"/>
                </a:lnTo>
                <a:lnTo>
                  <a:pt x="336" y="774"/>
                </a:lnTo>
                <a:lnTo>
                  <a:pt x="342" y="798"/>
                </a:lnTo>
                <a:lnTo>
                  <a:pt x="342" y="828"/>
                </a:lnTo>
                <a:lnTo>
                  <a:pt x="348" y="858"/>
                </a:lnTo>
                <a:lnTo>
                  <a:pt x="348" y="876"/>
                </a:lnTo>
                <a:lnTo>
                  <a:pt x="354" y="900"/>
                </a:lnTo>
                <a:lnTo>
                  <a:pt x="354" y="924"/>
                </a:lnTo>
                <a:lnTo>
                  <a:pt x="360" y="942"/>
                </a:lnTo>
                <a:lnTo>
                  <a:pt x="360" y="960"/>
                </a:lnTo>
                <a:lnTo>
                  <a:pt x="366" y="966"/>
                </a:lnTo>
                <a:lnTo>
                  <a:pt x="366" y="978"/>
                </a:lnTo>
                <a:lnTo>
                  <a:pt x="372" y="978"/>
                </a:lnTo>
                <a:lnTo>
                  <a:pt x="378" y="954"/>
                </a:lnTo>
                <a:lnTo>
                  <a:pt x="378" y="906"/>
                </a:lnTo>
                <a:lnTo>
                  <a:pt x="378" y="954"/>
                </a:lnTo>
                <a:lnTo>
                  <a:pt x="378" y="906"/>
                </a:lnTo>
                <a:lnTo>
                  <a:pt x="384" y="810"/>
                </a:lnTo>
                <a:lnTo>
                  <a:pt x="384" y="684"/>
                </a:lnTo>
                <a:lnTo>
                  <a:pt x="384" y="810"/>
                </a:lnTo>
                <a:lnTo>
                  <a:pt x="384" y="684"/>
                </a:lnTo>
                <a:lnTo>
                  <a:pt x="390" y="576"/>
                </a:lnTo>
                <a:lnTo>
                  <a:pt x="390" y="486"/>
                </a:lnTo>
                <a:lnTo>
                  <a:pt x="390" y="576"/>
                </a:lnTo>
                <a:lnTo>
                  <a:pt x="390" y="486"/>
                </a:lnTo>
                <a:lnTo>
                  <a:pt x="396" y="444"/>
                </a:lnTo>
                <a:lnTo>
                  <a:pt x="396" y="408"/>
                </a:lnTo>
                <a:lnTo>
                  <a:pt x="396" y="444"/>
                </a:lnTo>
                <a:lnTo>
                  <a:pt x="396" y="408"/>
                </a:lnTo>
                <a:lnTo>
                  <a:pt x="402" y="390"/>
                </a:lnTo>
                <a:lnTo>
                  <a:pt x="402" y="378"/>
                </a:lnTo>
                <a:lnTo>
                  <a:pt x="402" y="390"/>
                </a:lnTo>
                <a:lnTo>
                  <a:pt x="402" y="378"/>
                </a:lnTo>
                <a:lnTo>
                  <a:pt x="408" y="384"/>
                </a:lnTo>
                <a:lnTo>
                  <a:pt x="414" y="414"/>
                </a:lnTo>
                <a:lnTo>
                  <a:pt x="414" y="444"/>
                </a:lnTo>
                <a:lnTo>
                  <a:pt x="420" y="498"/>
                </a:lnTo>
                <a:lnTo>
                  <a:pt x="420" y="564"/>
                </a:lnTo>
                <a:lnTo>
                  <a:pt x="426" y="636"/>
                </a:lnTo>
                <a:lnTo>
                  <a:pt x="426" y="708"/>
                </a:lnTo>
                <a:lnTo>
                  <a:pt x="432" y="774"/>
                </a:lnTo>
                <a:lnTo>
                  <a:pt x="432" y="822"/>
                </a:lnTo>
                <a:lnTo>
                  <a:pt x="438" y="864"/>
                </a:lnTo>
                <a:lnTo>
                  <a:pt x="438" y="894"/>
                </a:lnTo>
                <a:lnTo>
                  <a:pt x="444" y="918"/>
                </a:lnTo>
                <a:lnTo>
                  <a:pt x="444" y="936"/>
                </a:lnTo>
                <a:lnTo>
                  <a:pt x="450" y="948"/>
                </a:lnTo>
                <a:lnTo>
                  <a:pt x="450" y="966"/>
                </a:lnTo>
                <a:lnTo>
                  <a:pt x="456" y="972"/>
                </a:lnTo>
                <a:lnTo>
                  <a:pt x="456" y="978"/>
                </a:lnTo>
                <a:lnTo>
                  <a:pt x="462" y="984"/>
                </a:lnTo>
                <a:lnTo>
                  <a:pt x="462" y="990"/>
                </a:lnTo>
                <a:lnTo>
                  <a:pt x="468" y="996"/>
                </a:lnTo>
                <a:lnTo>
                  <a:pt x="474" y="1002"/>
                </a:lnTo>
                <a:lnTo>
                  <a:pt x="480" y="1008"/>
                </a:lnTo>
                <a:lnTo>
                  <a:pt x="486" y="1014"/>
                </a:lnTo>
                <a:lnTo>
                  <a:pt x="492" y="1014"/>
                </a:lnTo>
                <a:lnTo>
                  <a:pt x="498" y="1014"/>
                </a:lnTo>
                <a:lnTo>
                  <a:pt x="504" y="1014"/>
                </a:lnTo>
                <a:lnTo>
                  <a:pt x="504" y="1008"/>
                </a:lnTo>
                <a:lnTo>
                  <a:pt x="504" y="1014"/>
                </a:lnTo>
                <a:lnTo>
                  <a:pt x="504" y="1008"/>
                </a:lnTo>
                <a:lnTo>
                  <a:pt x="510" y="1002"/>
                </a:lnTo>
                <a:lnTo>
                  <a:pt x="510" y="990"/>
                </a:lnTo>
                <a:lnTo>
                  <a:pt x="510" y="1002"/>
                </a:lnTo>
                <a:lnTo>
                  <a:pt x="510" y="990"/>
                </a:lnTo>
                <a:lnTo>
                  <a:pt x="516" y="972"/>
                </a:lnTo>
                <a:lnTo>
                  <a:pt x="516" y="948"/>
                </a:lnTo>
                <a:lnTo>
                  <a:pt x="516" y="972"/>
                </a:lnTo>
                <a:lnTo>
                  <a:pt x="516" y="948"/>
                </a:lnTo>
                <a:lnTo>
                  <a:pt x="522" y="930"/>
                </a:lnTo>
                <a:lnTo>
                  <a:pt x="522" y="912"/>
                </a:lnTo>
                <a:lnTo>
                  <a:pt x="522" y="930"/>
                </a:lnTo>
                <a:lnTo>
                  <a:pt x="522" y="912"/>
                </a:lnTo>
                <a:lnTo>
                  <a:pt x="528" y="894"/>
                </a:lnTo>
                <a:lnTo>
                  <a:pt x="528" y="888"/>
                </a:lnTo>
                <a:lnTo>
                  <a:pt x="528" y="894"/>
                </a:lnTo>
                <a:lnTo>
                  <a:pt x="528" y="888"/>
                </a:lnTo>
                <a:lnTo>
                  <a:pt x="534" y="882"/>
                </a:lnTo>
                <a:lnTo>
                  <a:pt x="540" y="894"/>
                </a:lnTo>
                <a:lnTo>
                  <a:pt x="540" y="924"/>
                </a:lnTo>
                <a:lnTo>
                  <a:pt x="546" y="930"/>
                </a:lnTo>
                <a:lnTo>
                  <a:pt x="546" y="924"/>
                </a:lnTo>
                <a:lnTo>
                  <a:pt x="546" y="930"/>
                </a:lnTo>
                <a:lnTo>
                  <a:pt x="546" y="924"/>
                </a:lnTo>
                <a:lnTo>
                  <a:pt x="552" y="912"/>
                </a:lnTo>
                <a:lnTo>
                  <a:pt x="552" y="906"/>
                </a:lnTo>
                <a:lnTo>
                  <a:pt x="552" y="912"/>
                </a:lnTo>
                <a:lnTo>
                  <a:pt x="552" y="906"/>
                </a:lnTo>
                <a:lnTo>
                  <a:pt x="558" y="900"/>
                </a:lnTo>
                <a:lnTo>
                  <a:pt x="564" y="882"/>
                </a:lnTo>
                <a:lnTo>
                  <a:pt x="564" y="876"/>
                </a:lnTo>
                <a:lnTo>
                  <a:pt x="564" y="882"/>
                </a:lnTo>
                <a:lnTo>
                  <a:pt x="564" y="876"/>
                </a:lnTo>
                <a:lnTo>
                  <a:pt x="570" y="882"/>
                </a:lnTo>
                <a:lnTo>
                  <a:pt x="576" y="888"/>
                </a:lnTo>
                <a:lnTo>
                  <a:pt x="576" y="900"/>
                </a:lnTo>
                <a:lnTo>
                  <a:pt x="582" y="918"/>
                </a:lnTo>
                <a:lnTo>
                  <a:pt x="582" y="936"/>
                </a:lnTo>
                <a:lnTo>
                  <a:pt x="588" y="948"/>
                </a:lnTo>
                <a:lnTo>
                  <a:pt x="588" y="942"/>
                </a:lnTo>
                <a:lnTo>
                  <a:pt x="588" y="948"/>
                </a:lnTo>
                <a:lnTo>
                  <a:pt x="588" y="942"/>
                </a:lnTo>
                <a:lnTo>
                  <a:pt x="594" y="924"/>
                </a:lnTo>
                <a:lnTo>
                  <a:pt x="594" y="900"/>
                </a:lnTo>
                <a:lnTo>
                  <a:pt x="594" y="924"/>
                </a:lnTo>
                <a:lnTo>
                  <a:pt x="594" y="900"/>
                </a:lnTo>
                <a:lnTo>
                  <a:pt x="600" y="876"/>
                </a:lnTo>
                <a:lnTo>
                  <a:pt x="600" y="852"/>
                </a:lnTo>
                <a:lnTo>
                  <a:pt x="600" y="876"/>
                </a:lnTo>
                <a:lnTo>
                  <a:pt x="600" y="852"/>
                </a:lnTo>
                <a:lnTo>
                  <a:pt x="606" y="864"/>
                </a:lnTo>
                <a:lnTo>
                  <a:pt x="606" y="876"/>
                </a:lnTo>
                <a:lnTo>
                  <a:pt x="612" y="906"/>
                </a:lnTo>
                <a:lnTo>
                  <a:pt x="612" y="936"/>
                </a:lnTo>
                <a:lnTo>
                  <a:pt x="618" y="954"/>
                </a:lnTo>
                <a:lnTo>
                  <a:pt x="618" y="966"/>
                </a:lnTo>
                <a:lnTo>
                  <a:pt x="624" y="972"/>
                </a:lnTo>
                <a:lnTo>
                  <a:pt x="624" y="978"/>
                </a:lnTo>
                <a:lnTo>
                  <a:pt x="630" y="966"/>
                </a:lnTo>
                <a:lnTo>
                  <a:pt x="630" y="954"/>
                </a:lnTo>
                <a:lnTo>
                  <a:pt x="630" y="966"/>
                </a:lnTo>
                <a:lnTo>
                  <a:pt x="630" y="954"/>
                </a:lnTo>
                <a:lnTo>
                  <a:pt x="636" y="930"/>
                </a:lnTo>
                <a:lnTo>
                  <a:pt x="636" y="918"/>
                </a:lnTo>
                <a:lnTo>
                  <a:pt x="636" y="930"/>
                </a:lnTo>
                <a:lnTo>
                  <a:pt x="636" y="918"/>
                </a:lnTo>
                <a:lnTo>
                  <a:pt x="642" y="918"/>
                </a:lnTo>
                <a:lnTo>
                  <a:pt x="642" y="930"/>
                </a:lnTo>
                <a:lnTo>
                  <a:pt x="648" y="948"/>
                </a:lnTo>
                <a:lnTo>
                  <a:pt x="648" y="966"/>
                </a:lnTo>
                <a:lnTo>
                  <a:pt x="654" y="978"/>
                </a:lnTo>
                <a:lnTo>
                  <a:pt x="660" y="978"/>
                </a:lnTo>
                <a:lnTo>
                  <a:pt x="666" y="966"/>
                </a:lnTo>
                <a:lnTo>
                  <a:pt x="666" y="972"/>
                </a:lnTo>
                <a:lnTo>
                  <a:pt x="672" y="972"/>
                </a:lnTo>
                <a:lnTo>
                  <a:pt x="672" y="978"/>
                </a:lnTo>
                <a:lnTo>
                  <a:pt x="678" y="984"/>
                </a:lnTo>
                <a:lnTo>
                  <a:pt x="684" y="984"/>
                </a:lnTo>
                <a:lnTo>
                  <a:pt x="684" y="990"/>
                </a:lnTo>
                <a:lnTo>
                  <a:pt x="690" y="984"/>
                </a:lnTo>
                <a:lnTo>
                  <a:pt x="690" y="990"/>
                </a:lnTo>
                <a:lnTo>
                  <a:pt x="696" y="990"/>
                </a:lnTo>
                <a:lnTo>
                  <a:pt x="702" y="990"/>
                </a:lnTo>
                <a:lnTo>
                  <a:pt x="702" y="996"/>
                </a:lnTo>
                <a:lnTo>
                  <a:pt x="708" y="996"/>
                </a:lnTo>
                <a:lnTo>
                  <a:pt x="714" y="996"/>
                </a:lnTo>
                <a:lnTo>
                  <a:pt x="720" y="996"/>
                </a:lnTo>
                <a:lnTo>
                  <a:pt x="720" y="1002"/>
                </a:lnTo>
                <a:lnTo>
                  <a:pt x="726" y="1002"/>
                </a:lnTo>
                <a:lnTo>
                  <a:pt x="732" y="1002"/>
                </a:lnTo>
                <a:lnTo>
                  <a:pt x="738" y="1002"/>
                </a:lnTo>
                <a:lnTo>
                  <a:pt x="744" y="1002"/>
                </a:lnTo>
                <a:lnTo>
                  <a:pt x="744" y="1008"/>
                </a:lnTo>
                <a:lnTo>
                  <a:pt x="750" y="1008"/>
                </a:lnTo>
                <a:lnTo>
                  <a:pt x="756" y="1008"/>
                </a:lnTo>
                <a:lnTo>
                  <a:pt x="762" y="1008"/>
                </a:lnTo>
                <a:lnTo>
                  <a:pt x="768" y="1008"/>
                </a:lnTo>
                <a:lnTo>
                  <a:pt x="774" y="1008"/>
                </a:lnTo>
                <a:lnTo>
                  <a:pt x="780" y="1008"/>
                </a:lnTo>
                <a:lnTo>
                  <a:pt x="786" y="1008"/>
                </a:lnTo>
                <a:lnTo>
                  <a:pt x="792" y="1008"/>
                </a:lnTo>
                <a:lnTo>
                  <a:pt x="798" y="1014"/>
                </a:lnTo>
                <a:lnTo>
                  <a:pt x="798" y="1008"/>
                </a:lnTo>
                <a:lnTo>
                  <a:pt x="798" y="1014"/>
                </a:lnTo>
                <a:lnTo>
                  <a:pt x="798" y="1008"/>
                </a:lnTo>
                <a:lnTo>
                  <a:pt x="804" y="1008"/>
                </a:lnTo>
                <a:lnTo>
                  <a:pt x="804" y="1014"/>
                </a:lnTo>
                <a:lnTo>
                  <a:pt x="810" y="1014"/>
                </a:lnTo>
                <a:lnTo>
                  <a:pt x="816" y="1014"/>
                </a:lnTo>
                <a:lnTo>
                  <a:pt x="822" y="1014"/>
                </a:lnTo>
                <a:lnTo>
                  <a:pt x="828" y="1014"/>
                </a:lnTo>
                <a:lnTo>
                  <a:pt x="834" y="1014"/>
                </a:lnTo>
                <a:lnTo>
                  <a:pt x="840" y="1014"/>
                </a:lnTo>
                <a:lnTo>
                  <a:pt x="846" y="1014"/>
                </a:lnTo>
                <a:lnTo>
                  <a:pt x="846" y="1008"/>
                </a:lnTo>
                <a:lnTo>
                  <a:pt x="846" y="1014"/>
                </a:lnTo>
                <a:lnTo>
                  <a:pt x="846" y="1008"/>
                </a:lnTo>
                <a:lnTo>
                  <a:pt x="852" y="1002"/>
                </a:lnTo>
                <a:lnTo>
                  <a:pt x="852" y="996"/>
                </a:lnTo>
                <a:lnTo>
                  <a:pt x="852" y="1002"/>
                </a:lnTo>
                <a:lnTo>
                  <a:pt x="852" y="996"/>
                </a:lnTo>
                <a:lnTo>
                  <a:pt x="858" y="984"/>
                </a:lnTo>
                <a:lnTo>
                  <a:pt x="858" y="978"/>
                </a:lnTo>
                <a:lnTo>
                  <a:pt x="858" y="984"/>
                </a:lnTo>
                <a:lnTo>
                  <a:pt x="858" y="978"/>
                </a:lnTo>
                <a:lnTo>
                  <a:pt x="864" y="990"/>
                </a:lnTo>
                <a:lnTo>
                  <a:pt x="864" y="1002"/>
                </a:lnTo>
                <a:lnTo>
                  <a:pt x="870" y="1020"/>
                </a:lnTo>
                <a:lnTo>
                  <a:pt x="870" y="1026"/>
                </a:lnTo>
                <a:lnTo>
                  <a:pt x="876" y="1032"/>
                </a:lnTo>
                <a:lnTo>
                  <a:pt x="876" y="1038"/>
                </a:lnTo>
                <a:lnTo>
                  <a:pt x="882" y="1038"/>
                </a:lnTo>
                <a:lnTo>
                  <a:pt x="888" y="1032"/>
                </a:lnTo>
                <a:lnTo>
                  <a:pt x="888" y="1038"/>
                </a:lnTo>
                <a:lnTo>
                  <a:pt x="894" y="1038"/>
                </a:lnTo>
                <a:lnTo>
                  <a:pt x="900" y="1038"/>
                </a:lnTo>
                <a:lnTo>
                  <a:pt x="906" y="1038"/>
                </a:lnTo>
                <a:lnTo>
                  <a:pt x="912" y="1038"/>
                </a:lnTo>
                <a:lnTo>
                  <a:pt x="918" y="1038"/>
                </a:lnTo>
                <a:lnTo>
                  <a:pt x="924" y="1038"/>
                </a:lnTo>
                <a:lnTo>
                  <a:pt x="930" y="1038"/>
                </a:lnTo>
                <a:lnTo>
                  <a:pt x="936" y="1038"/>
                </a:lnTo>
                <a:lnTo>
                  <a:pt x="942" y="1038"/>
                </a:lnTo>
                <a:lnTo>
                  <a:pt x="948" y="1044"/>
                </a:lnTo>
                <a:lnTo>
                  <a:pt x="948" y="1038"/>
                </a:lnTo>
                <a:lnTo>
                  <a:pt x="948" y="1044"/>
                </a:lnTo>
                <a:lnTo>
                  <a:pt x="948" y="1038"/>
                </a:lnTo>
                <a:lnTo>
                  <a:pt x="954" y="1038"/>
                </a:lnTo>
                <a:lnTo>
                  <a:pt x="960" y="1038"/>
                </a:lnTo>
                <a:lnTo>
                  <a:pt x="966" y="1038"/>
                </a:lnTo>
                <a:lnTo>
                  <a:pt x="972" y="1038"/>
                </a:lnTo>
                <a:lnTo>
                  <a:pt x="978" y="1038"/>
                </a:lnTo>
                <a:lnTo>
                  <a:pt x="984" y="1038"/>
                </a:lnTo>
                <a:lnTo>
                  <a:pt x="990" y="1038"/>
                </a:lnTo>
                <a:lnTo>
                  <a:pt x="996" y="1038"/>
                </a:lnTo>
                <a:lnTo>
                  <a:pt x="1002" y="1038"/>
                </a:lnTo>
                <a:lnTo>
                  <a:pt x="1008" y="1038"/>
                </a:lnTo>
                <a:lnTo>
                  <a:pt x="1014" y="1038"/>
                </a:lnTo>
                <a:lnTo>
                  <a:pt x="1020" y="1038"/>
                </a:lnTo>
                <a:lnTo>
                  <a:pt x="1026" y="1038"/>
                </a:lnTo>
                <a:lnTo>
                  <a:pt x="1032" y="1044"/>
                </a:lnTo>
                <a:lnTo>
                  <a:pt x="1038" y="1044"/>
                </a:lnTo>
                <a:lnTo>
                  <a:pt x="1044" y="1044"/>
                </a:lnTo>
                <a:lnTo>
                  <a:pt x="1050" y="1044"/>
                </a:lnTo>
                <a:lnTo>
                  <a:pt x="1056" y="1044"/>
                </a:lnTo>
                <a:lnTo>
                  <a:pt x="1062" y="1044"/>
                </a:lnTo>
                <a:lnTo>
                  <a:pt x="1068" y="1044"/>
                </a:lnTo>
                <a:lnTo>
                  <a:pt x="1074" y="1044"/>
                </a:lnTo>
                <a:lnTo>
                  <a:pt x="1080" y="1044"/>
                </a:lnTo>
                <a:lnTo>
                  <a:pt x="1086" y="1044"/>
                </a:lnTo>
                <a:lnTo>
                  <a:pt x="1092" y="1044"/>
                </a:lnTo>
                <a:lnTo>
                  <a:pt x="1098" y="1050"/>
                </a:lnTo>
                <a:lnTo>
                  <a:pt x="1104" y="1050"/>
                </a:lnTo>
                <a:lnTo>
                  <a:pt x="1110" y="1050"/>
                </a:lnTo>
                <a:lnTo>
                  <a:pt x="1116" y="1050"/>
                </a:lnTo>
                <a:lnTo>
                  <a:pt x="1122" y="1050"/>
                </a:lnTo>
                <a:lnTo>
                  <a:pt x="1128" y="1050"/>
                </a:lnTo>
                <a:lnTo>
                  <a:pt x="1134" y="1050"/>
                </a:lnTo>
                <a:lnTo>
                  <a:pt x="1140" y="1050"/>
                </a:lnTo>
                <a:lnTo>
                  <a:pt x="1146" y="1050"/>
                </a:lnTo>
                <a:lnTo>
                  <a:pt x="1152" y="1050"/>
                </a:lnTo>
                <a:lnTo>
                  <a:pt x="1158" y="1050"/>
                </a:lnTo>
                <a:lnTo>
                  <a:pt x="1164" y="1056"/>
                </a:lnTo>
                <a:lnTo>
                  <a:pt x="1164" y="1050"/>
                </a:lnTo>
                <a:lnTo>
                  <a:pt x="1164" y="1056"/>
                </a:lnTo>
                <a:lnTo>
                  <a:pt x="1164" y="1050"/>
                </a:lnTo>
                <a:lnTo>
                  <a:pt x="1170" y="1050"/>
                </a:lnTo>
                <a:lnTo>
                  <a:pt x="1170" y="1056"/>
                </a:lnTo>
                <a:lnTo>
                  <a:pt x="1176" y="1056"/>
                </a:lnTo>
                <a:lnTo>
                  <a:pt x="1176" y="1050"/>
                </a:lnTo>
                <a:lnTo>
                  <a:pt x="1176" y="1056"/>
                </a:lnTo>
                <a:lnTo>
                  <a:pt x="1176" y="1050"/>
                </a:lnTo>
                <a:lnTo>
                  <a:pt x="1182" y="1050"/>
                </a:lnTo>
                <a:lnTo>
                  <a:pt x="1182" y="1056"/>
                </a:lnTo>
                <a:lnTo>
                  <a:pt x="1188" y="1050"/>
                </a:lnTo>
                <a:lnTo>
                  <a:pt x="1188" y="1056"/>
                </a:lnTo>
                <a:lnTo>
                  <a:pt x="1194" y="1056"/>
                </a:lnTo>
                <a:lnTo>
                  <a:pt x="1194" y="1050"/>
                </a:lnTo>
                <a:lnTo>
                  <a:pt x="1194" y="1056"/>
                </a:lnTo>
                <a:lnTo>
                  <a:pt x="1194" y="1050"/>
                </a:lnTo>
                <a:lnTo>
                  <a:pt x="1200" y="1050"/>
                </a:lnTo>
                <a:lnTo>
                  <a:pt x="1200" y="1056"/>
                </a:lnTo>
                <a:lnTo>
                  <a:pt x="1206" y="1056"/>
                </a:lnTo>
                <a:lnTo>
                  <a:pt x="1206" y="1050"/>
                </a:lnTo>
                <a:lnTo>
                  <a:pt x="1206" y="1056"/>
                </a:lnTo>
                <a:lnTo>
                  <a:pt x="1206" y="1050"/>
                </a:lnTo>
                <a:lnTo>
                  <a:pt x="1212" y="1056"/>
                </a:lnTo>
                <a:lnTo>
                  <a:pt x="1218" y="1056"/>
                </a:lnTo>
                <a:lnTo>
                  <a:pt x="1224" y="1056"/>
                </a:lnTo>
                <a:lnTo>
                  <a:pt x="1230" y="1056"/>
                </a:lnTo>
                <a:lnTo>
                  <a:pt x="1236" y="1056"/>
                </a:lnTo>
                <a:lnTo>
                  <a:pt x="1242" y="1056"/>
                </a:lnTo>
                <a:lnTo>
                  <a:pt x="1248" y="1056"/>
                </a:lnTo>
                <a:lnTo>
                  <a:pt x="1254" y="1056"/>
                </a:lnTo>
                <a:lnTo>
                  <a:pt x="1260" y="1056"/>
                </a:lnTo>
                <a:lnTo>
                  <a:pt x="1266" y="1056"/>
                </a:lnTo>
                <a:lnTo>
                  <a:pt x="1272" y="1056"/>
                </a:lnTo>
                <a:lnTo>
                  <a:pt x="1278" y="1056"/>
                </a:lnTo>
                <a:lnTo>
                  <a:pt x="1284" y="1056"/>
                </a:lnTo>
                <a:lnTo>
                  <a:pt x="1290" y="1056"/>
                </a:lnTo>
                <a:lnTo>
                  <a:pt x="1296" y="1056"/>
                </a:lnTo>
                <a:lnTo>
                  <a:pt x="1302" y="1056"/>
                </a:lnTo>
                <a:lnTo>
                  <a:pt x="1308" y="1056"/>
                </a:lnTo>
                <a:lnTo>
                  <a:pt x="1314" y="1056"/>
                </a:lnTo>
                <a:lnTo>
                  <a:pt x="1320" y="1056"/>
                </a:lnTo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20" name="Line 36"/>
          <p:cNvSpPr>
            <a:spLocks noChangeShapeType="1"/>
          </p:cNvSpPr>
          <p:nvPr/>
        </p:nvSpPr>
        <p:spPr bwMode="auto">
          <a:xfrm flipV="1">
            <a:off x="785813" y="3895725"/>
            <a:ext cx="0" cy="1952625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21" name="Rectangle 37"/>
          <p:cNvSpPr>
            <a:spLocks noChangeArrowheads="1"/>
          </p:cNvSpPr>
          <p:nvPr/>
        </p:nvSpPr>
        <p:spPr bwMode="auto">
          <a:xfrm>
            <a:off x="671513" y="3714750"/>
            <a:ext cx="11430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5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22" name="Rectangle 38"/>
          <p:cNvSpPr>
            <a:spLocks noChangeArrowheads="1"/>
          </p:cNvSpPr>
          <p:nvPr/>
        </p:nvSpPr>
        <p:spPr bwMode="auto">
          <a:xfrm>
            <a:off x="423863" y="3733800"/>
            <a:ext cx="2571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x10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23" name="Line 39"/>
          <p:cNvSpPr>
            <a:spLocks noChangeShapeType="1"/>
          </p:cNvSpPr>
          <p:nvPr/>
        </p:nvSpPr>
        <p:spPr bwMode="auto">
          <a:xfrm flipH="1">
            <a:off x="747713" y="5810250"/>
            <a:ext cx="38100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24" name="Rectangle 40"/>
          <p:cNvSpPr>
            <a:spLocks noChangeArrowheads="1"/>
          </p:cNvSpPr>
          <p:nvPr/>
        </p:nvSpPr>
        <p:spPr bwMode="auto">
          <a:xfrm>
            <a:off x="557213" y="5743575"/>
            <a:ext cx="2286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0.2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25" name="Line 41"/>
          <p:cNvSpPr>
            <a:spLocks noChangeShapeType="1"/>
          </p:cNvSpPr>
          <p:nvPr/>
        </p:nvSpPr>
        <p:spPr bwMode="auto">
          <a:xfrm flipH="1">
            <a:off x="747713" y="5534025"/>
            <a:ext cx="38100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26" name="Rectangle 42"/>
          <p:cNvSpPr>
            <a:spLocks noChangeArrowheads="1"/>
          </p:cNvSpPr>
          <p:nvPr/>
        </p:nvSpPr>
        <p:spPr bwMode="auto">
          <a:xfrm>
            <a:off x="557213" y="5467350"/>
            <a:ext cx="2286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0.4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27" name="Line 43"/>
          <p:cNvSpPr>
            <a:spLocks noChangeShapeType="1"/>
          </p:cNvSpPr>
          <p:nvPr/>
        </p:nvSpPr>
        <p:spPr bwMode="auto">
          <a:xfrm flipH="1">
            <a:off x="747713" y="5257800"/>
            <a:ext cx="38100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28" name="Rectangle 44"/>
          <p:cNvSpPr>
            <a:spLocks noChangeArrowheads="1"/>
          </p:cNvSpPr>
          <p:nvPr/>
        </p:nvSpPr>
        <p:spPr bwMode="auto">
          <a:xfrm>
            <a:off x="557213" y="5191125"/>
            <a:ext cx="2286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0.6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29" name="Line 45"/>
          <p:cNvSpPr>
            <a:spLocks noChangeShapeType="1"/>
          </p:cNvSpPr>
          <p:nvPr/>
        </p:nvSpPr>
        <p:spPr bwMode="auto">
          <a:xfrm flipH="1">
            <a:off x="747713" y="4991100"/>
            <a:ext cx="38100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30" name="Rectangle 46"/>
          <p:cNvSpPr>
            <a:spLocks noChangeArrowheads="1"/>
          </p:cNvSpPr>
          <p:nvPr/>
        </p:nvSpPr>
        <p:spPr bwMode="auto">
          <a:xfrm>
            <a:off x="557213" y="4924425"/>
            <a:ext cx="2286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0.8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31" name="Line 47"/>
          <p:cNvSpPr>
            <a:spLocks noChangeShapeType="1"/>
          </p:cNvSpPr>
          <p:nvPr/>
        </p:nvSpPr>
        <p:spPr bwMode="auto">
          <a:xfrm flipH="1">
            <a:off x="747713" y="4714875"/>
            <a:ext cx="38100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32" name="Rectangle 48"/>
          <p:cNvSpPr>
            <a:spLocks noChangeArrowheads="1"/>
          </p:cNvSpPr>
          <p:nvPr/>
        </p:nvSpPr>
        <p:spPr bwMode="auto">
          <a:xfrm>
            <a:off x="652463" y="4648200"/>
            <a:ext cx="1238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33" name="Line 49"/>
          <p:cNvSpPr>
            <a:spLocks noChangeShapeType="1"/>
          </p:cNvSpPr>
          <p:nvPr/>
        </p:nvSpPr>
        <p:spPr bwMode="auto">
          <a:xfrm flipH="1">
            <a:off x="747713" y="4438650"/>
            <a:ext cx="38100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34" name="Rectangle 50"/>
          <p:cNvSpPr>
            <a:spLocks noChangeArrowheads="1"/>
          </p:cNvSpPr>
          <p:nvPr/>
        </p:nvSpPr>
        <p:spPr bwMode="auto">
          <a:xfrm>
            <a:off x="557213" y="4371975"/>
            <a:ext cx="2286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1.2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35" name="Line 51"/>
          <p:cNvSpPr>
            <a:spLocks noChangeShapeType="1"/>
          </p:cNvSpPr>
          <p:nvPr/>
        </p:nvSpPr>
        <p:spPr bwMode="auto">
          <a:xfrm flipH="1">
            <a:off x="747713" y="4171950"/>
            <a:ext cx="38100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36" name="Rectangle 52"/>
          <p:cNvSpPr>
            <a:spLocks noChangeArrowheads="1"/>
          </p:cNvSpPr>
          <p:nvPr/>
        </p:nvSpPr>
        <p:spPr bwMode="auto">
          <a:xfrm>
            <a:off x="557213" y="4105275"/>
            <a:ext cx="2286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1.4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39" name="Freeform 55"/>
          <p:cNvSpPr>
            <a:spLocks/>
          </p:cNvSpPr>
          <p:nvPr/>
        </p:nvSpPr>
        <p:spPr bwMode="auto">
          <a:xfrm>
            <a:off x="814388" y="5267325"/>
            <a:ext cx="3429000" cy="361950"/>
          </a:xfrm>
          <a:custGeom>
            <a:avLst/>
            <a:gdLst>
              <a:gd name="T0" fmla="*/ 24 w 2160"/>
              <a:gd name="T1" fmla="*/ 150 h 228"/>
              <a:gd name="T2" fmla="*/ 72 w 2160"/>
              <a:gd name="T3" fmla="*/ 150 h 228"/>
              <a:gd name="T4" fmla="*/ 108 w 2160"/>
              <a:gd name="T5" fmla="*/ 120 h 228"/>
              <a:gd name="T6" fmla="*/ 150 w 2160"/>
              <a:gd name="T7" fmla="*/ 144 h 228"/>
              <a:gd name="T8" fmla="*/ 192 w 2160"/>
              <a:gd name="T9" fmla="*/ 138 h 228"/>
              <a:gd name="T10" fmla="*/ 234 w 2160"/>
              <a:gd name="T11" fmla="*/ 144 h 228"/>
              <a:gd name="T12" fmla="*/ 282 w 2160"/>
              <a:gd name="T13" fmla="*/ 156 h 228"/>
              <a:gd name="T14" fmla="*/ 306 w 2160"/>
              <a:gd name="T15" fmla="*/ 138 h 228"/>
              <a:gd name="T16" fmla="*/ 348 w 2160"/>
              <a:gd name="T17" fmla="*/ 144 h 228"/>
              <a:gd name="T18" fmla="*/ 390 w 2160"/>
              <a:gd name="T19" fmla="*/ 150 h 228"/>
              <a:gd name="T20" fmla="*/ 414 w 2160"/>
              <a:gd name="T21" fmla="*/ 126 h 228"/>
              <a:gd name="T22" fmla="*/ 456 w 2160"/>
              <a:gd name="T23" fmla="*/ 150 h 228"/>
              <a:gd name="T24" fmla="*/ 498 w 2160"/>
              <a:gd name="T25" fmla="*/ 144 h 228"/>
              <a:gd name="T26" fmla="*/ 528 w 2160"/>
              <a:gd name="T27" fmla="*/ 144 h 228"/>
              <a:gd name="T28" fmla="*/ 558 w 2160"/>
              <a:gd name="T29" fmla="*/ 138 h 228"/>
              <a:gd name="T30" fmla="*/ 588 w 2160"/>
              <a:gd name="T31" fmla="*/ 150 h 228"/>
              <a:gd name="T32" fmla="*/ 612 w 2160"/>
              <a:gd name="T33" fmla="*/ 132 h 228"/>
              <a:gd name="T34" fmla="*/ 654 w 2160"/>
              <a:gd name="T35" fmla="*/ 156 h 228"/>
              <a:gd name="T36" fmla="*/ 684 w 2160"/>
              <a:gd name="T37" fmla="*/ 132 h 228"/>
              <a:gd name="T38" fmla="*/ 720 w 2160"/>
              <a:gd name="T39" fmla="*/ 126 h 228"/>
              <a:gd name="T40" fmla="*/ 756 w 2160"/>
              <a:gd name="T41" fmla="*/ 144 h 228"/>
              <a:gd name="T42" fmla="*/ 798 w 2160"/>
              <a:gd name="T43" fmla="*/ 108 h 228"/>
              <a:gd name="T44" fmla="*/ 828 w 2160"/>
              <a:gd name="T45" fmla="*/ 96 h 228"/>
              <a:gd name="T46" fmla="*/ 870 w 2160"/>
              <a:gd name="T47" fmla="*/ 114 h 228"/>
              <a:gd name="T48" fmla="*/ 900 w 2160"/>
              <a:gd name="T49" fmla="*/ 102 h 228"/>
              <a:gd name="T50" fmla="*/ 930 w 2160"/>
              <a:gd name="T51" fmla="*/ 90 h 228"/>
              <a:gd name="T52" fmla="*/ 954 w 2160"/>
              <a:gd name="T53" fmla="*/ 132 h 228"/>
              <a:gd name="T54" fmla="*/ 990 w 2160"/>
              <a:gd name="T55" fmla="*/ 78 h 228"/>
              <a:gd name="T56" fmla="*/ 1026 w 2160"/>
              <a:gd name="T57" fmla="*/ 102 h 228"/>
              <a:gd name="T58" fmla="*/ 1068 w 2160"/>
              <a:gd name="T59" fmla="*/ 66 h 228"/>
              <a:gd name="T60" fmla="*/ 1116 w 2160"/>
              <a:gd name="T61" fmla="*/ 54 h 228"/>
              <a:gd name="T62" fmla="*/ 1146 w 2160"/>
              <a:gd name="T63" fmla="*/ 84 h 228"/>
              <a:gd name="T64" fmla="*/ 1176 w 2160"/>
              <a:gd name="T65" fmla="*/ 72 h 228"/>
              <a:gd name="T66" fmla="*/ 1218 w 2160"/>
              <a:gd name="T67" fmla="*/ 72 h 228"/>
              <a:gd name="T68" fmla="*/ 1248 w 2160"/>
              <a:gd name="T69" fmla="*/ 66 h 228"/>
              <a:gd name="T70" fmla="*/ 1296 w 2160"/>
              <a:gd name="T71" fmla="*/ 102 h 228"/>
              <a:gd name="T72" fmla="*/ 1320 w 2160"/>
              <a:gd name="T73" fmla="*/ 78 h 228"/>
              <a:gd name="T74" fmla="*/ 1362 w 2160"/>
              <a:gd name="T75" fmla="*/ 66 h 228"/>
              <a:gd name="T76" fmla="*/ 1398 w 2160"/>
              <a:gd name="T77" fmla="*/ 72 h 228"/>
              <a:gd name="T78" fmla="*/ 1428 w 2160"/>
              <a:gd name="T79" fmla="*/ 102 h 228"/>
              <a:gd name="T80" fmla="*/ 1464 w 2160"/>
              <a:gd name="T81" fmla="*/ 198 h 228"/>
              <a:gd name="T82" fmla="*/ 1494 w 2160"/>
              <a:gd name="T83" fmla="*/ 72 h 228"/>
              <a:gd name="T84" fmla="*/ 1524 w 2160"/>
              <a:gd name="T85" fmla="*/ 66 h 228"/>
              <a:gd name="T86" fmla="*/ 1560 w 2160"/>
              <a:gd name="T87" fmla="*/ 60 h 228"/>
              <a:gd name="T88" fmla="*/ 1590 w 2160"/>
              <a:gd name="T89" fmla="*/ 90 h 228"/>
              <a:gd name="T90" fmla="*/ 1626 w 2160"/>
              <a:gd name="T91" fmla="*/ 72 h 228"/>
              <a:gd name="T92" fmla="*/ 1674 w 2160"/>
              <a:gd name="T93" fmla="*/ 102 h 228"/>
              <a:gd name="T94" fmla="*/ 1716 w 2160"/>
              <a:gd name="T95" fmla="*/ 144 h 228"/>
              <a:gd name="T96" fmla="*/ 1746 w 2160"/>
              <a:gd name="T97" fmla="*/ 168 h 228"/>
              <a:gd name="T98" fmla="*/ 1782 w 2160"/>
              <a:gd name="T99" fmla="*/ 144 h 228"/>
              <a:gd name="T100" fmla="*/ 1818 w 2160"/>
              <a:gd name="T101" fmla="*/ 168 h 228"/>
              <a:gd name="T102" fmla="*/ 1854 w 2160"/>
              <a:gd name="T103" fmla="*/ 60 h 228"/>
              <a:gd name="T104" fmla="*/ 1884 w 2160"/>
              <a:gd name="T105" fmla="*/ 66 h 228"/>
              <a:gd name="T106" fmla="*/ 1932 w 2160"/>
              <a:gd name="T107" fmla="*/ 168 h 228"/>
              <a:gd name="T108" fmla="*/ 1974 w 2160"/>
              <a:gd name="T109" fmla="*/ 102 h 228"/>
              <a:gd name="T110" fmla="*/ 2016 w 2160"/>
              <a:gd name="T111" fmla="*/ 78 h 228"/>
              <a:gd name="T112" fmla="*/ 2058 w 2160"/>
              <a:gd name="T113" fmla="*/ 42 h 228"/>
              <a:gd name="T114" fmla="*/ 2100 w 2160"/>
              <a:gd name="T115" fmla="*/ 72 h 228"/>
              <a:gd name="T116" fmla="*/ 2124 w 2160"/>
              <a:gd name="T117" fmla="*/ 30 h 228"/>
              <a:gd name="T118" fmla="*/ 2154 w 2160"/>
              <a:gd name="T119" fmla="*/ 36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60" h="228">
                <a:moveTo>
                  <a:pt x="0" y="144"/>
                </a:moveTo>
                <a:lnTo>
                  <a:pt x="0" y="138"/>
                </a:lnTo>
                <a:lnTo>
                  <a:pt x="0" y="144"/>
                </a:lnTo>
                <a:lnTo>
                  <a:pt x="0" y="138"/>
                </a:lnTo>
                <a:lnTo>
                  <a:pt x="6" y="120"/>
                </a:lnTo>
                <a:lnTo>
                  <a:pt x="6" y="108"/>
                </a:lnTo>
                <a:lnTo>
                  <a:pt x="6" y="120"/>
                </a:lnTo>
                <a:lnTo>
                  <a:pt x="6" y="108"/>
                </a:lnTo>
                <a:lnTo>
                  <a:pt x="12" y="144"/>
                </a:lnTo>
                <a:lnTo>
                  <a:pt x="12" y="120"/>
                </a:lnTo>
                <a:lnTo>
                  <a:pt x="12" y="144"/>
                </a:lnTo>
                <a:lnTo>
                  <a:pt x="12" y="120"/>
                </a:lnTo>
                <a:lnTo>
                  <a:pt x="18" y="120"/>
                </a:lnTo>
                <a:lnTo>
                  <a:pt x="18" y="138"/>
                </a:lnTo>
                <a:lnTo>
                  <a:pt x="24" y="150"/>
                </a:lnTo>
                <a:lnTo>
                  <a:pt x="24" y="108"/>
                </a:lnTo>
                <a:lnTo>
                  <a:pt x="24" y="150"/>
                </a:lnTo>
                <a:lnTo>
                  <a:pt x="24" y="108"/>
                </a:lnTo>
                <a:lnTo>
                  <a:pt x="30" y="108"/>
                </a:lnTo>
                <a:lnTo>
                  <a:pt x="30" y="150"/>
                </a:lnTo>
                <a:lnTo>
                  <a:pt x="36" y="132"/>
                </a:lnTo>
                <a:lnTo>
                  <a:pt x="36" y="144"/>
                </a:lnTo>
                <a:lnTo>
                  <a:pt x="42" y="132"/>
                </a:lnTo>
                <a:lnTo>
                  <a:pt x="42" y="150"/>
                </a:lnTo>
                <a:lnTo>
                  <a:pt x="48" y="150"/>
                </a:lnTo>
                <a:lnTo>
                  <a:pt x="48" y="114"/>
                </a:lnTo>
                <a:lnTo>
                  <a:pt x="48" y="150"/>
                </a:lnTo>
                <a:lnTo>
                  <a:pt x="48" y="114"/>
                </a:lnTo>
                <a:lnTo>
                  <a:pt x="54" y="114"/>
                </a:lnTo>
                <a:lnTo>
                  <a:pt x="54" y="132"/>
                </a:lnTo>
                <a:lnTo>
                  <a:pt x="60" y="126"/>
                </a:lnTo>
                <a:lnTo>
                  <a:pt x="60" y="150"/>
                </a:lnTo>
                <a:lnTo>
                  <a:pt x="66" y="150"/>
                </a:lnTo>
                <a:lnTo>
                  <a:pt x="72" y="150"/>
                </a:lnTo>
                <a:lnTo>
                  <a:pt x="72" y="156"/>
                </a:lnTo>
                <a:lnTo>
                  <a:pt x="78" y="162"/>
                </a:lnTo>
                <a:lnTo>
                  <a:pt x="78" y="168"/>
                </a:lnTo>
                <a:lnTo>
                  <a:pt x="84" y="132"/>
                </a:lnTo>
                <a:lnTo>
                  <a:pt x="84" y="138"/>
                </a:lnTo>
                <a:lnTo>
                  <a:pt x="90" y="162"/>
                </a:lnTo>
                <a:lnTo>
                  <a:pt x="90" y="174"/>
                </a:lnTo>
                <a:lnTo>
                  <a:pt x="96" y="156"/>
                </a:lnTo>
                <a:lnTo>
                  <a:pt x="96" y="174"/>
                </a:lnTo>
                <a:lnTo>
                  <a:pt x="102" y="156"/>
                </a:lnTo>
                <a:lnTo>
                  <a:pt x="102" y="126"/>
                </a:lnTo>
                <a:lnTo>
                  <a:pt x="102" y="156"/>
                </a:lnTo>
                <a:lnTo>
                  <a:pt x="102" y="126"/>
                </a:lnTo>
                <a:lnTo>
                  <a:pt x="108" y="156"/>
                </a:lnTo>
                <a:lnTo>
                  <a:pt x="108" y="120"/>
                </a:lnTo>
                <a:lnTo>
                  <a:pt x="108" y="156"/>
                </a:lnTo>
                <a:lnTo>
                  <a:pt x="108" y="120"/>
                </a:lnTo>
                <a:lnTo>
                  <a:pt x="114" y="144"/>
                </a:lnTo>
                <a:lnTo>
                  <a:pt x="114" y="138"/>
                </a:lnTo>
                <a:lnTo>
                  <a:pt x="114" y="144"/>
                </a:lnTo>
                <a:lnTo>
                  <a:pt x="114" y="138"/>
                </a:lnTo>
                <a:lnTo>
                  <a:pt x="120" y="144"/>
                </a:lnTo>
                <a:lnTo>
                  <a:pt x="126" y="126"/>
                </a:lnTo>
                <a:lnTo>
                  <a:pt x="126" y="144"/>
                </a:lnTo>
                <a:lnTo>
                  <a:pt x="132" y="126"/>
                </a:lnTo>
                <a:lnTo>
                  <a:pt x="132" y="138"/>
                </a:lnTo>
                <a:lnTo>
                  <a:pt x="138" y="132"/>
                </a:lnTo>
                <a:lnTo>
                  <a:pt x="138" y="138"/>
                </a:lnTo>
                <a:lnTo>
                  <a:pt x="144" y="180"/>
                </a:lnTo>
                <a:lnTo>
                  <a:pt x="144" y="174"/>
                </a:lnTo>
                <a:lnTo>
                  <a:pt x="144" y="180"/>
                </a:lnTo>
                <a:lnTo>
                  <a:pt x="144" y="174"/>
                </a:lnTo>
                <a:lnTo>
                  <a:pt x="150" y="138"/>
                </a:lnTo>
                <a:lnTo>
                  <a:pt x="150" y="144"/>
                </a:lnTo>
                <a:lnTo>
                  <a:pt x="156" y="90"/>
                </a:lnTo>
                <a:lnTo>
                  <a:pt x="162" y="108"/>
                </a:lnTo>
                <a:lnTo>
                  <a:pt x="162" y="90"/>
                </a:lnTo>
                <a:lnTo>
                  <a:pt x="162" y="108"/>
                </a:lnTo>
                <a:lnTo>
                  <a:pt x="162" y="90"/>
                </a:lnTo>
                <a:lnTo>
                  <a:pt x="168" y="120"/>
                </a:lnTo>
                <a:lnTo>
                  <a:pt x="168" y="102"/>
                </a:lnTo>
                <a:lnTo>
                  <a:pt x="168" y="120"/>
                </a:lnTo>
                <a:lnTo>
                  <a:pt x="168" y="102"/>
                </a:lnTo>
                <a:lnTo>
                  <a:pt x="174" y="120"/>
                </a:lnTo>
                <a:lnTo>
                  <a:pt x="174" y="144"/>
                </a:lnTo>
                <a:lnTo>
                  <a:pt x="180" y="138"/>
                </a:lnTo>
                <a:lnTo>
                  <a:pt x="186" y="132"/>
                </a:lnTo>
                <a:lnTo>
                  <a:pt x="192" y="144"/>
                </a:lnTo>
                <a:lnTo>
                  <a:pt x="192" y="138"/>
                </a:lnTo>
                <a:lnTo>
                  <a:pt x="192" y="144"/>
                </a:lnTo>
                <a:lnTo>
                  <a:pt x="192" y="138"/>
                </a:lnTo>
                <a:lnTo>
                  <a:pt x="198" y="126"/>
                </a:lnTo>
                <a:lnTo>
                  <a:pt x="198" y="150"/>
                </a:lnTo>
                <a:lnTo>
                  <a:pt x="204" y="150"/>
                </a:lnTo>
                <a:lnTo>
                  <a:pt x="204" y="144"/>
                </a:lnTo>
                <a:lnTo>
                  <a:pt x="204" y="150"/>
                </a:lnTo>
                <a:lnTo>
                  <a:pt x="204" y="144"/>
                </a:lnTo>
                <a:lnTo>
                  <a:pt x="210" y="132"/>
                </a:lnTo>
                <a:lnTo>
                  <a:pt x="210" y="174"/>
                </a:lnTo>
                <a:lnTo>
                  <a:pt x="216" y="138"/>
                </a:lnTo>
                <a:lnTo>
                  <a:pt x="216" y="162"/>
                </a:lnTo>
                <a:lnTo>
                  <a:pt x="222" y="126"/>
                </a:lnTo>
                <a:lnTo>
                  <a:pt x="222" y="132"/>
                </a:lnTo>
                <a:lnTo>
                  <a:pt x="228" y="144"/>
                </a:lnTo>
                <a:lnTo>
                  <a:pt x="228" y="162"/>
                </a:lnTo>
                <a:lnTo>
                  <a:pt x="234" y="144"/>
                </a:lnTo>
                <a:lnTo>
                  <a:pt x="234" y="120"/>
                </a:lnTo>
                <a:lnTo>
                  <a:pt x="234" y="144"/>
                </a:lnTo>
                <a:lnTo>
                  <a:pt x="234" y="120"/>
                </a:lnTo>
                <a:lnTo>
                  <a:pt x="240" y="144"/>
                </a:lnTo>
                <a:lnTo>
                  <a:pt x="240" y="138"/>
                </a:lnTo>
                <a:lnTo>
                  <a:pt x="240" y="144"/>
                </a:lnTo>
                <a:lnTo>
                  <a:pt x="240" y="138"/>
                </a:lnTo>
                <a:lnTo>
                  <a:pt x="246" y="132"/>
                </a:lnTo>
                <a:lnTo>
                  <a:pt x="252" y="144"/>
                </a:lnTo>
                <a:lnTo>
                  <a:pt x="258" y="138"/>
                </a:lnTo>
                <a:lnTo>
                  <a:pt x="264" y="150"/>
                </a:lnTo>
                <a:lnTo>
                  <a:pt x="264" y="186"/>
                </a:lnTo>
                <a:lnTo>
                  <a:pt x="270" y="156"/>
                </a:lnTo>
                <a:lnTo>
                  <a:pt x="270" y="144"/>
                </a:lnTo>
                <a:lnTo>
                  <a:pt x="270" y="156"/>
                </a:lnTo>
                <a:lnTo>
                  <a:pt x="270" y="144"/>
                </a:lnTo>
                <a:lnTo>
                  <a:pt x="276" y="102"/>
                </a:lnTo>
                <a:lnTo>
                  <a:pt x="276" y="180"/>
                </a:lnTo>
                <a:lnTo>
                  <a:pt x="282" y="156"/>
                </a:lnTo>
                <a:lnTo>
                  <a:pt x="282" y="132"/>
                </a:lnTo>
                <a:lnTo>
                  <a:pt x="282" y="156"/>
                </a:lnTo>
                <a:lnTo>
                  <a:pt x="282" y="132"/>
                </a:lnTo>
                <a:lnTo>
                  <a:pt x="288" y="156"/>
                </a:lnTo>
                <a:lnTo>
                  <a:pt x="288" y="144"/>
                </a:lnTo>
                <a:lnTo>
                  <a:pt x="288" y="156"/>
                </a:lnTo>
                <a:lnTo>
                  <a:pt x="288" y="144"/>
                </a:lnTo>
                <a:lnTo>
                  <a:pt x="294" y="150"/>
                </a:lnTo>
                <a:lnTo>
                  <a:pt x="294" y="156"/>
                </a:lnTo>
                <a:lnTo>
                  <a:pt x="300" y="156"/>
                </a:lnTo>
                <a:lnTo>
                  <a:pt x="300" y="132"/>
                </a:lnTo>
                <a:lnTo>
                  <a:pt x="300" y="156"/>
                </a:lnTo>
                <a:lnTo>
                  <a:pt x="300" y="132"/>
                </a:lnTo>
                <a:lnTo>
                  <a:pt x="306" y="156"/>
                </a:lnTo>
                <a:lnTo>
                  <a:pt x="306" y="138"/>
                </a:lnTo>
                <a:lnTo>
                  <a:pt x="306" y="156"/>
                </a:lnTo>
                <a:lnTo>
                  <a:pt x="306" y="138"/>
                </a:lnTo>
                <a:lnTo>
                  <a:pt x="312" y="150"/>
                </a:lnTo>
                <a:lnTo>
                  <a:pt x="318" y="132"/>
                </a:lnTo>
                <a:lnTo>
                  <a:pt x="318" y="150"/>
                </a:lnTo>
                <a:lnTo>
                  <a:pt x="324" y="132"/>
                </a:lnTo>
                <a:lnTo>
                  <a:pt x="330" y="132"/>
                </a:lnTo>
                <a:lnTo>
                  <a:pt x="330" y="126"/>
                </a:lnTo>
                <a:lnTo>
                  <a:pt x="330" y="132"/>
                </a:lnTo>
                <a:lnTo>
                  <a:pt x="330" y="126"/>
                </a:lnTo>
                <a:lnTo>
                  <a:pt x="336" y="126"/>
                </a:lnTo>
                <a:lnTo>
                  <a:pt x="336" y="144"/>
                </a:lnTo>
                <a:lnTo>
                  <a:pt x="342" y="150"/>
                </a:lnTo>
                <a:lnTo>
                  <a:pt x="342" y="120"/>
                </a:lnTo>
                <a:lnTo>
                  <a:pt x="342" y="150"/>
                </a:lnTo>
                <a:lnTo>
                  <a:pt x="342" y="120"/>
                </a:lnTo>
                <a:lnTo>
                  <a:pt x="348" y="144"/>
                </a:lnTo>
                <a:lnTo>
                  <a:pt x="348" y="132"/>
                </a:lnTo>
                <a:lnTo>
                  <a:pt x="348" y="144"/>
                </a:lnTo>
                <a:lnTo>
                  <a:pt x="348" y="132"/>
                </a:lnTo>
                <a:lnTo>
                  <a:pt x="354" y="126"/>
                </a:lnTo>
                <a:lnTo>
                  <a:pt x="354" y="156"/>
                </a:lnTo>
                <a:lnTo>
                  <a:pt x="360" y="144"/>
                </a:lnTo>
                <a:lnTo>
                  <a:pt x="360" y="150"/>
                </a:lnTo>
                <a:lnTo>
                  <a:pt x="366" y="144"/>
                </a:lnTo>
                <a:lnTo>
                  <a:pt x="372" y="156"/>
                </a:lnTo>
                <a:lnTo>
                  <a:pt x="372" y="138"/>
                </a:lnTo>
                <a:lnTo>
                  <a:pt x="372" y="156"/>
                </a:lnTo>
                <a:lnTo>
                  <a:pt x="372" y="138"/>
                </a:lnTo>
                <a:lnTo>
                  <a:pt x="378" y="144"/>
                </a:lnTo>
                <a:lnTo>
                  <a:pt x="378" y="150"/>
                </a:lnTo>
                <a:lnTo>
                  <a:pt x="384" y="150"/>
                </a:lnTo>
                <a:lnTo>
                  <a:pt x="384" y="144"/>
                </a:lnTo>
                <a:lnTo>
                  <a:pt x="384" y="150"/>
                </a:lnTo>
                <a:lnTo>
                  <a:pt x="384" y="144"/>
                </a:lnTo>
                <a:lnTo>
                  <a:pt x="390" y="150"/>
                </a:lnTo>
                <a:lnTo>
                  <a:pt x="390" y="132"/>
                </a:lnTo>
                <a:lnTo>
                  <a:pt x="390" y="150"/>
                </a:lnTo>
                <a:lnTo>
                  <a:pt x="390" y="132"/>
                </a:lnTo>
                <a:lnTo>
                  <a:pt x="396" y="162"/>
                </a:lnTo>
                <a:lnTo>
                  <a:pt x="396" y="144"/>
                </a:lnTo>
                <a:lnTo>
                  <a:pt x="396" y="162"/>
                </a:lnTo>
                <a:lnTo>
                  <a:pt x="396" y="144"/>
                </a:lnTo>
                <a:lnTo>
                  <a:pt x="402" y="108"/>
                </a:lnTo>
                <a:lnTo>
                  <a:pt x="402" y="132"/>
                </a:lnTo>
                <a:lnTo>
                  <a:pt x="408" y="138"/>
                </a:lnTo>
                <a:lnTo>
                  <a:pt x="408" y="126"/>
                </a:lnTo>
                <a:lnTo>
                  <a:pt x="408" y="138"/>
                </a:lnTo>
                <a:lnTo>
                  <a:pt x="408" y="126"/>
                </a:lnTo>
                <a:lnTo>
                  <a:pt x="414" y="132"/>
                </a:lnTo>
                <a:lnTo>
                  <a:pt x="414" y="126"/>
                </a:lnTo>
                <a:lnTo>
                  <a:pt x="414" y="132"/>
                </a:lnTo>
                <a:lnTo>
                  <a:pt x="414" y="126"/>
                </a:lnTo>
                <a:lnTo>
                  <a:pt x="420" y="162"/>
                </a:lnTo>
                <a:lnTo>
                  <a:pt x="426" y="120"/>
                </a:lnTo>
                <a:lnTo>
                  <a:pt x="426" y="144"/>
                </a:lnTo>
                <a:lnTo>
                  <a:pt x="432" y="150"/>
                </a:lnTo>
                <a:lnTo>
                  <a:pt x="432" y="174"/>
                </a:lnTo>
                <a:lnTo>
                  <a:pt x="432" y="150"/>
                </a:lnTo>
                <a:lnTo>
                  <a:pt x="438" y="150"/>
                </a:lnTo>
                <a:lnTo>
                  <a:pt x="438" y="144"/>
                </a:lnTo>
                <a:lnTo>
                  <a:pt x="438" y="150"/>
                </a:lnTo>
                <a:lnTo>
                  <a:pt x="438" y="144"/>
                </a:lnTo>
                <a:lnTo>
                  <a:pt x="444" y="132"/>
                </a:lnTo>
                <a:lnTo>
                  <a:pt x="450" y="144"/>
                </a:lnTo>
                <a:lnTo>
                  <a:pt x="450" y="138"/>
                </a:lnTo>
                <a:lnTo>
                  <a:pt x="450" y="144"/>
                </a:lnTo>
                <a:lnTo>
                  <a:pt x="450" y="138"/>
                </a:lnTo>
                <a:lnTo>
                  <a:pt x="456" y="144"/>
                </a:lnTo>
                <a:lnTo>
                  <a:pt x="456" y="150"/>
                </a:lnTo>
                <a:lnTo>
                  <a:pt x="462" y="120"/>
                </a:lnTo>
                <a:lnTo>
                  <a:pt x="462" y="150"/>
                </a:lnTo>
                <a:lnTo>
                  <a:pt x="468" y="150"/>
                </a:lnTo>
                <a:lnTo>
                  <a:pt x="468" y="126"/>
                </a:lnTo>
                <a:lnTo>
                  <a:pt x="468" y="150"/>
                </a:lnTo>
                <a:lnTo>
                  <a:pt x="468" y="126"/>
                </a:lnTo>
                <a:lnTo>
                  <a:pt x="474" y="132"/>
                </a:lnTo>
                <a:lnTo>
                  <a:pt x="480" y="144"/>
                </a:lnTo>
                <a:lnTo>
                  <a:pt x="480" y="150"/>
                </a:lnTo>
                <a:lnTo>
                  <a:pt x="486" y="126"/>
                </a:lnTo>
                <a:lnTo>
                  <a:pt x="486" y="120"/>
                </a:lnTo>
                <a:lnTo>
                  <a:pt x="486" y="126"/>
                </a:lnTo>
                <a:lnTo>
                  <a:pt x="486" y="120"/>
                </a:lnTo>
                <a:lnTo>
                  <a:pt x="492" y="132"/>
                </a:lnTo>
                <a:lnTo>
                  <a:pt x="492" y="144"/>
                </a:lnTo>
                <a:lnTo>
                  <a:pt x="498" y="150"/>
                </a:lnTo>
                <a:lnTo>
                  <a:pt x="498" y="144"/>
                </a:lnTo>
                <a:lnTo>
                  <a:pt x="498" y="150"/>
                </a:lnTo>
                <a:lnTo>
                  <a:pt x="498" y="144"/>
                </a:lnTo>
                <a:lnTo>
                  <a:pt x="504" y="138"/>
                </a:lnTo>
                <a:lnTo>
                  <a:pt x="504" y="150"/>
                </a:lnTo>
                <a:lnTo>
                  <a:pt x="510" y="156"/>
                </a:lnTo>
                <a:lnTo>
                  <a:pt x="510" y="132"/>
                </a:lnTo>
                <a:lnTo>
                  <a:pt x="510" y="156"/>
                </a:lnTo>
                <a:lnTo>
                  <a:pt x="510" y="132"/>
                </a:lnTo>
                <a:lnTo>
                  <a:pt x="516" y="120"/>
                </a:lnTo>
                <a:lnTo>
                  <a:pt x="516" y="126"/>
                </a:lnTo>
                <a:lnTo>
                  <a:pt x="522" y="144"/>
                </a:lnTo>
                <a:lnTo>
                  <a:pt x="522" y="138"/>
                </a:lnTo>
                <a:lnTo>
                  <a:pt x="522" y="150"/>
                </a:lnTo>
                <a:lnTo>
                  <a:pt x="522" y="138"/>
                </a:lnTo>
                <a:lnTo>
                  <a:pt x="528" y="144"/>
                </a:lnTo>
                <a:lnTo>
                  <a:pt x="528" y="138"/>
                </a:lnTo>
                <a:lnTo>
                  <a:pt x="528" y="144"/>
                </a:lnTo>
                <a:lnTo>
                  <a:pt x="528" y="138"/>
                </a:lnTo>
                <a:lnTo>
                  <a:pt x="534" y="144"/>
                </a:lnTo>
                <a:lnTo>
                  <a:pt x="534" y="96"/>
                </a:lnTo>
                <a:lnTo>
                  <a:pt x="534" y="144"/>
                </a:lnTo>
                <a:lnTo>
                  <a:pt x="534" y="96"/>
                </a:lnTo>
                <a:lnTo>
                  <a:pt x="540" y="150"/>
                </a:lnTo>
                <a:lnTo>
                  <a:pt x="540" y="132"/>
                </a:lnTo>
                <a:lnTo>
                  <a:pt x="540" y="150"/>
                </a:lnTo>
                <a:lnTo>
                  <a:pt x="540" y="132"/>
                </a:lnTo>
                <a:lnTo>
                  <a:pt x="546" y="114"/>
                </a:lnTo>
                <a:lnTo>
                  <a:pt x="546" y="150"/>
                </a:lnTo>
                <a:lnTo>
                  <a:pt x="552" y="156"/>
                </a:lnTo>
                <a:lnTo>
                  <a:pt x="552" y="144"/>
                </a:lnTo>
                <a:lnTo>
                  <a:pt x="552" y="156"/>
                </a:lnTo>
                <a:lnTo>
                  <a:pt x="552" y="144"/>
                </a:lnTo>
                <a:lnTo>
                  <a:pt x="558" y="150"/>
                </a:lnTo>
                <a:lnTo>
                  <a:pt x="558" y="138"/>
                </a:lnTo>
                <a:lnTo>
                  <a:pt x="558" y="150"/>
                </a:lnTo>
                <a:lnTo>
                  <a:pt x="558" y="138"/>
                </a:lnTo>
                <a:lnTo>
                  <a:pt x="564" y="144"/>
                </a:lnTo>
                <a:lnTo>
                  <a:pt x="564" y="138"/>
                </a:lnTo>
                <a:lnTo>
                  <a:pt x="564" y="144"/>
                </a:lnTo>
                <a:lnTo>
                  <a:pt x="564" y="138"/>
                </a:lnTo>
                <a:lnTo>
                  <a:pt x="570" y="138"/>
                </a:lnTo>
                <a:lnTo>
                  <a:pt x="570" y="102"/>
                </a:lnTo>
                <a:lnTo>
                  <a:pt x="570" y="138"/>
                </a:lnTo>
                <a:lnTo>
                  <a:pt x="570" y="102"/>
                </a:lnTo>
                <a:lnTo>
                  <a:pt x="576" y="144"/>
                </a:lnTo>
                <a:lnTo>
                  <a:pt x="576" y="138"/>
                </a:lnTo>
                <a:lnTo>
                  <a:pt x="576" y="144"/>
                </a:lnTo>
                <a:lnTo>
                  <a:pt x="576" y="138"/>
                </a:lnTo>
                <a:lnTo>
                  <a:pt x="582" y="138"/>
                </a:lnTo>
                <a:lnTo>
                  <a:pt x="582" y="144"/>
                </a:lnTo>
                <a:lnTo>
                  <a:pt x="588" y="150"/>
                </a:lnTo>
                <a:lnTo>
                  <a:pt x="588" y="156"/>
                </a:lnTo>
                <a:lnTo>
                  <a:pt x="594" y="132"/>
                </a:lnTo>
                <a:lnTo>
                  <a:pt x="594" y="114"/>
                </a:lnTo>
                <a:lnTo>
                  <a:pt x="594" y="132"/>
                </a:lnTo>
                <a:lnTo>
                  <a:pt x="594" y="114"/>
                </a:lnTo>
                <a:lnTo>
                  <a:pt x="600" y="144"/>
                </a:lnTo>
                <a:lnTo>
                  <a:pt x="600" y="138"/>
                </a:lnTo>
                <a:lnTo>
                  <a:pt x="600" y="144"/>
                </a:lnTo>
                <a:lnTo>
                  <a:pt x="600" y="138"/>
                </a:lnTo>
                <a:lnTo>
                  <a:pt x="606" y="156"/>
                </a:lnTo>
                <a:lnTo>
                  <a:pt x="606" y="138"/>
                </a:lnTo>
                <a:lnTo>
                  <a:pt x="606" y="156"/>
                </a:lnTo>
                <a:lnTo>
                  <a:pt x="606" y="138"/>
                </a:lnTo>
                <a:lnTo>
                  <a:pt x="612" y="138"/>
                </a:lnTo>
                <a:lnTo>
                  <a:pt x="612" y="132"/>
                </a:lnTo>
                <a:lnTo>
                  <a:pt x="612" y="138"/>
                </a:lnTo>
                <a:lnTo>
                  <a:pt x="612" y="132"/>
                </a:lnTo>
                <a:lnTo>
                  <a:pt x="618" y="150"/>
                </a:lnTo>
                <a:lnTo>
                  <a:pt x="618" y="114"/>
                </a:lnTo>
                <a:lnTo>
                  <a:pt x="618" y="150"/>
                </a:lnTo>
                <a:lnTo>
                  <a:pt x="618" y="114"/>
                </a:lnTo>
                <a:lnTo>
                  <a:pt x="624" y="120"/>
                </a:lnTo>
                <a:lnTo>
                  <a:pt x="624" y="156"/>
                </a:lnTo>
                <a:lnTo>
                  <a:pt x="630" y="150"/>
                </a:lnTo>
                <a:lnTo>
                  <a:pt x="630" y="138"/>
                </a:lnTo>
                <a:lnTo>
                  <a:pt x="630" y="150"/>
                </a:lnTo>
                <a:lnTo>
                  <a:pt x="630" y="138"/>
                </a:lnTo>
                <a:lnTo>
                  <a:pt x="636" y="132"/>
                </a:lnTo>
                <a:lnTo>
                  <a:pt x="636" y="138"/>
                </a:lnTo>
                <a:lnTo>
                  <a:pt x="642" y="144"/>
                </a:lnTo>
                <a:lnTo>
                  <a:pt x="642" y="150"/>
                </a:lnTo>
                <a:lnTo>
                  <a:pt x="648" y="144"/>
                </a:lnTo>
                <a:lnTo>
                  <a:pt x="648" y="168"/>
                </a:lnTo>
                <a:lnTo>
                  <a:pt x="654" y="156"/>
                </a:lnTo>
                <a:lnTo>
                  <a:pt x="654" y="150"/>
                </a:lnTo>
                <a:lnTo>
                  <a:pt x="654" y="156"/>
                </a:lnTo>
                <a:lnTo>
                  <a:pt x="654" y="150"/>
                </a:lnTo>
                <a:lnTo>
                  <a:pt x="660" y="132"/>
                </a:lnTo>
                <a:lnTo>
                  <a:pt x="660" y="168"/>
                </a:lnTo>
                <a:lnTo>
                  <a:pt x="666" y="138"/>
                </a:lnTo>
                <a:lnTo>
                  <a:pt x="666" y="114"/>
                </a:lnTo>
                <a:lnTo>
                  <a:pt x="666" y="138"/>
                </a:lnTo>
                <a:lnTo>
                  <a:pt x="666" y="114"/>
                </a:lnTo>
                <a:lnTo>
                  <a:pt x="672" y="162"/>
                </a:lnTo>
                <a:lnTo>
                  <a:pt x="672" y="144"/>
                </a:lnTo>
                <a:lnTo>
                  <a:pt x="672" y="162"/>
                </a:lnTo>
                <a:lnTo>
                  <a:pt x="672" y="144"/>
                </a:lnTo>
                <a:lnTo>
                  <a:pt x="678" y="126"/>
                </a:lnTo>
                <a:lnTo>
                  <a:pt x="678" y="168"/>
                </a:lnTo>
                <a:lnTo>
                  <a:pt x="684" y="162"/>
                </a:lnTo>
                <a:lnTo>
                  <a:pt x="684" y="132"/>
                </a:lnTo>
                <a:lnTo>
                  <a:pt x="684" y="162"/>
                </a:lnTo>
                <a:lnTo>
                  <a:pt x="684" y="132"/>
                </a:lnTo>
                <a:lnTo>
                  <a:pt x="690" y="132"/>
                </a:lnTo>
                <a:lnTo>
                  <a:pt x="690" y="108"/>
                </a:lnTo>
                <a:lnTo>
                  <a:pt x="690" y="132"/>
                </a:lnTo>
                <a:lnTo>
                  <a:pt x="690" y="108"/>
                </a:lnTo>
                <a:lnTo>
                  <a:pt x="696" y="126"/>
                </a:lnTo>
                <a:lnTo>
                  <a:pt x="696" y="144"/>
                </a:lnTo>
                <a:lnTo>
                  <a:pt x="702" y="120"/>
                </a:lnTo>
                <a:lnTo>
                  <a:pt x="702" y="156"/>
                </a:lnTo>
                <a:lnTo>
                  <a:pt x="708" y="138"/>
                </a:lnTo>
                <a:lnTo>
                  <a:pt x="708" y="120"/>
                </a:lnTo>
                <a:lnTo>
                  <a:pt x="708" y="138"/>
                </a:lnTo>
                <a:lnTo>
                  <a:pt x="708" y="120"/>
                </a:lnTo>
                <a:lnTo>
                  <a:pt x="714" y="126"/>
                </a:lnTo>
                <a:lnTo>
                  <a:pt x="714" y="132"/>
                </a:lnTo>
                <a:lnTo>
                  <a:pt x="720" y="126"/>
                </a:lnTo>
                <a:lnTo>
                  <a:pt x="720" y="150"/>
                </a:lnTo>
                <a:lnTo>
                  <a:pt x="726" y="144"/>
                </a:lnTo>
                <a:lnTo>
                  <a:pt x="726" y="126"/>
                </a:lnTo>
                <a:lnTo>
                  <a:pt x="726" y="144"/>
                </a:lnTo>
                <a:lnTo>
                  <a:pt x="726" y="126"/>
                </a:lnTo>
                <a:lnTo>
                  <a:pt x="732" y="144"/>
                </a:lnTo>
                <a:lnTo>
                  <a:pt x="732" y="126"/>
                </a:lnTo>
                <a:lnTo>
                  <a:pt x="732" y="144"/>
                </a:lnTo>
                <a:lnTo>
                  <a:pt x="732" y="126"/>
                </a:lnTo>
                <a:lnTo>
                  <a:pt x="738" y="114"/>
                </a:lnTo>
                <a:lnTo>
                  <a:pt x="744" y="132"/>
                </a:lnTo>
                <a:lnTo>
                  <a:pt x="744" y="138"/>
                </a:lnTo>
                <a:lnTo>
                  <a:pt x="750" y="138"/>
                </a:lnTo>
                <a:lnTo>
                  <a:pt x="750" y="126"/>
                </a:lnTo>
                <a:lnTo>
                  <a:pt x="750" y="138"/>
                </a:lnTo>
                <a:lnTo>
                  <a:pt x="750" y="126"/>
                </a:lnTo>
                <a:lnTo>
                  <a:pt x="756" y="144"/>
                </a:lnTo>
                <a:lnTo>
                  <a:pt x="762" y="120"/>
                </a:lnTo>
                <a:lnTo>
                  <a:pt x="762" y="150"/>
                </a:lnTo>
                <a:lnTo>
                  <a:pt x="768" y="132"/>
                </a:lnTo>
                <a:lnTo>
                  <a:pt x="768" y="102"/>
                </a:lnTo>
                <a:lnTo>
                  <a:pt x="768" y="132"/>
                </a:lnTo>
                <a:lnTo>
                  <a:pt x="768" y="102"/>
                </a:lnTo>
                <a:lnTo>
                  <a:pt x="774" y="120"/>
                </a:lnTo>
                <a:lnTo>
                  <a:pt x="774" y="132"/>
                </a:lnTo>
                <a:lnTo>
                  <a:pt x="780" y="144"/>
                </a:lnTo>
                <a:lnTo>
                  <a:pt x="780" y="108"/>
                </a:lnTo>
                <a:lnTo>
                  <a:pt x="780" y="144"/>
                </a:lnTo>
                <a:lnTo>
                  <a:pt x="780" y="126"/>
                </a:lnTo>
                <a:lnTo>
                  <a:pt x="786" y="108"/>
                </a:lnTo>
                <a:lnTo>
                  <a:pt x="786" y="132"/>
                </a:lnTo>
                <a:lnTo>
                  <a:pt x="792" y="120"/>
                </a:lnTo>
                <a:lnTo>
                  <a:pt x="792" y="144"/>
                </a:lnTo>
                <a:lnTo>
                  <a:pt x="798" y="108"/>
                </a:lnTo>
                <a:lnTo>
                  <a:pt x="798" y="120"/>
                </a:lnTo>
                <a:lnTo>
                  <a:pt x="804" y="150"/>
                </a:lnTo>
                <a:lnTo>
                  <a:pt x="804" y="126"/>
                </a:lnTo>
                <a:lnTo>
                  <a:pt x="804" y="150"/>
                </a:lnTo>
                <a:lnTo>
                  <a:pt x="804" y="126"/>
                </a:lnTo>
                <a:lnTo>
                  <a:pt x="810" y="108"/>
                </a:lnTo>
                <a:lnTo>
                  <a:pt x="810" y="138"/>
                </a:lnTo>
                <a:lnTo>
                  <a:pt x="816" y="138"/>
                </a:lnTo>
                <a:lnTo>
                  <a:pt x="816" y="102"/>
                </a:lnTo>
                <a:lnTo>
                  <a:pt x="816" y="138"/>
                </a:lnTo>
                <a:lnTo>
                  <a:pt x="816" y="102"/>
                </a:lnTo>
                <a:lnTo>
                  <a:pt x="822" y="132"/>
                </a:lnTo>
                <a:lnTo>
                  <a:pt x="822" y="126"/>
                </a:lnTo>
                <a:lnTo>
                  <a:pt x="822" y="132"/>
                </a:lnTo>
                <a:lnTo>
                  <a:pt x="822" y="126"/>
                </a:lnTo>
                <a:lnTo>
                  <a:pt x="828" y="120"/>
                </a:lnTo>
                <a:lnTo>
                  <a:pt x="828" y="96"/>
                </a:lnTo>
                <a:lnTo>
                  <a:pt x="828" y="120"/>
                </a:lnTo>
                <a:lnTo>
                  <a:pt x="828" y="96"/>
                </a:lnTo>
                <a:lnTo>
                  <a:pt x="834" y="120"/>
                </a:lnTo>
                <a:lnTo>
                  <a:pt x="834" y="132"/>
                </a:lnTo>
                <a:lnTo>
                  <a:pt x="840" y="96"/>
                </a:lnTo>
                <a:lnTo>
                  <a:pt x="840" y="126"/>
                </a:lnTo>
                <a:lnTo>
                  <a:pt x="846" y="120"/>
                </a:lnTo>
                <a:lnTo>
                  <a:pt x="846" y="138"/>
                </a:lnTo>
                <a:lnTo>
                  <a:pt x="852" y="120"/>
                </a:lnTo>
                <a:lnTo>
                  <a:pt x="852" y="150"/>
                </a:lnTo>
                <a:lnTo>
                  <a:pt x="858" y="78"/>
                </a:lnTo>
                <a:lnTo>
                  <a:pt x="858" y="150"/>
                </a:lnTo>
                <a:lnTo>
                  <a:pt x="864" y="138"/>
                </a:lnTo>
                <a:lnTo>
                  <a:pt x="864" y="114"/>
                </a:lnTo>
                <a:lnTo>
                  <a:pt x="864" y="138"/>
                </a:lnTo>
                <a:lnTo>
                  <a:pt x="864" y="114"/>
                </a:lnTo>
                <a:lnTo>
                  <a:pt x="870" y="114"/>
                </a:lnTo>
                <a:lnTo>
                  <a:pt x="870" y="108"/>
                </a:lnTo>
                <a:lnTo>
                  <a:pt x="870" y="132"/>
                </a:lnTo>
                <a:lnTo>
                  <a:pt x="876" y="144"/>
                </a:lnTo>
                <a:lnTo>
                  <a:pt x="876" y="150"/>
                </a:lnTo>
                <a:lnTo>
                  <a:pt x="882" y="120"/>
                </a:lnTo>
                <a:lnTo>
                  <a:pt x="882" y="114"/>
                </a:lnTo>
                <a:lnTo>
                  <a:pt x="882" y="120"/>
                </a:lnTo>
                <a:lnTo>
                  <a:pt x="882" y="114"/>
                </a:lnTo>
                <a:lnTo>
                  <a:pt x="888" y="126"/>
                </a:lnTo>
                <a:lnTo>
                  <a:pt x="888" y="114"/>
                </a:lnTo>
                <a:lnTo>
                  <a:pt x="888" y="126"/>
                </a:lnTo>
                <a:lnTo>
                  <a:pt x="888" y="114"/>
                </a:lnTo>
                <a:lnTo>
                  <a:pt x="894" y="108"/>
                </a:lnTo>
                <a:lnTo>
                  <a:pt x="894" y="114"/>
                </a:lnTo>
                <a:lnTo>
                  <a:pt x="900" y="102"/>
                </a:lnTo>
                <a:lnTo>
                  <a:pt x="900" y="96"/>
                </a:lnTo>
                <a:lnTo>
                  <a:pt x="900" y="102"/>
                </a:lnTo>
                <a:lnTo>
                  <a:pt x="900" y="96"/>
                </a:lnTo>
                <a:lnTo>
                  <a:pt x="906" y="126"/>
                </a:lnTo>
                <a:lnTo>
                  <a:pt x="906" y="114"/>
                </a:lnTo>
                <a:lnTo>
                  <a:pt x="906" y="126"/>
                </a:lnTo>
                <a:lnTo>
                  <a:pt x="906" y="114"/>
                </a:lnTo>
                <a:lnTo>
                  <a:pt x="912" y="114"/>
                </a:lnTo>
                <a:lnTo>
                  <a:pt x="912" y="96"/>
                </a:lnTo>
                <a:lnTo>
                  <a:pt x="912" y="114"/>
                </a:lnTo>
                <a:lnTo>
                  <a:pt x="912" y="96"/>
                </a:lnTo>
                <a:lnTo>
                  <a:pt x="918" y="108"/>
                </a:lnTo>
                <a:lnTo>
                  <a:pt x="918" y="138"/>
                </a:lnTo>
                <a:lnTo>
                  <a:pt x="924" y="114"/>
                </a:lnTo>
                <a:lnTo>
                  <a:pt x="924" y="108"/>
                </a:lnTo>
                <a:lnTo>
                  <a:pt x="924" y="114"/>
                </a:lnTo>
                <a:lnTo>
                  <a:pt x="924" y="108"/>
                </a:lnTo>
                <a:lnTo>
                  <a:pt x="930" y="126"/>
                </a:lnTo>
                <a:lnTo>
                  <a:pt x="930" y="90"/>
                </a:lnTo>
                <a:lnTo>
                  <a:pt x="930" y="126"/>
                </a:lnTo>
                <a:lnTo>
                  <a:pt x="930" y="90"/>
                </a:lnTo>
                <a:lnTo>
                  <a:pt x="936" y="120"/>
                </a:lnTo>
                <a:lnTo>
                  <a:pt x="936" y="114"/>
                </a:lnTo>
                <a:lnTo>
                  <a:pt x="936" y="120"/>
                </a:lnTo>
                <a:lnTo>
                  <a:pt x="936" y="114"/>
                </a:lnTo>
                <a:lnTo>
                  <a:pt x="942" y="138"/>
                </a:lnTo>
                <a:lnTo>
                  <a:pt x="942" y="102"/>
                </a:lnTo>
                <a:lnTo>
                  <a:pt x="942" y="138"/>
                </a:lnTo>
                <a:lnTo>
                  <a:pt x="942" y="102"/>
                </a:lnTo>
                <a:lnTo>
                  <a:pt x="948" y="126"/>
                </a:lnTo>
                <a:lnTo>
                  <a:pt x="948" y="114"/>
                </a:lnTo>
                <a:lnTo>
                  <a:pt x="948" y="126"/>
                </a:lnTo>
                <a:lnTo>
                  <a:pt x="948" y="114"/>
                </a:lnTo>
                <a:lnTo>
                  <a:pt x="954" y="126"/>
                </a:lnTo>
                <a:lnTo>
                  <a:pt x="954" y="108"/>
                </a:lnTo>
                <a:lnTo>
                  <a:pt x="954" y="132"/>
                </a:lnTo>
                <a:lnTo>
                  <a:pt x="960" y="90"/>
                </a:lnTo>
                <a:lnTo>
                  <a:pt x="960" y="102"/>
                </a:lnTo>
                <a:lnTo>
                  <a:pt x="966" y="96"/>
                </a:lnTo>
                <a:lnTo>
                  <a:pt x="966" y="102"/>
                </a:lnTo>
                <a:lnTo>
                  <a:pt x="972" y="126"/>
                </a:lnTo>
                <a:lnTo>
                  <a:pt x="972" y="90"/>
                </a:lnTo>
                <a:lnTo>
                  <a:pt x="972" y="126"/>
                </a:lnTo>
                <a:lnTo>
                  <a:pt x="972" y="90"/>
                </a:lnTo>
                <a:lnTo>
                  <a:pt x="978" y="120"/>
                </a:lnTo>
                <a:lnTo>
                  <a:pt x="978" y="102"/>
                </a:lnTo>
                <a:lnTo>
                  <a:pt x="978" y="120"/>
                </a:lnTo>
                <a:lnTo>
                  <a:pt x="978" y="102"/>
                </a:lnTo>
                <a:lnTo>
                  <a:pt x="984" y="102"/>
                </a:lnTo>
                <a:lnTo>
                  <a:pt x="990" y="108"/>
                </a:lnTo>
                <a:lnTo>
                  <a:pt x="990" y="78"/>
                </a:lnTo>
                <a:lnTo>
                  <a:pt x="990" y="108"/>
                </a:lnTo>
                <a:lnTo>
                  <a:pt x="990" y="78"/>
                </a:lnTo>
                <a:lnTo>
                  <a:pt x="996" y="120"/>
                </a:lnTo>
                <a:lnTo>
                  <a:pt x="996" y="90"/>
                </a:lnTo>
                <a:lnTo>
                  <a:pt x="996" y="120"/>
                </a:lnTo>
                <a:lnTo>
                  <a:pt x="996" y="90"/>
                </a:lnTo>
                <a:lnTo>
                  <a:pt x="1002" y="114"/>
                </a:lnTo>
                <a:lnTo>
                  <a:pt x="1008" y="108"/>
                </a:lnTo>
                <a:lnTo>
                  <a:pt x="1008" y="96"/>
                </a:lnTo>
                <a:lnTo>
                  <a:pt x="1008" y="108"/>
                </a:lnTo>
                <a:lnTo>
                  <a:pt x="1008" y="96"/>
                </a:lnTo>
                <a:lnTo>
                  <a:pt x="1014" y="84"/>
                </a:lnTo>
                <a:lnTo>
                  <a:pt x="1014" y="114"/>
                </a:lnTo>
                <a:lnTo>
                  <a:pt x="1020" y="102"/>
                </a:lnTo>
                <a:lnTo>
                  <a:pt x="1020" y="126"/>
                </a:lnTo>
                <a:lnTo>
                  <a:pt x="1026" y="114"/>
                </a:lnTo>
                <a:lnTo>
                  <a:pt x="1026" y="102"/>
                </a:lnTo>
                <a:lnTo>
                  <a:pt x="1026" y="114"/>
                </a:lnTo>
                <a:lnTo>
                  <a:pt x="1026" y="102"/>
                </a:lnTo>
                <a:lnTo>
                  <a:pt x="1032" y="114"/>
                </a:lnTo>
                <a:lnTo>
                  <a:pt x="1038" y="78"/>
                </a:lnTo>
                <a:lnTo>
                  <a:pt x="1038" y="132"/>
                </a:lnTo>
                <a:lnTo>
                  <a:pt x="1044" y="102"/>
                </a:lnTo>
                <a:lnTo>
                  <a:pt x="1044" y="84"/>
                </a:lnTo>
                <a:lnTo>
                  <a:pt x="1044" y="102"/>
                </a:lnTo>
                <a:lnTo>
                  <a:pt x="1050" y="120"/>
                </a:lnTo>
                <a:lnTo>
                  <a:pt x="1050" y="102"/>
                </a:lnTo>
                <a:lnTo>
                  <a:pt x="1050" y="120"/>
                </a:lnTo>
                <a:lnTo>
                  <a:pt x="1050" y="102"/>
                </a:lnTo>
                <a:lnTo>
                  <a:pt x="1056" y="84"/>
                </a:lnTo>
                <a:lnTo>
                  <a:pt x="1056" y="102"/>
                </a:lnTo>
                <a:lnTo>
                  <a:pt x="1062" y="72"/>
                </a:lnTo>
                <a:lnTo>
                  <a:pt x="1062" y="66"/>
                </a:lnTo>
                <a:lnTo>
                  <a:pt x="1062" y="72"/>
                </a:lnTo>
                <a:lnTo>
                  <a:pt x="1062" y="66"/>
                </a:lnTo>
                <a:lnTo>
                  <a:pt x="1068" y="66"/>
                </a:lnTo>
                <a:lnTo>
                  <a:pt x="1068" y="90"/>
                </a:lnTo>
                <a:lnTo>
                  <a:pt x="1074" y="90"/>
                </a:lnTo>
                <a:lnTo>
                  <a:pt x="1074" y="102"/>
                </a:lnTo>
                <a:lnTo>
                  <a:pt x="1080" y="96"/>
                </a:lnTo>
                <a:lnTo>
                  <a:pt x="1080" y="114"/>
                </a:lnTo>
                <a:lnTo>
                  <a:pt x="1086" y="90"/>
                </a:lnTo>
                <a:lnTo>
                  <a:pt x="1086" y="96"/>
                </a:lnTo>
                <a:lnTo>
                  <a:pt x="1092" y="78"/>
                </a:lnTo>
                <a:lnTo>
                  <a:pt x="1092" y="132"/>
                </a:lnTo>
                <a:lnTo>
                  <a:pt x="1098" y="132"/>
                </a:lnTo>
                <a:lnTo>
                  <a:pt x="1098" y="162"/>
                </a:lnTo>
                <a:lnTo>
                  <a:pt x="1104" y="156"/>
                </a:lnTo>
                <a:lnTo>
                  <a:pt x="1104" y="126"/>
                </a:lnTo>
                <a:lnTo>
                  <a:pt x="1104" y="156"/>
                </a:lnTo>
                <a:lnTo>
                  <a:pt x="1104" y="126"/>
                </a:lnTo>
                <a:lnTo>
                  <a:pt x="1110" y="102"/>
                </a:lnTo>
                <a:lnTo>
                  <a:pt x="1116" y="54"/>
                </a:lnTo>
                <a:lnTo>
                  <a:pt x="1116" y="48"/>
                </a:lnTo>
                <a:lnTo>
                  <a:pt x="1116" y="54"/>
                </a:lnTo>
                <a:lnTo>
                  <a:pt x="1116" y="48"/>
                </a:lnTo>
                <a:lnTo>
                  <a:pt x="1122" y="54"/>
                </a:lnTo>
                <a:lnTo>
                  <a:pt x="1122" y="24"/>
                </a:lnTo>
                <a:lnTo>
                  <a:pt x="1122" y="54"/>
                </a:lnTo>
                <a:lnTo>
                  <a:pt x="1122" y="24"/>
                </a:lnTo>
                <a:lnTo>
                  <a:pt x="1128" y="90"/>
                </a:lnTo>
                <a:lnTo>
                  <a:pt x="1128" y="54"/>
                </a:lnTo>
                <a:lnTo>
                  <a:pt x="1128" y="90"/>
                </a:lnTo>
                <a:lnTo>
                  <a:pt x="1128" y="60"/>
                </a:lnTo>
                <a:lnTo>
                  <a:pt x="1134" y="24"/>
                </a:lnTo>
                <a:lnTo>
                  <a:pt x="1134" y="60"/>
                </a:lnTo>
                <a:lnTo>
                  <a:pt x="1140" y="72"/>
                </a:lnTo>
                <a:lnTo>
                  <a:pt x="1146" y="84"/>
                </a:lnTo>
                <a:lnTo>
                  <a:pt x="1146" y="78"/>
                </a:lnTo>
                <a:lnTo>
                  <a:pt x="1146" y="84"/>
                </a:lnTo>
                <a:lnTo>
                  <a:pt x="1146" y="78"/>
                </a:lnTo>
                <a:lnTo>
                  <a:pt x="1152" y="72"/>
                </a:lnTo>
                <a:lnTo>
                  <a:pt x="1152" y="48"/>
                </a:lnTo>
                <a:lnTo>
                  <a:pt x="1152" y="72"/>
                </a:lnTo>
                <a:lnTo>
                  <a:pt x="1152" y="48"/>
                </a:lnTo>
                <a:lnTo>
                  <a:pt x="1158" y="114"/>
                </a:lnTo>
                <a:lnTo>
                  <a:pt x="1158" y="90"/>
                </a:lnTo>
                <a:lnTo>
                  <a:pt x="1158" y="114"/>
                </a:lnTo>
                <a:lnTo>
                  <a:pt x="1158" y="90"/>
                </a:lnTo>
                <a:lnTo>
                  <a:pt x="1164" y="72"/>
                </a:lnTo>
                <a:lnTo>
                  <a:pt x="1164" y="48"/>
                </a:lnTo>
                <a:lnTo>
                  <a:pt x="1164" y="72"/>
                </a:lnTo>
                <a:lnTo>
                  <a:pt x="1164" y="48"/>
                </a:lnTo>
                <a:lnTo>
                  <a:pt x="1170" y="36"/>
                </a:lnTo>
                <a:lnTo>
                  <a:pt x="1170" y="84"/>
                </a:lnTo>
                <a:lnTo>
                  <a:pt x="1176" y="66"/>
                </a:lnTo>
                <a:lnTo>
                  <a:pt x="1176" y="72"/>
                </a:lnTo>
                <a:lnTo>
                  <a:pt x="1182" y="72"/>
                </a:lnTo>
                <a:lnTo>
                  <a:pt x="1182" y="114"/>
                </a:lnTo>
                <a:lnTo>
                  <a:pt x="1188" y="66"/>
                </a:lnTo>
                <a:lnTo>
                  <a:pt x="1188" y="90"/>
                </a:lnTo>
                <a:lnTo>
                  <a:pt x="1194" y="72"/>
                </a:lnTo>
                <a:lnTo>
                  <a:pt x="1200" y="66"/>
                </a:lnTo>
                <a:lnTo>
                  <a:pt x="1200" y="60"/>
                </a:lnTo>
                <a:lnTo>
                  <a:pt x="1200" y="66"/>
                </a:lnTo>
                <a:lnTo>
                  <a:pt x="1200" y="60"/>
                </a:lnTo>
                <a:lnTo>
                  <a:pt x="1206" y="66"/>
                </a:lnTo>
                <a:lnTo>
                  <a:pt x="1206" y="84"/>
                </a:lnTo>
                <a:lnTo>
                  <a:pt x="1212" y="66"/>
                </a:lnTo>
                <a:lnTo>
                  <a:pt x="1212" y="78"/>
                </a:lnTo>
                <a:lnTo>
                  <a:pt x="1218" y="78"/>
                </a:lnTo>
                <a:lnTo>
                  <a:pt x="1218" y="72"/>
                </a:lnTo>
                <a:lnTo>
                  <a:pt x="1218" y="78"/>
                </a:lnTo>
                <a:lnTo>
                  <a:pt x="1218" y="72"/>
                </a:lnTo>
                <a:lnTo>
                  <a:pt x="1224" y="72"/>
                </a:lnTo>
                <a:lnTo>
                  <a:pt x="1224" y="54"/>
                </a:lnTo>
                <a:lnTo>
                  <a:pt x="1224" y="72"/>
                </a:lnTo>
                <a:lnTo>
                  <a:pt x="1224" y="54"/>
                </a:lnTo>
                <a:lnTo>
                  <a:pt x="1230" y="84"/>
                </a:lnTo>
                <a:lnTo>
                  <a:pt x="1230" y="48"/>
                </a:lnTo>
                <a:lnTo>
                  <a:pt x="1230" y="84"/>
                </a:lnTo>
                <a:lnTo>
                  <a:pt x="1230" y="48"/>
                </a:lnTo>
                <a:lnTo>
                  <a:pt x="1236" y="42"/>
                </a:lnTo>
                <a:lnTo>
                  <a:pt x="1236" y="84"/>
                </a:lnTo>
                <a:lnTo>
                  <a:pt x="1242" y="78"/>
                </a:lnTo>
                <a:lnTo>
                  <a:pt x="1242" y="60"/>
                </a:lnTo>
                <a:lnTo>
                  <a:pt x="1242" y="78"/>
                </a:lnTo>
                <a:lnTo>
                  <a:pt x="1242" y="60"/>
                </a:lnTo>
                <a:lnTo>
                  <a:pt x="1248" y="66"/>
                </a:lnTo>
                <a:lnTo>
                  <a:pt x="1248" y="30"/>
                </a:lnTo>
                <a:lnTo>
                  <a:pt x="1248" y="66"/>
                </a:lnTo>
                <a:lnTo>
                  <a:pt x="1248" y="30"/>
                </a:lnTo>
                <a:lnTo>
                  <a:pt x="1254" y="66"/>
                </a:lnTo>
                <a:lnTo>
                  <a:pt x="1254" y="84"/>
                </a:lnTo>
                <a:lnTo>
                  <a:pt x="1260" y="102"/>
                </a:lnTo>
                <a:lnTo>
                  <a:pt x="1260" y="84"/>
                </a:lnTo>
                <a:lnTo>
                  <a:pt x="1260" y="102"/>
                </a:lnTo>
                <a:lnTo>
                  <a:pt x="1260" y="84"/>
                </a:lnTo>
                <a:lnTo>
                  <a:pt x="1266" y="60"/>
                </a:lnTo>
                <a:lnTo>
                  <a:pt x="1266" y="90"/>
                </a:lnTo>
                <a:lnTo>
                  <a:pt x="1272" y="54"/>
                </a:lnTo>
                <a:lnTo>
                  <a:pt x="1272" y="90"/>
                </a:lnTo>
                <a:lnTo>
                  <a:pt x="1278" y="84"/>
                </a:lnTo>
                <a:lnTo>
                  <a:pt x="1278" y="102"/>
                </a:lnTo>
                <a:lnTo>
                  <a:pt x="1284" y="120"/>
                </a:lnTo>
                <a:lnTo>
                  <a:pt x="1290" y="96"/>
                </a:lnTo>
                <a:lnTo>
                  <a:pt x="1290" y="108"/>
                </a:lnTo>
                <a:lnTo>
                  <a:pt x="1296" y="102"/>
                </a:lnTo>
                <a:lnTo>
                  <a:pt x="1296" y="60"/>
                </a:lnTo>
                <a:lnTo>
                  <a:pt x="1296" y="102"/>
                </a:lnTo>
                <a:lnTo>
                  <a:pt x="1296" y="60"/>
                </a:lnTo>
                <a:lnTo>
                  <a:pt x="1302" y="96"/>
                </a:lnTo>
                <a:lnTo>
                  <a:pt x="1302" y="54"/>
                </a:lnTo>
                <a:lnTo>
                  <a:pt x="1302" y="96"/>
                </a:lnTo>
                <a:lnTo>
                  <a:pt x="1302" y="78"/>
                </a:lnTo>
                <a:lnTo>
                  <a:pt x="1308" y="72"/>
                </a:lnTo>
                <a:lnTo>
                  <a:pt x="1308" y="90"/>
                </a:lnTo>
                <a:lnTo>
                  <a:pt x="1314" y="114"/>
                </a:lnTo>
                <a:lnTo>
                  <a:pt x="1314" y="90"/>
                </a:lnTo>
                <a:lnTo>
                  <a:pt x="1314" y="114"/>
                </a:lnTo>
                <a:lnTo>
                  <a:pt x="1314" y="90"/>
                </a:lnTo>
                <a:lnTo>
                  <a:pt x="1320" y="84"/>
                </a:lnTo>
                <a:lnTo>
                  <a:pt x="1320" y="78"/>
                </a:lnTo>
                <a:lnTo>
                  <a:pt x="1320" y="84"/>
                </a:lnTo>
                <a:lnTo>
                  <a:pt x="1320" y="78"/>
                </a:lnTo>
                <a:lnTo>
                  <a:pt x="1326" y="78"/>
                </a:lnTo>
                <a:lnTo>
                  <a:pt x="1326" y="66"/>
                </a:lnTo>
                <a:lnTo>
                  <a:pt x="1326" y="78"/>
                </a:lnTo>
                <a:lnTo>
                  <a:pt x="1326" y="66"/>
                </a:lnTo>
                <a:lnTo>
                  <a:pt x="1332" y="84"/>
                </a:lnTo>
                <a:lnTo>
                  <a:pt x="1332" y="96"/>
                </a:lnTo>
                <a:lnTo>
                  <a:pt x="1338" y="72"/>
                </a:lnTo>
                <a:lnTo>
                  <a:pt x="1338" y="96"/>
                </a:lnTo>
                <a:lnTo>
                  <a:pt x="1344" y="84"/>
                </a:lnTo>
                <a:lnTo>
                  <a:pt x="1344" y="42"/>
                </a:lnTo>
                <a:lnTo>
                  <a:pt x="1344" y="84"/>
                </a:lnTo>
                <a:lnTo>
                  <a:pt x="1344" y="42"/>
                </a:lnTo>
                <a:lnTo>
                  <a:pt x="1350" y="90"/>
                </a:lnTo>
                <a:lnTo>
                  <a:pt x="1356" y="66"/>
                </a:lnTo>
                <a:lnTo>
                  <a:pt x="1356" y="72"/>
                </a:lnTo>
                <a:lnTo>
                  <a:pt x="1362" y="90"/>
                </a:lnTo>
                <a:lnTo>
                  <a:pt x="1362" y="66"/>
                </a:lnTo>
                <a:lnTo>
                  <a:pt x="1362" y="90"/>
                </a:lnTo>
                <a:lnTo>
                  <a:pt x="1362" y="66"/>
                </a:lnTo>
                <a:lnTo>
                  <a:pt x="1368" y="48"/>
                </a:lnTo>
                <a:lnTo>
                  <a:pt x="1368" y="90"/>
                </a:lnTo>
                <a:lnTo>
                  <a:pt x="1374" y="54"/>
                </a:lnTo>
                <a:lnTo>
                  <a:pt x="1374" y="78"/>
                </a:lnTo>
                <a:lnTo>
                  <a:pt x="1380" y="78"/>
                </a:lnTo>
                <a:lnTo>
                  <a:pt x="1380" y="84"/>
                </a:lnTo>
                <a:lnTo>
                  <a:pt x="1386" y="60"/>
                </a:lnTo>
                <a:lnTo>
                  <a:pt x="1386" y="66"/>
                </a:lnTo>
                <a:lnTo>
                  <a:pt x="1392" y="72"/>
                </a:lnTo>
                <a:lnTo>
                  <a:pt x="1392" y="60"/>
                </a:lnTo>
                <a:lnTo>
                  <a:pt x="1392" y="72"/>
                </a:lnTo>
                <a:lnTo>
                  <a:pt x="1392" y="66"/>
                </a:lnTo>
                <a:lnTo>
                  <a:pt x="1398" y="72"/>
                </a:lnTo>
                <a:lnTo>
                  <a:pt x="1398" y="60"/>
                </a:lnTo>
                <a:lnTo>
                  <a:pt x="1398" y="72"/>
                </a:lnTo>
                <a:lnTo>
                  <a:pt x="1398" y="60"/>
                </a:lnTo>
                <a:lnTo>
                  <a:pt x="1404" y="78"/>
                </a:lnTo>
                <a:lnTo>
                  <a:pt x="1404" y="60"/>
                </a:lnTo>
                <a:lnTo>
                  <a:pt x="1404" y="78"/>
                </a:lnTo>
                <a:lnTo>
                  <a:pt x="1404" y="60"/>
                </a:lnTo>
                <a:lnTo>
                  <a:pt x="1410" y="66"/>
                </a:lnTo>
                <a:lnTo>
                  <a:pt x="1410" y="108"/>
                </a:lnTo>
                <a:lnTo>
                  <a:pt x="1416" y="96"/>
                </a:lnTo>
                <a:lnTo>
                  <a:pt x="1416" y="42"/>
                </a:lnTo>
                <a:lnTo>
                  <a:pt x="1416" y="96"/>
                </a:lnTo>
                <a:lnTo>
                  <a:pt x="1416" y="42"/>
                </a:lnTo>
                <a:lnTo>
                  <a:pt x="1422" y="96"/>
                </a:lnTo>
                <a:lnTo>
                  <a:pt x="1422" y="66"/>
                </a:lnTo>
                <a:lnTo>
                  <a:pt x="1422" y="96"/>
                </a:lnTo>
                <a:lnTo>
                  <a:pt x="1422" y="66"/>
                </a:lnTo>
                <a:lnTo>
                  <a:pt x="1428" y="78"/>
                </a:lnTo>
                <a:lnTo>
                  <a:pt x="1428" y="102"/>
                </a:lnTo>
                <a:lnTo>
                  <a:pt x="1434" y="84"/>
                </a:lnTo>
                <a:lnTo>
                  <a:pt x="1434" y="30"/>
                </a:lnTo>
                <a:lnTo>
                  <a:pt x="1434" y="84"/>
                </a:lnTo>
                <a:lnTo>
                  <a:pt x="1434" y="30"/>
                </a:lnTo>
                <a:lnTo>
                  <a:pt x="1440" y="60"/>
                </a:lnTo>
                <a:lnTo>
                  <a:pt x="1440" y="36"/>
                </a:lnTo>
                <a:lnTo>
                  <a:pt x="1440" y="60"/>
                </a:lnTo>
                <a:lnTo>
                  <a:pt x="1440" y="36"/>
                </a:lnTo>
                <a:lnTo>
                  <a:pt x="1446" y="72"/>
                </a:lnTo>
                <a:lnTo>
                  <a:pt x="1452" y="66"/>
                </a:lnTo>
                <a:lnTo>
                  <a:pt x="1452" y="36"/>
                </a:lnTo>
                <a:lnTo>
                  <a:pt x="1452" y="66"/>
                </a:lnTo>
                <a:lnTo>
                  <a:pt x="1452" y="36"/>
                </a:lnTo>
                <a:lnTo>
                  <a:pt x="1458" y="12"/>
                </a:lnTo>
                <a:lnTo>
                  <a:pt x="1458" y="144"/>
                </a:lnTo>
                <a:lnTo>
                  <a:pt x="1464" y="204"/>
                </a:lnTo>
                <a:lnTo>
                  <a:pt x="1464" y="198"/>
                </a:lnTo>
                <a:lnTo>
                  <a:pt x="1464" y="204"/>
                </a:lnTo>
                <a:lnTo>
                  <a:pt x="1464" y="198"/>
                </a:lnTo>
                <a:lnTo>
                  <a:pt x="1470" y="78"/>
                </a:lnTo>
                <a:lnTo>
                  <a:pt x="1470" y="84"/>
                </a:lnTo>
                <a:lnTo>
                  <a:pt x="1476" y="72"/>
                </a:lnTo>
                <a:lnTo>
                  <a:pt x="1476" y="60"/>
                </a:lnTo>
                <a:lnTo>
                  <a:pt x="1476" y="78"/>
                </a:lnTo>
                <a:lnTo>
                  <a:pt x="1476" y="60"/>
                </a:lnTo>
                <a:lnTo>
                  <a:pt x="1482" y="84"/>
                </a:lnTo>
                <a:lnTo>
                  <a:pt x="1482" y="72"/>
                </a:lnTo>
                <a:lnTo>
                  <a:pt x="1482" y="84"/>
                </a:lnTo>
                <a:lnTo>
                  <a:pt x="1482" y="72"/>
                </a:lnTo>
                <a:lnTo>
                  <a:pt x="1488" y="60"/>
                </a:lnTo>
                <a:lnTo>
                  <a:pt x="1488" y="66"/>
                </a:lnTo>
                <a:lnTo>
                  <a:pt x="1494" y="72"/>
                </a:lnTo>
                <a:lnTo>
                  <a:pt x="1494" y="42"/>
                </a:lnTo>
                <a:lnTo>
                  <a:pt x="1494" y="72"/>
                </a:lnTo>
                <a:lnTo>
                  <a:pt x="1494" y="42"/>
                </a:lnTo>
                <a:lnTo>
                  <a:pt x="1500" y="102"/>
                </a:lnTo>
                <a:lnTo>
                  <a:pt x="1500" y="90"/>
                </a:lnTo>
                <a:lnTo>
                  <a:pt x="1500" y="102"/>
                </a:lnTo>
                <a:lnTo>
                  <a:pt x="1500" y="90"/>
                </a:lnTo>
                <a:lnTo>
                  <a:pt x="1506" y="84"/>
                </a:lnTo>
                <a:lnTo>
                  <a:pt x="1506" y="54"/>
                </a:lnTo>
                <a:lnTo>
                  <a:pt x="1506" y="84"/>
                </a:lnTo>
                <a:lnTo>
                  <a:pt x="1506" y="54"/>
                </a:lnTo>
                <a:lnTo>
                  <a:pt x="1512" y="84"/>
                </a:lnTo>
                <a:lnTo>
                  <a:pt x="1512" y="72"/>
                </a:lnTo>
                <a:lnTo>
                  <a:pt x="1512" y="84"/>
                </a:lnTo>
                <a:lnTo>
                  <a:pt x="1512" y="72"/>
                </a:lnTo>
                <a:lnTo>
                  <a:pt x="1518" y="42"/>
                </a:lnTo>
                <a:lnTo>
                  <a:pt x="1518" y="114"/>
                </a:lnTo>
                <a:lnTo>
                  <a:pt x="1524" y="78"/>
                </a:lnTo>
                <a:lnTo>
                  <a:pt x="1524" y="66"/>
                </a:lnTo>
                <a:lnTo>
                  <a:pt x="1524" y="78"/>
                </a:lnTo>
                <a:lnTo>
                  <a:pt x="1524" y="66"/>
                </a:lnTo>
                <a:lnTo>
                  <a:pt x="1530" y="114"/>
                </a:lnTo>
                <a:lnTo>
                  <a:pt x="1530" y="72"/>
                </a:lnTo>
                <a:lnTo>
                  <a:pt x="1530" y="114"/>
                </a:lnTo>
                <a:lnTo>
                  <a:pt x="1530" y="72"/>
                </a:lnTo>
                <a:lnTo>
                  <a:pt x="1536" y="60"/>
                </a:lnTo>
                <a:lnTo>
                  <a:pt x="1536" y="102"/>
                </a:lnTo>
                <a:lnTo>
                  <a:pt x="1542" y="72"/>
                </a:lnTo>
                <a:lnTo>
                  <a:pt x="1542" y="54"/>
                </a:lnTo>
                <a:lnTo>
                  <a:pt x="1542" y="72"/>
                </a:lnTo>
                <a:lnTo>
                  <a:pt x="1542" y="54"/>
                </a:lnTo>
                <a:lnTo>
                  <a:pt x="1548" y="66"/>
                </a:lnTo>
                <a:lnTo>
                  <a:pt x="1548" y="72"/>
                </a:lnTo>
                <a:lnTo>
                  <a:pt x="1554" y="66"/>
                </a:lnTo>
                <a:lnTo>
                  <a:pt x="1554" y="108"/>
                </a:lnTo>
                <a:lnTo>
                  <a:pt x="1560" y="60"/>
                </a:lnTo>
                <a:lnTo>
                  <a:pt x="1560" y="48"/>
                </a:lnTo>
                <a:lnTo>
                  <a:pt x="1560" y="60"/>
                </a:lnTo>
                <a:lnTo>
                  <a:pt x="1560" y="48"/>
                </a:lnTo>
                <a:lnTo>
                  <a:pt x="1566" y="42"/>
                </a:lnTo>
                <a:lnTo>
                  <a:pt x="1566" y="36"/>
                </a:lnTo>
                <a:lnTo>
                  <a:pt x="1566" y="72"/>
                </a:lnTo>
                <a:lnTo>
                  <a:pt x="1566" y="36"/>
                </a:lnTo>
                <a:lnTo>
                  <a:pt x="1572" y="66"/>
                </a:lnTo>
                <a:lnTo>
                  <a:pt x="1578" y="72"/>
                </a:lnTo>
                <a:lnTo>
                  <a:pt x="1578" y="96"/>
                </a:lnTo>
                <a:lnTo>
                  <a:pt x="1584" y="78"/>
                </a:lnTo>
                <a:lnTo>
                  <a:pt x="1584" y="60"/>
                </a:lnTo>
                <a:lnTo>
                  <a:pt x="1584" y="78"/>
                </a:lnTo>
                <a:lnTo>
                  <a:pt x="1584" y="60"/>
                </a:lnTo>
                <a:lnTo>
                  <a:pt x="1590" y="90"/>
                </a:lnTo>
                <a:lnTo>
                  <a:pt x="1590" y="54"/>
                </a:lnTo>
                <a:lnTo>
                  <a:pt x="1590" y="90"/>
                </a:lnTo>
                <a:lnTo>
                  <a:pt x="1590" y="54"/>
                </a:lnTo>
                <a:lnTo>
                  <a:pt x="1596" y="60"/>
                </a:lnTo>
                <a:lnTo>
                  <a:pt x="1596" y="72"/>
                </a:lnTo>
                <a:lnTo>
                  <a:pt x="1602" y="72"/>
                </a:lnTo>
                <a:lnTo>
                  <a:pt x="1602" y="60"/>
                </a:lnTo>
                <a:lnTo>
                  <a:pt x="1602" y="72"/>
                </a:lnTo>
                <a:lnTo>
                  <a:pt x="1602" y="60"/>
                </a:lnTo>
                <a:lnTo>
                  <a:pt x="1608" y="54"/>
                </a:lnTo>
                <a:lnTo>
                  <a:pt x="1608" y="72"/>
                </a:lnTo>
                <a:lnTo>
                  <a:pt x="1614" y="96"/>
                </a:lnTo>
                <a:lnTo>
                  <a:pt x="1614" y="102"/>
                </a:lnTo>
                <a:lnTo>
                  <a:pt x="1620" y="66"/>
                </a:lnTo>
                <a:lnTo>
                  <a:pt x="1620" y="84"/>
                </a:lnTo>
                <a:lnTo>
                  <a:pt x="1626" y="78"/>
                </a:lnTo>
                <a:lnTo>
                  <a:pt x="1626" y="72"/>
                </a:lnTo>
                <a:lnTo>
                  <a:pt x="1626" y="78"/>
                </a:lnTo>
                <a:lnTo>
                  <a:pt x="1626" y="72"/>
                </a:lnTo>
                <a:lnTo>
                  <a:pt x="1632" y="66"/>
                </a:lnTo>
                <a:lnTo>
                  <a:pt x="1632" y="78"/>
                </a:lnTo>
                <a:lnTo>
                  <a:pt x="1638" y="36"/>
                </a:lnTo>
                <a:lnTo>
                  <a:pt x="1638" y="90"/>
                </a:lnTo>
                <a:lnTo>
                  <a:pt x="1644" y="72"/>
                </a:lnTo>
                <a:lnTo>
                  <a:pt x="1650" y="102"/>
                </a:lnTo>
                <a:lnTo>
                  <a:pt x="1650" y="72"/>
                </a:lnTo>
                <a:lnTo>
                  <a:pt x="1650" y="102"/>
                </a:lnTo>
                <a:lnTo>
                  <a:pt x="1650" y="96"/>
                </a:lnTo>
                <a:lnTo>
                  <a:pt x="1656" y="102"/>
                </a:lnTo>
                <a:lnTo>
                  <a:pt x="1656" y="108"/>
                </a:lnTo>
                <a:lnTo>
                  <a:pt x="1662" y="114"/>
                </a:lnTo>
                <a:lnTo>
                  <a:pt x="1662" y="102"/>
                </a:lnTo>
                <a:lnTo>
                  <a:pt x="1662" y="114"/>
                </a:lnTo>
                <a:lnTo>
                  <a:pt x="1662" y="102"/>
                </a:lnTo>
                <a:lnTo>
                  <a:pt x="1668" y="102"/>
                </a:lnTo>
                <a:lnTo>
                  <a:pt x="1674" y="102"/>
                </a:lnTo>
                <a:lnTo>
                  <a:pt x="1674" y="114"/>
                </a:lnTo>
                <a:lnTo>
                  <a:pt x="1680" y="114"/>
                </a:lnTo>
                <a:lnTo>
                  <a:pt x="1686" y="120"/>
                </a:lnTo>
                <a:lnTo>
                  <a:pt x="1686" y="138"/>
                </a:lnTo>
                <a:lnTo>
                  <a:pt x="1692" y="114"/>
                </a:lnTo>
                <a:lnTo>
                  <a:pt x="1692" y="90"/>
                </a:lnTo>
                <a:lnTo>
                  <a:pt x="1692" y="114"/>
                </a:lnTo>
                <a:lnTo>
                  <a:pt x="1692" y="90"/>
                </a:lnTo>
                <a:lnTo>
                  <a:pt x="1698" y="108"/>
                </a:lnTo>
                <a:lnTo>
                  <a:pt x="1698" y="120"/>
                </a:lnTo>
                <a:lnTo>
                  <a:pt x="1704" y="114"/>
                </a:lnTo>
                <a:lnTo>
                  <a:pt x="1704" y="102"/>
                </a:lnTo>
                <a:lnTo>
                  <a:pt x="1704" y="114"/>
                </a:lnTo>
                <a:lnTo>
                  <a:pt x="1704" y="102"/>
                </a:lnTo>
                <a:lnTo>
                  <a:pt x="1710" y="120"/>
                </a:lnTo>
                <a:lnTo>
                  <a:pt x="1710" y="126"/>
                </a:lnTo>
                <a:lnTo>
                  <a:pt x="1716" y="144"/>
                </a:lnTo>
                <a:lnTo>
                  <a:pt x="1716" y="132"/>
                </a:lnTo>
                <a:lnTo>
                  <a:pt x="1716" y="144"/>
                </a:lnTo>
                <a:lnTo>
                  <a:pt x="1716" y="132"/>
                </a:lnTo>
                <a:lnTo>
                  <a:pt x="1722" y="162"/>
                </a:lnTo>
                <a:lnTo>
                  <a:pt x="1722" y="174"/>
                </a:lnTo>
                <a:lnTo>
                  <a:pt x="1728" y="186"/>
                </a:lnTo>
                <a:lnTo>
                  <a:pt x="1728" y="150"/>
                </a:lnTo>
                <a:lnTo>
                  <a:pt x="1728" y="186"/>
                </a:lnTo>
                <a:lnTo>
                  <a:pt x="1728" y="150"/>
                </a:lnTo>
                <a:lnTo>
                  <a:pt x="1734" y="186"/>
                </a:lnTo>
                <a:lnTo>
                  <a:pt x="1734" y="180"/>
                </a:lnTo>
                <a:lnTo>
                  <a:pt x="1734" y="186"/>
                </a:lnTo>
                <a:lnTo>
                  <a:pt x="1734" y="180"/>
                </a:lnTo>
                <a:lnTo>
                  <a:pt x="1740" y="180"/>
                </a:lnTo>
                <a:lnTo>
                  <a:pt x="1740" y="192"/>
                </a:lnTo>
                <a:lnTo>
                  <a:pt x="1746" y="162"/>
                </a:lnTo>
                <a:lnTo>
                  <a:pt x="1746" y="168"/>
                </a:lnTo>
                <a:lnTo>
                  <a:pt x="1752" y="180"/>
                </a:lnTo>
                <a:lnTo>
                  <a:pt x="1752" y="210"/>
                </a:lnTo>
                <a:lnTo>
                  <a:pt x="1758" y="210"/>
                </a:lnTo>
                <a:lnTo>
                  <a:pt x="1758" y="222"/>
                </a:lnTo>
                <a:lnTo>
                  <a:pt x="1764" y="228"/>
                </a:lnTo>
                <a:lnTo>
                  <a:pt x="1764" y="210"/>
                </a:lnTo>
                <a:lnTo>
                  <a:pt x="1764" y="228"/>
                </a:lnTo>
                <a:lnTo>
                  <a:pt x="1764" y="210"/>
                </a:lnTo>
                <a:lnTo>
                  <a:pt x="1770" y="216"/>
                </a:lnTo>
                <a:lnTo>
                  <a:pt x="1770" y="204"/>
                </a:lnTo>
                <a:lnTo>
                  <a:pt x="1770" y="216"/>
                </a:lnTo>
                <a:lnTo>
                  <a:pt x="1770" y="204"/>
                </a:lnTo>
                <a:lnTo>
                  <a:pt x="1776" y="192"/>
                </a:lnTo>
                <a:lnTo>
                  <a:pt x="1776" y="168"/>
                </a:lnTo>
                <a:lnTo>
                  <a:pt x="1776" y="192"/>
                </a:lnTo>
                <a:lnTo>
                  <a:pt x="1776" y="168"/>
                </a:lnTo>
                <a:lnTo>
                  <a:pt x="1782" y="144"/>
                </a:lnTo>
                <a:lnTo>
                  <a:pt x="1782" y="150"/>
                </a:lnTo>
                <a:lnTo>
                  <a:pt x="1788" y="144"/>
                </a:lnTo>
                <a:lnTo>
                  <a:pt x="1788" y="120"/>
                </a:lnTo>
                <a:lnTo>
                  <a:pt x="1788" y="144"/>
                </a:lnTo>
                <a:lnTo>
                  <a:pt x="1788" y="120"/>
                </a:lnTo>
                <a:lnTo>
                  <a:pt x="1794" y="132"/>
                </a:lnTo>
                <a:lnTo>
                  <a:pt x="1794" y="114"/>
                </a:lnTo>
                <a:lnTo>
                  <a:pt x="1794" y="132"/>
                </a:lnTo>
                <a:lnTo>
                  <a:pt x="1794" y="114"/>
                </a:lnTo>
                <a:lnTo>
                  <a:pt x="1800" y="90"/>
                </a:lnTo>
                <a:lnTo>
                  <a:pt x="1800" y="114"/>
                </a:lnTo>
                <a:lnTo>
                  <a:pt x="1806" y="96"/>
                </a:lnTo>
                <a:lnTo>
                  <a:pt x="1806" y="120"/>
                </a:lnTo>
                <a:lnTo>
                  <a:pt x="1812" y="108"/>
                </a:lnTo>
                <a:lnTo>
                  <a:pt x="1812" y="126"/>
                </a:lnTo>
                <a:lnTo>
                  <a:pt x="1818" y="150"/>
                </a:lnTo>
                <a:lnTo>
                  <a:pt x="1818" y="168"/>
                </a:lnTo>
                <a:lnTo>
                  <a:pt x="1824" y="120"/>
                </a:lnTo>
                <a:lnTo>
                  <a:pt x="1824" y="162"/>
                </a:lnTo>
                <a:lnTo>
                  <a:pt x="1824" y="120"/>
                </a:lnTo>
                <a:lnTo>
                  <a:pt x="1830" y="120"/>
                </a:lnTo>
                <a:lnTo>
                  <a:pt x="1830" y="132"/>
                </a:lnTo>
                <a:lnTo>
                  <a:pt x="1836" y="108"/>
                </a:lnTo>
                <a:lnTo>
                  <a:pt x="1836" y="120"/>
                </a:lnTo>
                <a:lnTo>
                  <a:pt x="1842" y="84"/>
                </a:lnTo>
                <a:lnTo>
                  <a:pt x="1842" y="96"/>
                </a:lnTo>
                <a:lnTo>
                  <a:pt x="1848" y="84"/>
                </a:lnTo>
                <a:lnTo>
                  <a:pt x="1848" y="72"/>
                </a:lnTo>
                <a:lnTo>
                  <a:pt x="1848" y="84"/>
                </a:lnTo>
                <a:lnTo>
                  <a:pt x="1848" y="72"/>
                </a:lnTo>
                <a:lnTo>
                  <a:pt x="1854" y="72"/>
                </a:lnTo>
                <a:lnTo>
                  <a:pt x="1854" y="60"/>
                </a:lnTo>
                <a:lnTo>
                  <a:pt x="1854" y="72"/>
                </a:lnTo>
                <a:lnTo>
                  <a:pt x="1854" y="60"/>
                </a:lnTo>
                <a:lnTo>
                  <a:pt x="1860" y="84"/>
                </a:lnTo>
                <a:lnTo>
                  <a:pt x="1860" y="60"/>
                </a:lnTo>
                <a:lnTo>
                  <a:pt x="1860" y="84"/>
                </a:lnTo>
                <a:lnTo>
                  <a:pt x="1860" y="60"/>
                </a:lnTo>
                <a:lnTo>
                  <a:pt x="1866" y="84"/>
                </a:lnTo>
                <a:lnTo>
                  <a:pt x="1866" y="60"/>
                </a:lnTo>
                <a:lnTo>
                  <a:pt x="1866" y="84"/>
                </a:lnTo>
                <a:lnTo>
                  <a:pt x="1866" y="60"/>
                </a:lnTo>
                <a:lnTo>
                  <a:pt x="1872" y="84"/>
                </a:lnTo>
                <a:lnTo>
                  <a:pt x="1872" y="24"/>
                </a:lnTo>
                <a:lnTo>
                  <a:pt x="1872" y="84"/>
                </a:lnTo>
                <a:lnTo>
                  <a:pt x="1872" y="24"/>
                </a:lnTo>
                <a:lnTo>
                  <a:pt x="1878" y="54"/>
                </a:lnTo>
                <a:lnTo>
                  <a:pt x="1878" y="36"/>
                </a:lnTo>
                <a:lnTo>
                  <a:pt x="1878" y="54"/>
                </a:lnTo>
                <a:lnTo>
                  <a:pt x="1878" y="36"/>
                </a:lnTo>
                <a:lnTo>
                  <a:pt x="1884" y="66"/>
                </a:lnTo>
                <a:lnTo>
                  <a:pt x="1884" y="90"/>
                </a:lnTo>
                <a:lnTo>
                  <a:pt x="1890" y="54"/>
                </a:lnTo>
                <a:lnTo>
                  <a:pt x="1890" y="90"/>
                </a:lnTo>
                <a:lnTo>
                  <a:pt x="1896" y="78"/>
                </a:lnTo>
                <a:lnTo>
                  <a:pt x="1896" y="66"/>
                </a:lnTo>
                <a:lnTo>
                  <a:pt x="1896" y="78"/>
                </a:lnTo>
                <a:lnTo>
                  <a:pt x="1896" y="66"/>
                </a:lnTo>
                <a:lnTo>
                  <a:pt x="1902" y="48"/>
                </a:lnTo>
                <a:lnTo>
                  <a:pt x="1902" y="84"/>
                </a:lnTo>
                <a:lnTo>
                  <a:pt x="1908" y="90"/>
                </a:lnTo>
                <a:lnTo>
                  <a:pt x="1914" y="72"/>
                </a:lnTo>
                <a:lnTo>
                  <a:pt x="1914" y="102"/>
                </a:lnTo>
                <a:lnTo>
                  <a:pt x="1914" y="90"/>
                </a:lnTo>
                <a:lnTo>
                  <a:pt x="1920" y="120"/>
                </a:lnTo>
                <a:lnTo>
                  <a:pt x="1926" y="120"/>
                </a:lnTo>
                <a:lnTo>
                  <a:pt x="1926" y="156"/>
                </a:lnTo>
                <a:lnTo>
                  <a:pt x="1932" y="168"/>
                </a:lnTo>
                <a:lnTo>
                  <a:pt x="1938" y="144"/>
                </a:lnTo>
                <a:lnTo>
                  <a:pt x="1938" y="168"/>
                </a:lnTo>
                <a:lnTo>
                  <a:pt x="1944" y="174"/>
                </a:lnTo>
                <a:lnTo>
                  <a:pt x="1950" y="168"/>
                </a:lnTo>
                <a:lnTo>
                  <a:pt x="1950" y="156"/>
                </a:lnTo>
                <a:lnTo>
                  <a:pt x="1950" y="168"/>
                </a:lnTo>
                <a:lnTo>
                  <a:pt x="1950" y="156"/>
                </a:lnTo>
                <a:lnTo>
                  <a:pt x="1956" y="138"/>
                </a:lnTo>
                <a:lnTo>
                  <a:pt x="1956" y="144"/>
                </a:lnTo>
                <a:lnTo>
                  <a:pt x="1962" y="144"/>
                </a:lnTo>
                <a:lnTo>
                  <a:pt x="1962" y="120"/>
                </a:lnTo>
                <a:lnTo>
                  <a:pt x="1962" y="144"/>
                </a:lnTo>
                <a:lnTo>
                  <a:pt x="1962" y="120"/>
                </a:lnTo>
                <a:lnTo>
                  <a:pt x="1968" y="84"/>
                </a:lnTo>
                <a:lnTo>
                  <a:pt x="1968" y="96"/>
                </a:lnTo>
                <a:lnTo>
                  <a:pt x="1974" y="114"/>
                </a:lnTo>
                <a:lnTo>
                  <a:pt x="1974" y="102"/>
                </a:lnTo>
                <a:lnTo>
                  <a:pt x="1974" y="114"/>
                </a:lnTo>
                <a:lnTo>
                  <a:pt x="1974" y="102"/>
                </a:lnTo>
                <a:lnTo>
                  <a:pt x="1980" y="126"/>
                </a:lnTo>
                <a:lnTo>
                  <a:pt x="1980" y="132"/>
                </a:lnTo>
                <a:lnTo>
                  <a:pt x="1986" y="138"/>
                </a:lnTo>
                <a:lnTo>
                  <a:pt x="1986" y="144"/>
                </a:lnTo>
                <a:lnTo>
                  <a:pt x="1992" y="150"/>
                </a:lnTo>
                <a:lnTo>
                  <a:pt x="1998" y="132"/>
                </a:lnTo>
                <a:lnTo>
                  <a:pt x="1998" y="90"/>
                </a:lnTo>
                <a:lnTo>
                  <a:pt x="1998" y="132"/>
                </a:lnTo>
                <a:lnTo>
                  <a:pt x="1998" y="108"/>
                </a:lnTo>
                <a:lnTo>
                  <a:pt x="2004" y="126"/>
                </a:lnTo>
                <a:lnTo>
                  <a:pt x="2010" y="102"/>
                </a:lnTo>
                <a:lnTo>
                  <a:pt x="2010" y="42"/>
                </a:lnTo>
                <a:lnTo>
                  <a:pt x="2010" y="102"/>
                </a:lnTo>
                <a:lnTo>
                  <a:pt x="2010" y="42"/>
                </a:lnTo>
                <a:lnTo>
                  <a:pt x="2016" y="78"/>
                </a:lnTo>
                <a:lnTo>
                  <a:pt x="2022" y="36"/>
                </a:lnTo>
                <a:lnTo>
                  <a:pt x="2022" y="66"/>
                </a:lnTo>
                <a:lnTo>
                  <a:pt x="2028" y="78"/>
                </a:lnTo>
                <a:lnTo>
                  <a:pt x="2028" y="72"/>
                </a:lnTo>
                <a:lnTo>
                  <a:pt x="2028" y="78"/>
                </a:lnTo>
                <a:lnTo>
                  <a:pt x="2028" y="72"/>
                </a:lnTo>
                <a:lnTo>
                  <a:pt x="2034" y="36"/>
                </a:lnTo>
                <a:lnTo>
                  <a:pt x="2034" y="96"/>
                </a:lnTo>
                <a:lnTo>
                  <a:pt x="2040" y="78"/>
                </a:lnTo>
                <a:lnTo>
                  <a:pt x="2040" y="90"/>
                </a:lnTo>
                <a:lnTo>
                  <a:pt x="2046" y="60"/>
                </a:lnTo>
                <a:lnTo>
                  <a:pt x="2046" y="66"/>
                </a:lnTo>
                <a:lnTo>
                  <a:pt x="2052" y="72"/>
                </a:lnTo>
                <a:lnTo>
                  <a:pt x="2058" y="84"/>
                </a:lnTo>
                <a:lnTo>
                  <a:pt x="2058" y="42"/>
                </a:lnTo>
                <a:lnTo>
                  <a:pt x="2058" y="84"/>
                </a:lnTo>
                <a:lnTo>
                  <a:pt x="2058" y="42"/>
                </a:lnTo>
                <a:lnTo>
                  <a:pt x="2064" y="30"/>
                </a:lnTo>
                <a:lnTo>
                  <a:pt x="2064" y="66"/>
                </a:lnTo>
                <a:lnTo>
                  <a:pt x="2070" y="60"/>
                </a:lnTo>
                <a:lnTo>
                  <a:pt x="2070" y="42"/>
                </a:lnTo>
                <a:lnTo>
                  <a:pt x="2070" y="60"/>
                </a:lnTo>
                <a:lnTo>
                  <a:pt x="2070" y="42"/>
                </a:lnTo>
                <a:lnTo>
                  <a:pt x="2076" y="96"/>
                </a:lnTo>
                <a:lnTo>
                  <a:pt x="2076" y="102"/>
                </a:lnTo>
                <a:lnTo>
                  <a:pt x="2082" y="66"/>
                </a:lnTo>
                <a:lnTo>
                  <a:pt x="2082" y="84"/>
                </a:lnTo>
                <a:lnTo>
                  <a:pt x="2088" y="42"/>
                </a:lnTo>
                <a:lnTo>
                  <a:pt x="2088" y="84"/>
                </a:lnTo>
                <a:lnTo>
                  <a:pt x="2094" y="60"/>
                </a:lnTo>
                <a:lnTo>
                  <a:pt x="2094" y="54"/>
                </a:lnTo>
                <a:lnTo>
                  <a:pt x="2094" y="60"/>
                </a:lnTo>
                <a:lnTo>
                  <a:pt x="2094" y="54"/>
                </a:lnTo>
                <a:lnTo>
                  <a:pt x="2100" y="72"/>
                </a:lnTo>
                <a:lnTo>
                  <a:pt x="2100" y="54"/>
                </a:lnTo>
                <a:lnTo>
                  <a:pt x="2100" y="72"/>
                </a:lnTo>
                <a:lnTo>
                  <a:pt x="2100" y="54"/>
                </a:lnTo>
                <a:lnTo>
                  <a:pt x="2106" y="54"/>
                </a:lnTo>
                <a:lnTo>
                  <a:pt x="2106" y="0"/>
                </a:lnTo>
                <a:lnTo>
                  <a:pt x="2106" y="54"/>
                </a:lnTo>
                <a:lnTo>
                  <a:pt x="2106" y="0"/>
                </a:lnTo>
                <a:lnTo>
                  <a:pt x="2112" y="60"/>
                </a:lnTo>
                <a:lnTo>
                  <a:pt x="2112" y="30"/>
                </a:lnTo>
                <a:lnTo>
                  <a:pt x="2112" y="60"/>
                </a:lnTo>
                <a:lnTo>
                  <a:pt x="2112" y="30"/>
                </a:lnTo>
                <a:lnTo>
                  <a:pt x="2118" y="42"/>
                </a:lnTo>
                <a:lnTo>
                  <a:pt x="2118" y="30"/>
                </a:lnTo>
                <a:lnTo>
                  <a:pt x="2118" y="42"/>
                </a:lnTo>
                <a:lnTo>
                  <a:pt x="2118" y="30"/>
                </a:lnTo>
                <a:lnTo>
                  <a:pt x="2124" y="60"/>
                </a:lnTo>
                <a:lnTo>
                  <a:pt x="2124" y="30"/>
                </a:lnTo>
                <a:lnTo>
                  <a:pt x="2124" y="60"/>
                </a:lnTo>
                <a:lnTo>
                  <a:pt x="2124" y="30"/>
                </a:lnTo>
                <a:lnTo>
                  <a:pt x="2130" y="48"/>
                </a:lnTo>
                <a:lnTo>
                  <a:pt x="2130" y="42"/>
                </a:lnTo>
                <a:lnTo>
                  <a:pt x="2130" y="48"/>
                </a:lnTo>
                <a:lnTo>
                  <a:pt x="2130" y="42"/>
                </a:lnTo>
                <a:lnTo>
                  <a:pt x="2136" y="60"/>
                </a:lnTo>
                <a:lnTo>
                  <a:pt x="2136" y="42"/>
                </a:lnTo>
                <a:lnTo>
                  <a:pt x="2136" y="60"/>
                </a:lnTo>
                <a:lnTo>
                  <a:pt x="2136" y="42"/>
                </a:lnTo>
                <a:lnTo>
                  <a:pt x="2142" y="36"/>
                </a:lnTo>
                <a:lnTo>
                  <a:pt x="2142" y="12"/>
                </a:lnTo>
                <a:lnTo>
                  <a:pt x="2142" y="36"/>
                </a:lnTo>
                <a:lnTo>
                  <a:pt x="2142" y="12"/>
                </a:lnTo>
                <a:lnTo>
                  <a:pt x="2148" y="24"/>
                </a:lnTo>
                <a:lnTo>
                  <a:pt x="2148" y="66"/>
                </a:lnTo>
                <a:lnTo>
                  <a:pt x="2154" y="36"/>
                </a:lnTo>
                <a:lnTo>
                  <a:pt x="2154" y="72"/>
                </a:lnTo>
                <a:lnTo>
                  <a:pt x="2160" y="60"/>
                </a:lnTo>
                <a:lnTo>
                  <a:pt x="2160" y="30"/>
                </a:lnTo>
                <a:lnTo>
                  <a:pt x="2160" y="60"/>
                </a:lnTo>
              </a:path>
            </a:pathLst>
          </a:custGeom>
          <a:ln>
            <a:solidFill>
              <a:srgbClr val="000099"/>
            </a:solidFill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40" name="Freeform 56"/>
          <p:cNvSpPr>
            <a:spLocks/>
          </p:cNvSpPr>
          <p:nvPr/>
        </p:nvSpPr>
        <p:spPr bwMode="auto">
          <a:xfrm>
            <a:off x="4243388" y="4143375"/>
            <a:ext cx="3333750" cy="1524000"/>
          </a:xfrm>
          <a:custGeom>
            <a:avLst/>
            <a:gdLst>
              <a:gd name="T0" fmla="*/ 36 w 2100"/>
              <a:gd name="T1" fmla="*/ 720 h 960"/>
              <a:gd name="T2" fmla="*/ 78 w 2100"/>
              <a:gd name="T3" fmla="*/ 720 h 960"/>
              <a:gd name="T4" fmla="*/ 108 w 2100"/>
              <a:gd name="T5" fmla="*/ 726 h 960"/>
              <a:gd name="T6" fmla="*/ 168 w 2100"/>
              <a:gd name="T7" fmla="*/ 702 h 960"/>
              <a:gd name="T8" fmla="*/ 204 w 2100"/>
              <a:gd name="T9" fmla="*/ 744 h 960"/>
              <a:gd name="T10" fmla="*/ 246 w 2100"/>
              <a:gd name="T11" fmla="*/ 732 h 960"/>
              <a:gd name="T12" fmla="*/ 276 w 2100"/>
              <a:gd name="T13" fmla="*/ 738 h 960"/>
              <a:gd name="T14" fmla="*/ 300 w 2100"/>
              <a:gd name="T15" fmla="*/ 726 h 960"/>
              <a:gd name="T16" fmla="*/ 336 w 2100"/>
              <a:gd name="T17" fmla="*/ 720 h 960"/>
              <a:gd name="T18" fmla="*/ 372 w 2100"/>
              <a:gd name="T19" fmla="*/ 720 h 960"/>
              <a:gd name="T20" fmla="*/ 408 w 2100"/>
              <a:gd name="T21" fmla="*/ 672 h 960"/>
              <a:gd name="T22" fmla="*/ 438 w 2100"/>
              <a:gd name="T23" fmla="*/ 720 h 960"/>
              <a:gd name="T24" fmla="*/ 480 w 2100"/>
              <a:gd name="T25" fmla="*/ 714 h 960"/>
              <a:gd name="T26" fmla="*/ 510 w 2100"/>
              <a:gd name="T27" fmla="*/ 738 h 960"/>
              <a:gd name="T28" fmla="*/ 546 w 2100"/>
              <a:gd name="T29" fmla="*/ 702 h 960"/>
              <a:gd name="T30" fmla="*/ 594 w 2100"/>
              <a:gd name="T31" fmla="*/ 690 h 960"/>
              <a:gd name="T32" fmla="*/ 630 w 2100"/>
              <a:gd name="T33" fmla="*/ 690 h 960"/>
              <a:gd name="T34" fmla="*/ 666 w 2100"/>
              <a:gd name="T35" fmla="*/ 690 h 960"/>
              <a:gd name="T36" fmla="*/ 696 w 2100"/>
              <a:gd name="T37" fmla="*/ 690 h 960"/>
              <a:gd name="T38" fmla="*/ 732 w 2100"/>
              <a:gd name="T39" fmla="*/ 702 h 960"/>
              <a:gd name="T40" fmla="*/ 768 w 2100"/>
              <a:gd name="T41" fmla="*/ 690 h 960"/>
              <a:gd name="T42" fmla="*/ 810 w 2100"/>
              <a:gd name="T43" fmla="*/ 696 h 960"/>
              <a:gd name="T44" fmla="*/ 852 w 2100"/>
              <a:gd name="T45" fmla="*/ 708 h 960"/>
              <a:gd name="T46" fmla="*/ 882 w 2100"/>
              <a:gd name="T47" fmla="*/ 648 h 960"/>
              <a:gd name="T48" fmla="*/ 918 w 2100"/>
              <a:gd name="T49" fmla="*/ 696 h 960"/>
              <a:gd name="T50" fmla="*/ 960 w 2100"/>
              <a:gd name="T51" fmla="*/ 672 h 960"/>
              <a:gd name="T52" fmla="*/ 996 w 2100"/>
              <a:gd name="T53" fmla="*/ 660 h 960"/>
              <a:gd name="T54" fmla="*/ 1032 w 2100"/>
              <a:gd name="T55" fmla="*/ 612 h 960"/>
              <a:gd name="T56" fmla="*/ 1062 w 2100"/>
              <a:gd name="T57" fmla="*/ 612 h 960"/>
              <a:gd name="T58" fmla="*/ 1098 w 2100"/>
              <a:gd name="T59" fmla="*/ 624 h 960"/>
              <a:gd name="T60" fmla="*/ 1134 w 2100"/>
              <a:gd name="T61" fmla="*/ 654 h 960"/>
              <a:gd name="T62" fmla="*/ 1170 w 2100"/>
              <a:gd name="T63" fmla="*/ 654 h 960"/>
              <a:gd name="T64" fmla="*/ 1212 w 2100"/>
              <a:gd name="T65" fmla="*/ 678 h 960"/>
              <a:gd name="T66" fmla="*/ 1254 w 2100"/>
              <a:gd name="T67" fmla="*/ 672 h 960"/>
              <a:gd name="T68" fmla="*/ 1284 w 2100"/>
              <a:gd name="T69" fmla="*/ 618 h 960"/>
              <a:gd name="T70" fmla="*/ 1320 w 2100"/>
              <a:gd name="T71" fmla="*/ 684 h 960"/>
              <a:gd name="T72" fmla="*/ 1362 w 2100"/>
              <a:gd name="T73" fmla="*/ 960 h 960"/>
              <a:gd name="T74" fmla="*/ 1398 w 2100"/>
              <a:gd name="T75" fmla="*/ 846 h 960"/>
              <a:gd name="T76" fmla="*/ 1422 w 2100"/>
              <a:gd name="T77" fmla="*/ 768 h 960"/>
              <a:gd name="T78" fmla="*/ 1458 w 2100"/>
              <a:gd name="T79" fmla="*/ 708 h 960"/>
              <a:gd name="T80" fmla="*/ 1500 w 2100"/>
              <a:gd name="T81" fmla="*/ 864 h 960"/>
              <a:gd name="T82" fmla="*/ 1536 w 2100"/>
              <a:gd name="T83" fmla="*/ 918 h 960"/>
              <a:gd name="T84" fmla="*/ 1560 w 2100"/>
              <a:gd name="T85" fmla="*/ 816 h 960"/>
              <a:gd name="T86" fmla="*/ 1584 w 2100"/>
              <a:gd name="T87" fmla="*/ 684 h 960"/>
              <a:gd name="T88" fmla="*/ 1614 w 2100"/>
              <a:gd name="T89" fmla="*/ 642 h 960"/>
              <a:gd name="T90" fmla="*/ 1638 w 2100"/>
              <a:gd name="T91" fmla="*/ 828 h 960"/>
              <a:gd name="T92" fmla="*/ 1674 w 2100"/>
              <a:gd name="T93" fmla="*/ 864 h 960"/>
              <a:gd name="T94" fmla="*/ 1704 w 2100"/>
              <a:gd name="T95" fmla="*/ 672 h 960"/>
              <a:gd name="T96" fmla="*/ 1734 w 2100"/>
              <a:gd name="T97" fmla="*/ 654 h 960"/>
              <a:gd name="T98" fmla="*/ 1776 w 2100"/>
              <a:gd name="T99" fmla="*/ 666 h 960"/>
              <a:gd name="T100" fmla="*/ 1800 w 2100"/>
              <a:gd name="T101" fmla="*/ 690 h 960"/>
              <a:gd name="T102" fmla="*/ 1836 w 2100"/>
              <a:gd name="T103" fmla="*/ 582 h 960"/>
              <a:gd name="T104" fmla="*/ 1860 w 2100"/>
              <a:gd name="T105" fmla="*/ 498 h 960"/>
              <a:gd name="T106" fmla="*/ 1890 w 2100"/>
              <a:gd name="T107" fmla="*/ 498 h 960"/>
              <a:gd name="T108" fmla="*/ 1926 w 2100"/>
              <a:gd name="T109" fmla="*/ 516 h 960"/>
              <a:gd name="T110" fmla="*/ 1962 w 2100"/>
              <a:gd name="T111" fmla="*/ 456 h 960"/>
              <a:gd name="T112" fmla="*/ 1992 w 2100"/>
              <a:gd name="T113" fmla="*/ 384 h 960"/>
              <a:gd name="T114" fmla="*/ 2022 w 2100"/>
              <a:gd name="T115" fmla="*/ 366 h 960"/>
              <a:gd name="T116" fmla="*/ 2052 w 2100"/>
              <a:gd name="T117" fmla="*/ 126 h 960"/>
              <a:gd name="T118" fmla="*/ 2094 w 2100"/>
              <a:gd name="T119" fmla="*/ 84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00" h="960">
                <a:moveTo>
                  <a:pt x="0" y="768"/>
                </a:moveTo>
                <a:lnTo>
                  <a:pt x="0" y="738"/>
                </a:lnTo>
                <a:lnTo>
                  <a:pt x="6" y="744"/>
                </a:lnTo>
                <a:lnTo>
                  <a:pt x="6" y="750"/>
                </a:lnTo>
                <a:lnTo>
                  <a:pt x="12" y="744"/>
                </a:lnTo>
                <a:lnTo>
                  <a:pt x="12" y="768"/>
                </a:lnTo>
                <a:lnTo>
                  <a:pt x="18" y="774"/>
                </a:lnTo>
                <a:lnTo>
                  <a:pt x="18" y="762"/>
                </a:lnTo>
                <a:lnTo>
                  <a:pt x="18" y="774"/>
                </a:lnTo>
                <a:lnTo>
                  <a:pt x="18" y="762"/>
                </a:lnTo>
                <a:lnTo>
                  <a:pt x="24" y="750"/>
                </a:lnTo>
                <a:lnTo>
                  <a:pt x="24" y="732"/>
                </a:lnTo>
                <a:lnTo>
                  <a:pt x="24" y="750"/>
                </a:lnTo>
                <a:lnTo>
                  <a:pt x="24" y="732"/>
                </a:lnTo>
                <a:lnTo>
                  <a:pt x="30" y="720"/>
                </a:lnTo>
                <a:lnTo>
                  <a:pt x="30" y="732"/>
                </a:lnTo>
                <a:lnTo>
                  <a:pt x="36" y="720"/>
                </a:lnTo>
                <a:lnTo>
                  <a:pt x="36" y="738"/>
                </a:lnTo>
                <a:lnTo>
                  <a:pt x="42" y="720"/>
                </a:lnTo>
                <a:lnTo>
                  <a:pt x="42" y="738"/>
                </a:lnTo>
                <a:lnTo>
                  <a:pt x="48" y="738"/>
                </a:lnTo>
                <a:lnTo>
                  <a:pt x="48" y="750"/>
                </a:lnTo>
                <a:lnTo>
                  <a:pt x="54" y="750"/>
                </a:lnTo>
                <a:lnTo>
                  <a:pt x="60" y="744"/>
                </a:lnTo>
                <a:lnTo>
                  <a:pt x="66" y="762"/>
                </a:lnTo>
                <a:lnTo>
                  <a:pt x="66" y="744"/>
                </a:lnTo>
                <a:lnTo>
                  <a:pt x="66" y="762"/>
                </a:lnTo>
                <a:lnTo>
                  <a:pt x="66" y="744"/>
                </a:lnTo>
                <a:lnTo>
                  <a:pt x="72" y="780"/>
                </a:lnTo>
                <a:lnTo>
                  <a:pt x="72" y="720"/>
                </a:lnTo>
                <a:lnTo>
                  <a:pt x="72" y="780"/>
                </a:lnTo>
                <a:lnTo>
                  <a:pt x="72" y="720"/>
                </a:lnTo>
                <a:lnTo>
                  <a:pt x="78" y="738"/>
                </a:lnTo>
                <a:lnTo>
                  <a:pt x="78" y="720"/>
                </a:lnTo>
                <a:lnTo>
                  <a:pt x="78" y="738"/>
                </a:lnTo>
                <a:lnTo>
                  <a:pt x="78" y="720"/>
                </a:lnTo>
                <a:lnTo>
                  <a:pt x="84" y="744"/>
                </a:lnTo>
                <a:lnTo>
                  <a:pt x="84" y="696"/>
                </a:lnTo>
                <a:lnTo>
                  <a:pt x="84" y="744"/>
                </a:lnTo>
                <a:lnTo>
                  <a:pt x="84" y="696"/>
                </a:lnTo>
                <a:lnTo>
                  <a:pt x="90" y="726"/>
                </a:lnTo>
                <a:lnTo>
                  <a:pt x="90" y="744"/>
                </a:lnTo>
                <a:lnTo>
                  <a:pt x="96" y="732"/>
                </a:lnTo>
                <a:lnTo>
                  <a:pt x="96" y="726"/>
                </a:lnTo>
                <a:lnTo>
                  <a:pt x="96" y="738"/>
                </a:lnTo>
                <a:lnTo>
                  <a:pt x="96" y="726"/>
                </a:lnTo>
                <a:lnTo>
                  <a:pt x="102" y="732"/>
                </a:lnTo>
                <a:lnTo>
                  <a:pt x="102" y="714"/>
                </a:lnTo>
                <a:lnTo>
                  <a:pt x="102" y="732"/>
                </a:lnTo>
                <a:lnTo>
                  <a:pt x="102" y="714"/>
                </a:lnTo>
                <a:lnTo>
                  <a:pt x="108" y="726"/>
                </a:lnTo>
                <a:lnTo>
                  <a:pt x="108" y="732"/>
                </a:lnTo>
                <a:lnTo>
                  <a:pt x="114" y="708"/>
                </a:lnTo>
                <a:lnTo>
                  <a:pt x="120" y="708"/>
                </a:lnTo>
                <a:lnTo>
                  <a:pt x="120" y="738"/>
                </a:lnTo>
                <a:lnTo>
                  <a:pt x="126" y="744"/>
                </a:lnTo>
                <a:lnTo>
                  <a:pt x="126" y="714"/>
                </a:lnTo>
                <a:lnTo>
                  <a:pt x="126" y="744"/>
                </a:lnTo>
                <a:lnTo>
                  <a:pt x="126" y="714"/>
                </a:lnTo>
                <a:lnTo>
                  <a:pt x="132" y="732"/>
                </a:lnTo>
                <a:lnTo>
                  <a:pt x="138" y="738"/>
                </a:lnTo>
                <a:lnTo>
                  <a:pt x="144" y="744"/>
                </a:lnTo>
                <a:lnTo>
                  <a:pt x="150" y="714"/>
                </a:lnTo>
                <a:lnTo>
                  <a:pt x="150" y="720"/>
                </a:lnTo>
                <a:lnTo>
                  <a:pt x="156" y="732"/>
                </a:lnTo>
                <a:lnTo>
                  <a:pt x="162" y="696"/>
                </a:lnTo>
                <a:lnTo>
                  <a:pt x="162" y="744"/>
                </a:lnTo>
                <a:lnTo>
                  <a:pt x="168" y="702"/>
                </a:lnTo>
                <a:lnTo>
                  <a:pt x="168" y="756"/>
                </a:lnTo>
                <a:lnTo>
                  <a:pt x="174" y="726"/>
                </a:lnTo>
                <a:lnTo>
                  <a:pt x="174" y="708"/>
                </a:lnTo>
                <a:lnTo>
                  <a:pt x="174" y="726"/>
                </a:lnTo>
                <a:lnTo>
                  <a:pt x="174" y="708"/>
                </a:lnTo>
                <a:lnTo>
                  <a:pt x="180" y="744"/>
                </a:lnTo>
                <a:lnTo>
                  <a:pt x="180" y="750"/>
                </a:lnTo>
                <a:lnTo>
                  <a:pt x="186" y="708"/>
                </a:lnTo>
                <a:lnTo>
                  <a:pt x="186" y="762"/>
                </a:lnTo>
                <a:lnTo>
                  <a:pt x="186" y="732"/>
                </a:lnTo>
                <a:lnTo>
                  <a:pt x="192" y="720"/>
                </a:lnTo>
                <a:lnTo>
                  <a:pt x="192" y="732"/>
                </a:lnTo>
                <a:lnTo>
                  <a:pt x="198" y="720"/>
                </a:lnTo>
                <a:lnTo>
                  <a:pt x="198" y="756"/>
                </a:lnTo>
                <a:lnTo>
                  <a:pt x="204" y="744"/>
                </a:lnTo>
                <a:lnTo>
                  <a:pt x="204" y="702"/>
                </a:lnTo>
                <a:lnTo>
                  <a:pt x="204" y="744"/>
                </a:lnTo>
                <a:lnTo>
                  <a:pt x="204" y="702"/>
                </a:lnTo>
                <a:lnTo>
                  <a:pt x="210" y="714"/>
                </a:lnTo>
                <a:lnTo>
                  <a:pt x="210" y="738"/>
                </a:lnTo>
                <a:lnTo>
                  <a:pt x="216" y="756"/>
                </a:lnTo>
                <a:lnTo>
                  <a:pt x="216" y="726"/>
                </a:lnTo>
                <a:lnTo>
                  <a:pt x="216" y="756"/>
                </a:lnTo>
                <a:lnTo>
                  <a:pt x="216" y="726"/>
                </a:lnTo>
                <a:lnTo>
                  <a:pt x="222" y="732"/>
                </a:lnTo>
                <a:lnTo>
                  <a:pt x="228" y="708"/>
                </a:lnTo>
                <a:lnTo>
                  <a:pt x="228" y="750"/>
                </a:lnTo>
                <a:lnTo>
                  <a:pt x="234" y="732"/>
                </a:lnTo>
                <a:lnTo>
                  <a:pt x="234" y="726"/>
                </a:lnTo>
                <a:lnTo>
                  <a:pt x="234" y="732"/>
                </a:lnTo>
                <a:lnTo>
                  <a:pt x="234" y="726"/>
                </a:lnTo>
                <a:lnTo>
                  <a:pt x="240" y="726"/>
                </a:lnTo>
                <a:lnTo>
                  <a:pt x="240" y="738"/>
                </a:lnTo>
                <a:lnTo>
                  <a:pt x="246" y="732"/>
                </a:lnTo>
                <a:lnTo>
                  <a:pt x="246" y="708"/>
                </a:lnTo>
                <a:lnTo>
                  <a:pt x="246" y="732"/>
                </a:lnTo>
                <a:lnTo>
                  <a:pt x="246" y="708"/>
                </a:lnTo>
                <a:lnTo>
                  <a:pt x="252" y="690"/>
                </a:lnTo>
                <a:lnTo>
                  <a:pt x="252" y="732"/>
                </a:lnTo>
                <a:lnTo>
                  <a:pt x="258" y="768"/>
                </a:lnTo>
                <a:lnTo>
                  <a:pt x="258" y="714"/>
                </a:lnTo>
                <a:lnTo>
                  <a:pt x="258" y="768"/>
                </a:lnTo>
                <a:lnTo>
                  <a:pt x="258" y="714"/>
                </a:lnTo>
                <a:lnTo>
                  <a:pt x="264" y="744"/>
                </a:lnTo>
                <a:lnTo>
                  <a:pt x="264" y="660"/>
                </a:lnTo>
                <a:lnTo>
                  <a:pt x="264" y="744"/>
                </a:lnTo>
                <a:lnTo>
                  <a:pt x="264" y="660"/>
                </a:lnTo>
                <a:lnTo>
                  <a:pt x="270" y="714"/>
                </a:lnTo>
                <a:lnTo>
                  <a:pt x="270" y="750"/>
                </a:lnTo>
                <a:lnTo>
                  <a:pt x="276" y="744"/>
                </a:lnTo>
                <a:lnTo>
                  <a:pt x="276" y="738"/>
                </a:lnTo>
                <a:lnTo>
                  <a:pt x="276" y="744"/>
                </a:lnTo>
                <a:lnTo>
                  <a:pt x="276" y="738"/>
                </a:lnTo>
                <a:lnTo>
                  <a:pt x="282" y="732"/>
                </a:lnTo>
                <a:lnTo>
                  <a:pt x="282" y="720"/>
                </a:lnTo>
                <a:lnTo>
                  <a:pt x="282" y="732"/>
                </a:lnTo>
                <a:lnTo>
                  <a:pt x="282" y="720"/>
                </a:lnTo>
                <a:lnTo>
                  <a:pt x="288" y="744"/>
                </a:lnTo>
                <a:lnTo>
                  <a:pt x="288" y="714"/>
                </a:lnTo>
                <a:lnTo>
                  <a:pt x="288" y="744"/>
                </a:lnTo>
                <a:lnTo>
                  <a:pt x="288" y="714"/>
                </a:lnTo>
                <a:lnTo>
                  <a:pt x="294" y="756"/>
                </a:lnTo>
                <a:lnTo>
                  <a:pt x="294" y="726"/>
                </a:lnTo>
                <a:lnTo>
                  <a:pt x="294" y="756"/>
                </a:lnTo>
                <a:lnTo>
                  <a:pt x="294" y="726"/>
                </a:lnTo>
                <a:lnTo>
                  <a:pt x="300" y="726"/>
                </a:lnTo>
                <a:lnTo>
                  <a:pt x="300" y="720"/>
                </a:lnTo>
                <a:lnTo>
                  <a:pt x="300" y="726"/>
                </a:lnTo>
                <a:lnTo>
                  <a:pt x="300" y="720"/>
                </a:lnTo>
                <a:lnTo>
                  <a:pt x="306" y="738"/>
                </a:lnTo>
                <a:lnTo>
                  <a:pt x="306" y="702"/>
                </a:lnTo>
                <a:lnTo>
                  <a:pt x="306" y="738"/>
                </a:lnTo>
                <a:lnTo>
                  <a:pt x="306" y="702"/>
                </a:lnTo>
                <a:lnTo>
                  <a:pt x="312" y="720"/>
                </a:lnTo>
                <a:lnTo>
                  <a:pt x="312" y="708"/>
                </a:lnTo>
                <a:lnTo>
                  <a:pt x="312" y="720"/>
                </a:lnTo>
                <a:lnTo>
                  <a:pt x="312" y="708"/>
                </a:lnTo>
                <a:lnTo>
                  <a:pt x="318" y="696"/>
                </a:lnTo>
                <a:lnTo>
                  <a:pt x="318" y="726"/>
                </a:lnTo>
                <a:lnTo>
                  <a:pt x="324" y="708"/>
                </a:lnTo>
                <a:lnTo>
                  <a:pt x="324" y="726"/>
                </a:lnTo>
                <a:lnTo>
                  <a:pt x="330" y="696"/>
                </a:lnTo>
                <a:lnTo>
                  <a:pt x="330" y="732"/>
                </a:lnTo>
                <a:lnTo>
                  <a:pt x="336" y="714"/>
                </a:lnTo>
                <a:lnTo>
                  <a:pt x="336" y="720"/>
                </a:lnTo>
                <a:lnTo>
                  <a:pt x="342" y="708"/>
                </a:lnTo>
                <a:lnTo>
                  <a:pt x="342" y="714"/>
                </a:lnTo>
                <a:lnTo>
                  <a:pt x="348" y="702"/>
                </a:lnTo>
                <a:lnTo>
                  <a:pt x="354" y="714"/>
                </a:lnTo>
                <a:lnTo>
                  <a:pt x="354" y="696"/>
                </a:lnTo>
                <a:lnTo>
                  <a:pt x="354" y="714"/>
                </a:lnTo>
                <a:lnTo>
                  <a:pt x="354" y="696"/>
                </a:lnTo>
                <a:lnTo>
                  <a:pt x="360" y="714"/>
                </a:lnTo>
                <a:lnTo>
                  <a:pt x="360" y="690"/>
                </a:lnTo>
                <a:lnTo>
                  <a:pt x="360" y="714"/>
                </a:lnTo>
                <a:lnTo>
                  <a:pt x="360" y="690"/>
                </a:lnTo>
                <a:lnTo>
                  <a:pt x="366" y="690"/>
                </a:lnTo>
                <a:lnTo>
                  <a:pt x="366" y="702"/>
                </a:lnTo>
                <a:lnTo>
                  <a:pt x="372" y="726"/>
                </a:lnTo>
                <a:lnTo>
                  <a:pt x="372" y="720"/>
                </a:lnTo>
                <a:lnTo>
                  <a:pt x="372" y="726"/>
                </a:lnTo>
                <a:lnTo>
                  <a:pt x="372" y="720"/>
                </a:lnTo>
                <a:lnTo>
                  <a:pt x="378" y="732"/>
                </a:lnTo>
                <a:lnTo>
                  <a:pt x="378" y="714"/>
                </a:lnTo>
                <a:lnTo>
                  <a:pt x="378" y="732"/>
                </a:lnTo>
                <a:lnTo>
                  <a:pt x="378" y="714"/>
                </a:lnTo>
                <a:lnTo>
                  <a:pt x="384" y="702"/>
                </a:lnTo>
                <a:lnTo>
                  <a:pt x="384" y="726"/>
                </a:lnTo>
                <a:lnTo>
                  <a:pt x="390" y="708"/>
                </a:lnTo>
                <a:lnTo>
                  <a:pt x="396" y="702"/>
                </a:lnTo>
                <a:lnTo>
                  <a:pt x="396" y="690"/>
                </a:lnTo>
                <a:lnTo>
                  <a:pt x="396" y="702"/>
                </a:lnTo>
                <a:lnTo>
                  <a:pt x="396" y="690"/>
                </a:lnTo>
                <a:lnTo>
                  <a:pt x="402" y="732"/>
                </a:lnTo>
                <a:lnTo>
                  <a:pt x="402" y="696"/>
                </a:lnTo>
                <a:lnTo>
                  <a:pt x="402" y="732"/>
                </a:lnTo>
                <a:lnTo>
                  <a:pt x="402" y="696"/>
                </a:lnTo>
                <a:lnTo>
                  <a:pt x="408" y="690"/>
                </a:lnTo>
                <a:lnTo>
                  <a:pt x="408" y="672"/>
                </a:lnTo>
                <a:lnTo>
                  <a:pt x="408" y="690"/>
                </a:lnTo>
                <a:lnTo>
                  <a:pt x="408" y="672"/>
                </a:lnTo>
                <a:lnTo>
                  <a:pt x="414" y="720"/>
                </a:lnTo>
                <a:lnTo>
                  <a:pt x="414" y="690"/>
                </a:lnTo>
                <a:lnTo>
                  <a:pt x="414" y="720"/>
                </a:lnTo>
                <a:lnTo>
                  <a:pt x="414" y="690"/>
                </a:lnTo>
                <a:lnTo>
                  <a:pt x="420" y="696"/>
                </a:lnTo>
                <a:lnTo>
                  <a:pt x="420" y="720"/>
                </a:lnTo>
                <a:lnTo>
                  <a:pt x="426" y="744"/>
                </a:lnTo>
                <a:lnTo>
                  <a:pt x="426" y="714"/>
                </a:lnTo>
                <a:lnTo>
                  <a:pt x="426" y="744"/>
                </a:lnTo>
                <a:lnTo>
                  <a:pt x="426" y="714"/>
                </a:lnTo>
                <a:lnTo>
                  <a:pt x="432" y="696"/>
                </a:lnTo>
                <a:lnTo>
                  <a:pt x="432" y="720"/>
                </a:lnTo>
                <a:lnTo>
                  <a:pt x="438" y="720"/>
                </a:lnTo>
                <a:lnTo>
                  <a:pt x="438" y="702"/>
                </a:lnTo>
                <a:lnTo>
                  <a:pt x="438" y="720"/>
                </a:lnTo>
                <a:lnTo>
                  <a:pt x="438" y="702"/>
                </a:lnTo>
                <a:lnTo>
                  <a:pt x="444" y="708"/>
                </a:lnTo>
                <a:lnTo>
                  <a:pt x="444" y="732"/>
                </a:lnTo>
                <a:lnTo>
                  <a:pt x="450" y="672"/>
                </a:lnTo>
                <a:lnTo>
                  <a:pt x="450" y="714"/>
                </a:lnTo>
                <a:lnTo>
                  <a:pt x="456" y="696"/>
                </a:lnTo>
                <a:lnTo>
                  <a:pt x="456" y="702"/>
                </a:lnTo>
                <a:lnTo>
                  <a:pt x="462" y="726"/>
                </a:lnTo>
                <a:lnTo>
                  <a:pt x="462" y="714"/>
                </a:lnTo>
                <a:lnTo>
                  <a:pt x="462" y="726"/>
                </a:lnTo>
                <a:lnTo>
                  <a:pt x="462" y="714"/>
                </a:lnTo>
                <a:lnTo>
                  <a:pt x="468" y="702"/>
                </a:lnTo>
                <a:lnTo>
                  <a:pt x="468" y="726"/>
                </a:lnTo>
                <a:lnTo>
                  <a:pt x="474" y="660"/>
                </a:lnTo>
                <a:lnTo>
                  <a:pt x="474" y="678"/>
                </a:lnTo>
                <a:lnTo>
                  <a:pt x="480" y="696"/>
                </a:lnTo>
                <a:lnTo>
                  <a:pt x="480" y="714"/>
                </a:lnTo>
                <a:lnTo>
                  <a:pt x="486" y="702"/>
                </a:lnTo>
                <a:lnTo>
                  <a:pt x="486" y="672"/>
                </a:lnTo>
                <a:lnTo>
                  <a:pt x="486" y="702"/>
                </a:lnTo>
                <a:lnTo>
                  <a:pt x="486" y="672"/>
                </a:lnTo>
                <a:lnTo>
                  <a:pt x="492" y="708"/>
                </a:lnTo>
                <a:lnTo>
                  <a:pt x="492" y="660"/>
                </a:lnTo>
                <a:lnTo>
                  <a:pt x="492" y="708"/>
                </a:lnTo>
                <a:lnTo>
                  <a:pt x="492" y="660"/>
                </a:lnTo>
                <a:lnTo>
                  <a:pt x="498" y="744"/>
                </a:lnTo>
                <a:lnTo>
                  <a:pt x="498" y="720"/>
                </a:lnTo>
                <a:lnTo>
                  <a:pt x="498" y="744"/>
                </a:lnTo>
                <a:lnTo>
                  <a:pt x="498" y="720"/>
                </a:lnTo>
                <a:lnTo>
                  <a:pt x="504" y="672"/>
                </a:lnTo>
                <a:lnTo>
                  <a:pt x="504" y="714"/>
                </a:lnTo>
                <a:lnTo>
                  <a:pt x="510" y="738"/>
                </a:lnTo>
                <a:lnTo>
                  <a:pt x="510" y="708"/>
                </a:lnTo>
                <a:lnTo>
                  <a:pt x="510" y="738"/>
                </a:lnTo>
                <a:lnTo>
                  <a:pt x="510" y="708"/>
                </a:lnTo>
                <a:lnTo>
                  <a:pt x="516" y="690"/>
                </a:lnTo>
                <a:lnTo>
                  <a:pt x="516" y="714"/>
                </a:lnTo>
                <a:lnTo>
                  <a:pt x="522" y="690"/>
                </a:lnTo>
                <a:lnTo>
                  <a:pt x="522" y="696"/>
                </a:lnTo>
                <a:lnTo>
                  <a:pt x="528" y="684"/>
                </a:lnTo>
                <a:lnTo>
                  <a:pt x="528" y="696"/>
                </a:lnTo>
                <a:lnTo>
                  <a:pt x="534" y="714"/>
                </a:lnTo>
                <a:lnTo>
                  <a:pt x="534" y="702"/>
                </a:lnTo>
                <a:lnTo>
                  <a:pt x="534" y="720"/>
                </a:lnTo>
                <a:lnTo>
                  <a:pt x="534" y="702"/>
                </a:lnTo>
                <a:lnTo>
                  <a:pt x="540" y="660"/>
                </a:lnTo>
                <a:lnTo>
                  <a:pt x="540" y="714"/>
                </a:lnTo>
                <a:lnTo>
                  <a:pt x="546" y="708"/>
                </a:lnTo>
                <a:lnTo>
                  <a:pt x="546" y="702"/>
                </a:lnTo>
                <a:lnTo>
                  <a:pt x="546" y="708"/>
                </a:lnTo>
                <a:lnTo>
                  <a:pt x="546" y="702"/>
                </a:lnTo>
                <a:lnTo>
                  <a:pt x="552" y="726"/>
                </a:lnTo>
                <a:lnTo>
                  <a:pt x="552" y="732"/>
                </a:lnTo>
                <a:lnTo>
                  <a:pt x="558" y="678"/>
                </a:lnTo>
                <a:lnTo>
                  <a:pt x="558" y="720"/>
                </a:lnTo>
                <a:lnTo>
                  <a:pt x="564" y="666"/>
                </a:lnTo>
                <a:lnTo>
                  <a:pt x="564" y="684"/>
                </a:lnTo>
                <a:lnTo>
                  <a:pt x="570" y="690"/>
                </a:lnTo>
                <a:lnTo>
                  <a:pt x="576" y="690"/>
                </a:lnTo>
                <a:lnTo>
                  <a:pt x="576" y="672"/>
                </a:lnTo>
                <a:lnTo>
                  <a:pt x="576" y="690"/>
                </a:lnTo>
                <a:lnTo>
                  <a:pt x="576" y="672"/>
                </a:lnTo>
                <a:lnTo>
                  <a:pt x="582" y="684"/>
                </a:lnTo>
                <a:lnTo>
                  <a:pt x="582" y="696"/>
                </a:lnTo>
                <a:lnTo>
                  <a:pt x="588" y="678"/>
                </a:lnTo>
                <a:lnTo>
                  <a:pt x="588" y="714"/>
                </a:lnTo>
                <a:lnTo>
                  <a:pt x="594" y="696"/>
                </a:lnTo>
                <a:lnTo>
                  <a:pt x="594" y="690"/>
                </a:lnTo>
                <a:lnTo>
                  <a:pt x="594" y="696"/>
                </a:lnTo>
                <a:lnTo>
                  <a:pt x="594" y="690"/>
                </a:lnTo>
                <a:lnTo>
                  <a:pt x="600" y="726"/>
                </a:lnTo>
                <a:lnTo>
                  <a:pt x="600" y="744"/>
                </a:lnTo>
                <a:lnTo>
                  <a:pt x="606" y="702"/>
                </a:lnTo>
                <a:lnTo>
                  <a:pt x="606" y="690"/>
                </a:lnTo>
                <a:lnTo>
                  <a:pt x="606" y="702"/>
                </a:lnTo>
                <a:lnTo>
                  <a:pt x="606" y="690"/>
                </a:lnTo>
                <a:lnTo>
                  <a:pt x="612" y="690"/>
                </a:lnTo>
                <a:lnTo>
                  <a:pt x="618" y="678"/>
                </a:lnTo>
                <a:lnTo>
                  <a:pt x="618" y="696"/>
                </a:lnTo>
                <a:lnTo>
                  <a:pt x="624" y="726"/>
                </a:lnTo>
                <a:lnTo>
                  <a:pt x="624" y="708"/>
                </a:lnTo>
                <a:lnTo>
                  <a:pt x="624" y="726"/>
                </a:lnTo>
                <a:lnTo>
                  <a:pt x="624" y="708"/>
                </a:lnTo>
                <a:lnTo>
                  <a:pt x="630" y="702"/>
                </a:lnTo>
                <a:lnTo>
                  <a:pt x="630" y="690"/>
                </a:lnTo>
                <a:lnTo>
                  <a:pt x="630" y="702"/>
                </a:lnTo>
                <a:lnTo>
                  <a:pt x="630" y="690"/>
                </a:lnTo>
                <a:lnTo>
                  <a:pt x="636" y="690"/>
                </a:lnTo>
                <a:lnTo>
                  <a:pt x="636" y="726"/>
                </a:lnTo>
                <a:lnTo>
                  <a:pt x="642" y="708"/>
                </a:lnTo>
                <a:lnTo>
                  <a:pt x="642" y="726"/>
                </a:lnTo>
                <a:lnTo>
                  <a:pt x="648" y="708"/>
                </a:lnTo>
                <a:lnTo>
                  <a:pt x="648" y="714"/>
                </a:lnTo>
                <a:lnTo>
                  <a:pt x="654" y="714"/>
                </a:lnTo>
                <a:lnTo>
                  <a:pt x="654" y="690"/>
                </a:lnTo>
                <a:lnTo>
                  <a:pt x="654" y="714"/>
                </a:lnTo>
                <a:lnTo>
                  <a:pt x="654" y="690"/>
                </a:lnTo>
                <a:lnTo>
                  <a:pt x="660" y="708"/>
                </a:lnTo>
                <a:lnTo>
                  <a:pt x="660" y="666"/>
                </a:lnTo>
                <a:lnTo>
                  <a:pt x="660" y="708"/>
                </a:lnTo>
                <a:lnTo>
                  <a:pt x="660" y="666"/>
                </a:lnTo>
                <a:lnTo>
                  <a:pt x="666" y="690"/>
                </a:lnTo>
                <a:lnTo>
                  <a:pt x="666" y="672"/>
                </a:lnTo>
                <a:lnTo>
                  <a:pt x="666" y="690"/>
                </a:lnTo>
                <a:lnTo>
                  <a:pt x="666" y="672"/>
                </a:lnTo>
                <a:lnTo>
                  <a:pt x="672" y="678"/>
                </a:lnTo>
                <a:lnTo>
                  <a:pt x="678" y="690"/>
                </a:lnTo>
                <a:lnTo>
                  <a:pt x="678" y="654"/>
                </a:lnTo>
                <a:lnTo>
                  <a:pt x="678" y="690"/>
                </a:lnTo>
                <a:lnTo>
                  <a:pt x="678" y="654"/>
                </a:lnTo>
                <a:lnTo>
                  <a:pt x="684" y="678"/>
                </a:lnTo>
                <a:lnTo>
                  <a:pt x="684" y="660"/>
                </a:lnTo>
                <a:lnTo>
                  <a:pt x="684" y="678"/>
                </a:lnTo>
                <a:lnTo>
                  <a:pt x="684" y="660"/>
                </a:lnTo>
                <a:lnTo>
                  <a:pt x="690" y="744"/>
                </a:lnTo>
                <a:lnTo>
                  <a:pt x="690" y="696"/>
                </a:lnTo>
                <a:lnTo>
                  <a:pt x="690" y="744"/>
                </a:lnTo>
                <a:lnTo>
                  <a:pt x="690" y="696"/>
                </a:lnTo>
                <a:lnTo>
                  <a:pt x="696" y="690"/>
                </a:lnTo>
                <a:lnTo>
                  <a:pt x="702" y="684"/>
                </a:lnTo>
                <a:lnTo>
                  <a:pt x="702" y="666"/>
                </a:lnTo>
                <a:lnTo>
                  <a:pt x="702" y="684"/>
                </a:lnTo>
                <a:lnTo>
                  <a:pt x="702" y="666"/>
                </a:lnTo>
                <a:lnTo>
                  <a:pt x="708" y="678"/>
                </a:lnTo>
                <a:lnTo>
                  <a:pt x="708" y="690"/>
                </a:lnTo>
                <a:lnTo>
                  <a:pt x="714" y="714"/>
                </a:lnTo>
                <a:lnTo>
                  <a:pt x="714" y="678"/>
                </a:lnTo>
                <a:lnTo>
                  <a:pt x="714" y="714"/>
                </a:lnTo>
                <a:lnTo>
                  <a:pt x="714" y="678"/>
                </a:lnTo>
                <a:lnTo>
                  <a:pt x="720" y="666"/>
                </a:lnTo>
                <a:lnTo>
                  <a:pt x="720" y="684"/>
                </a:lnTo>
                <a:lnTo>
                  <a:pt x="726" y="690"/>
                </a:lnTo>
                <a:lnTo>
                  <a:pt x="726" y="672"/>
                </a:lnTo>
                <a:lnTo>
                  <a:pt x="726" y="690"/>
                </a:lnTo>
                <a:lnTo>
                  <a:pt x="726" y="672"/>
                </a:lnTo>
                <a:lnTo>
                  <a:pt x="732" y="702"/>
                </a:lnTo>
                <a:lnTo>
                  <a:pt x="732" y="714"/>
                </a:lnTo>
                <a:lnTo>
                  <a:pt x="738" y="702"/>
                </a:lnTo>
                <a:lnTo>
                  <a:pt x="738" y="642"/>
                </a:lnTo>
                <a:lnTo>
                  <a:pt x="738" y="702"/>
                </a:lnTo>
                <a:lnTo>
                  <a:pt x="738" y="642"/>
                </a:lnTo>
                <a:lnTo>
                  <a:pt x="744" y="708"/>
                </a:lnTo>
                <a:lnTo>
                  <a:pt x="744" y="690"/>
                </a:lnTo>
                <a:lnTo>
                  <a:pt x="744" y="708"/>
                </a:lnTo>
                <a:lnTo>
                  <a:pt x="744" y="690"/>
                </a:lnTo>
                <a:lnTo>
                  <a:pt x="750" y="654"/>
                </a:lnTo>
                <a:lnTo>
                  <a:pt x="750" y="660"/>
                </a:lnTo>
                <a:lnTo>
                  <a:pt x="756" y="648"/>
                </a:lnTo>
                <a:lnTo>
                  <a:pt x="756" y="672"/>
                </a:lnTo>
                <a:lnTo>
                  <a:pt x="762" y="654"/>
                </a:lnTo>
                <a:lnTo>
                  <a:pt x="762" y="696"/>
                </a:lnTo>
                <a:lnTo>
                  <a:pt x="768" y="672"/>
                </a:lnTo>
                <a:lnTo>
                  <a:pt x="768" y="690"/>
                </a:lnTo>
                <a:lnTo>
                  <a:pt x="774" y="660"/>
                </a:lnTo>
                <a:lnTo>
                  <a:pt x="774" y="684"/>
                </a:lnTo>
                <a:lnTo>
                  <a:pt x="780" y="684"/>
                </a:lnTo>
                <a:lnTo>
                  <a:pt x="780" y="696"/>
                </a:lnTo>
                <a:lnTo>
                  <a:pt x="786" y="660"/>
                </a:lnTo>
                <a:lnTo>
                  <a:pt x="786" y="678"/>
                </a:lnTo>
                <a:lnTo>
                  <a:pt x="792" y="690"/>
                </a:lnTo>
                <a:lnTo>
                  <a:pt x="792" y="660"/>
                </a:lnTo>
                <a:lnTo>
                  <a:pt x="792" y="690"/>
                </a:lnTo>
                <a:lnTo>
                  <a:pt x="792" y="660"/>
                </a:lnTo>
                <a:lnTo>
                  <a:pt x="798" y="660"/>
                </a:lnTo>
                <a:lnTo>
                  <a:pt x="798" y="696"/>
                </a:lnTo>
                <a:lnTo>
                  <a:pt x="804" y="696"/>
                </a:lnTo>
                <a:lnTo>
                  <a:pt x="804" y="708"/>
                </a:lnTo>
                <a:lnTo>
                  <a:pt x="810" y="696"/>
                </a:lnTo>
                <a:lnTo>
                  <a:pt x="810" y="672"/>
                </a:lnTo>
                <a:lnTo>
                  <a:pt x="810" y="696"/>
                </a:lnTo>
                <a:lnTo>
                  <a:pt x="810" y="672"/>
                </a:lnTo>
                <a:lnTo>
                  <a:pt x="816" y="672"/>
                </a:lnTo>
                <a:lnTo>
                  <a:pt x="816" y="702"/>
                </a:lnTo>
                <a:lnTo>
                  <a:pt x="822" y="672"/>
                </a:lnTo>
                <a:lnTo>
                  <a:pt x="822" y="684"/>
                </a:lnTo>
                <a:lnTo>
                  <a:pt x="828" y="696"/>
                </a:lnTo>
                <a:lnTo>
                  <a:pt x="828" y="660"/>
                </a:lnTo>
                <a:lnTo>
                  <a:pt x="828" y="696"/>
                </a:lnTo>
                <a:lnTo>
                  <a:pt x="828" y="660"/>
                </a:lnTo>
                <a:lnTo>
                  <a:pt x="834" y="636"/>
                </a:lnTo>
                <a:lnTo>
                  <a:pt x="834" y="690"/>
                </a:lnTo>
                <a:lnTo>
                  <a:pt x="840" y="696"/>
                </a:lnTo>
                <a:lnTo>
                  <a:pt x="840" y="702"/>
                </a:lnTo>
                <a:lnTo>
                  <a:pt x="846" y="690"/>
                </a:lnTo>
                <a:lnTo>
                  <a:pt x="852" y="708"/>
                </a:lnTo>
                <a:lnTo>
                  <a:pt x="852" y="672"/>
                </a:lnTo>
                <a:lnTo>
                  <a:pt x="852" y="708"/>
                </a:lnTo>
                <a:lnTo>
                  <a:pt x="852" y="672"/>
                </a:lnTo>
                <a:lnTo>
                  <a:pt x="858" y="672"/>
                </a:lnTo>
                <a:lnTo>
                  <a:pt x="858" y="684"/>
                </a:lnTo>
                <a:lnTo>
                  <a:pt x="864" y="672"/>
                </a:lnTo>
                <a:lnTo>
                  <a:pt x="864" y="660"/>
                </a:lnTo>
                <a:lnTo>
                  <a:pt x="864" y="672"/>
                </a:lnTo>
                <a:lnTo>
                  <a:pt x="864" y="660"/>
                </a:lnTo>
                <a:lnTo>
                  <a:pt x="870" y="642"/>
                </a:lnTo>
                <a:lnTo>
                  <a:pt x="870" y="702"/>
                </a:lnTo>
                <a:lnTo>
                  <a:pt x="876" y="654"/>
                </a:lnTo>
                <a:lnTo>
                  <a:pt x="876" y="630"/>
                </a:lnTo>
                <a:lnTo>
                  <a:pt x="876" y="654"/>
                </a:lnTo>
                <a:lnTo>
                  <a:pt x="876" y="630"/>
                </a:lnTo>
                <a:lnTo>
                  <a:pt x="882" y="666"/>
                </a:lnTo>
                <a:lnTo>
                  <a:pt x="882" y="648"/>
                </a:lnTo>
                <a:lnTo>
                  <a:pt x="882" y="678"/>
                </a:lnTo>
                <a:lnTo>
                  <a:pt x="882" y="648"/>
                </a:lnTo>
                <a:lnTo>
                  <a:pt x="888" y="684"/>
                </a:lnTo>
                <a:lnTo>
                  <a:pt x="888" y="666"/>
                </a:lnTo>
                <a:lnTo>
                  <a:pt x="888" y="684"/>
                </a:lnTo>
                <a:lnTo>
                  <a:pt x="888" y="666"/>
                </a:lnTo>
                <a:lnTo>
                  <a:pt x="894" y="660"/>
                </a:lnTo>
                <a:lnTo>
                  <a:pt x="894" y="672"/>
                </a:lnTo>
                <a:lnTo>
                  <a:pt x="900" y="696"/>
                </a:lnTo>
                <a:lnTo>
                  <a:pt x="900" y="708"/>
                </a:lnTo>
                <a:lnTo>
                  <a:pt x="906" y="672"/>
                </a:lnTo>
                <a:lnTo>
                  <a:pt x="906" y="678"/>
                </a:lnTo>
                <a:lnTo>
                  <a:pt x="912" y="684"/>
                </a:lnTo>
                <a:lnTo>
                  <a:pt x="912" y="654"/>
                </a:lnTo>
                <a:lnTo>
                  <a:pt x="912" y="684"/>
                </a:lnTo>
                <a:lnTo>
                  <a:pt x="912" y="654"/>
                </a:lnTo>
                <a:lnTo>
                  <a:pt x="918" y="696"/>
                </a:lnTo>
                <a:lnTo>
                  <a:pt x="918" y="630"/>
                </a:lnTo>
                <a:lnTo>
                  <a:pt x="918" y="696"/>
                </a:lnTo>
                <a:lnTo>
                  <a:pt x="918" y="630"/>
                </a:lnTo>
                <a:lnTo>
                  <a:pt x="924" y="684"/>
                </a:lnTo>
                <a:lnTo>
                  <a:pt x="924" y="666"/>
                </a:lnTo>
                <a:lnTo>
                  <a:pt x="924" y="684"/>
                </a:lnTo>
                <a:lnTo>
                  <a:pt x="924" y="666"/>
                </a:lnTo>
                <a:lnTo>
                  <a:pt x="930" y="642"/>
                </a:lnTo>
                <a:lnTo>
                  <a:pt x="930" y="660"/>
                </a:lnTo>
                <a:lnTo>
                  <a:pt x="936" y="666"/>
                </a:lnTo>
                <a:lnTo>
                  <a:pt x="936" y="648"/>
                </a:lnTo>
                <a:lnTo>
                  <a:pt x="936" y="666"/>
                </a:lnTo>
                <a:lnTo>
                  <a:pt x="936" y="648"/>
                </a:lnTo>
                <a:lnTo>
                  <a:pt x="942" y="654"/>
                </a:lnTo>
                <a:lnTo>
                  <a:pt x="948" y="642"/>
                </a:lnTo>
                <a:lnTo>
                  <a:pt x="948" y="690"/>
                </a:lnTo>
                <a:lnTo>
                  <a:pt x="954" y="690"/>
                </a:lnTo>
                <a:lnTo>
                  <a:pt x="954" y="696"/>
                </a:lnTo>
                <a:lnTo>
                  <a:pt x="960" y="672"/>
                </a:lnTo>
                <a:lnTo>
                  <a:pt x="960" y="660"/>
                </a:lnTo>
                <a:lnTo>
                  <a:pt x="960" y="672"/>
                </a:lnTo>
                <a:lnTo>
                  <a:pt x="960" y="660"/>
                </a:lnTo>
                <a:lnTo>
                  <a:pt x="966" y="690"/>
                </a:lnTo>
                <a:lnTo>
                  <a:pt x="966" y="648"/>
                </a:lnTo>
                <a:lnTo>
                  <a:pt x="966" y="690"/>
                </a:lnTo>
                <a:lnTo>
                  <a:pt x="966" y="648"/>
                </a:lnTo>
                <a:lnTo>
                  <a:pt x="972" y="624"/>
                </a:lnTo>
                <a:lnTo>
                  <a:pt x="972" y="660"/>
                </a:lnTo>
                <a:lnTo>
                  <a:pt x="978" y="630"/>
                </a:lnTo>
                <a:lnTo>
                  <a:pt x="978" y="678"/>
                </a:lnTo>
                <a:lnTo>
                  <a:pt x="984" y="678"/>
                </a:lnTo>
                <a:lnTo>
                  <a:pt x="984" y="702"/>
                </a:lnTo>
                <a:lnTo>
                  <a:pt x="990" y="648"/>
                </a:lnTo>
                <a:lnTo>
                  <a:pt x="990" y="702"/>
                </a:lnTo>
                <a:lnTo>
                  <a:pt x="996" y="672"/>
                </a:lnTo>
                <a:lnTo>
                  <a:pt x="996" y="660"/>
                </a:lnTo>
                <a:lnTo>
                  <a:pt x="996" y="672"/>
                </a:lnTo>
                <a:lnTo>
                  <a:pt x="996" y="660"/>
                </a:lnTo>
                <a:lnTo>
                  <a:pt x="1002" y="684"/>
                </a:lnTo>
                <a:lnTo>
                  <a:pt x="1008" y="666"/>
                </a:lnTo>
                <a:lnTo>
                  <a:pt x="1008" y="654"/>
                </a:lnTo>
                <a:lnTo>
                  <a:pt x="1008" y="666"/>
                </a:lnTo>
                <a:lnTo>
                  <a:pt x="1008" y="654"/>
                </a:lnTo>
                <a:lnTo>
                  <a:pt x="1014" y="696"/>
                </a:lnTo>
                <a:lnTo>
                  <a:pt x="1014" y="666"/>
                </a:lnTo>
                <a:lnTo>
                  <a:pt x="1014" y="696"/>
                </a:lnTo>
                <a:lnTo>
                  <a:pt x="1014" y="666"/>
                </a:lnTo>
                <a:lnTo>
                  <a:pt x="1020" y="648"/>
                </a:lnTo>
                <a:lnTo>
                  <a:pt x="1020" y="672"/>
                </a:lnTo>
                <a:lnTo>
                  <a:pt x="1026" y="648"/>
                </a:lnTo>
                <a:lnTo>
                  <a:pt x="1026" y="660"/>
                </a:lnTo>
                <a:lnTo>
                  <a:pt x="1032" y="648"/>
                </a:lnTo>
                <a:lnTo>
                  <a:pt x="1032" y="612"/>
                </a:lnTo>
                <a:lnTo>
                  <a:pt x="1032" y="648"/>
                </a:lnTo>
                <a:lnTo>
                  <a:pt x="1032" y="612"/>
                </a:lnTo>
                <a:lnTo>
                  <a:pt x="1038" y="678"/>
                </a:lnTo>
                <a:lnTo>
                  <a:pt x="1038" y="654"/>
                </a:lnTo>
                <a:lnTo>
                  <a:pt x="1038" y="678"/>
                </a:lnTo>
                <a:lnTo>
                  <a:pt x="1038" y="654"/>
                </a:lnTo>
                <a:lnTo>
                  <a:pt x="1044" y="696"/>
                </a:lnTo>
                <a:lnTo>
                  <a:pt x="1044" y="660"/>
                </a:lnTo>
                <a:lnTo>
                  <a:pt x="1044" y="696"/>
                </a:lnTo>
                <a:lnTo>
                  <a:pt x="1044" y="660"/>
                </a:lnTo>
                <a:lnTo>
                  <a:pt x="1050" y="690"/>
                </a:lnTo>
                <a:lnTo>
                  <a:pt x="1050" y="624"/>
                </a:lnTo>
                <a:lnTo>
                  <a:pt x="1050" y="690"/>
                </a:lnTo>
                <a:lnTo>
                  <a:pt x="1050" y="624"/>
                </a:lnTo>
                <a:lnTo>
                  <a:pt x="1056" y="648"/>
                </a:lnTo>
                <a:lnTo>
                  <a:pt x="1056" y="666"/>
                </a:lnTo>
                <a:lnTo>
                  <a:pt x="1062" y="612"/>
                </a:lnTo>
                <a:lnTo>
                  <a:pt x="1062" y="642"/>
                </a:lnTo>
                <a:lnTo>
                  <a:pt x="1068" y="642"/>
                </a:lnTo>
                <a:lnTo>
                  <a:pt x="1068" y="654"/>
                </a:lnTo>
                <a:lnTo>
                  <a:pt x="1074" y="660"/>
                </a:lnTo>
                <a:lnTo>
                  <a:pt x="1074" y="696"/>
                </a:lnTo>
                <a:lnTo>
                  <a:pt x="1080" y="642"/>
                </a:lnTo>
                <a:lnTo>
                  <a:pt x="1080" y="702"/>
                </a:lnTo>
                <a:lnTo>
                  <a:pt x="1086" y="666"/>
                </a:lnTo>
                <a:lnTo>
                  <a:pt x="1086" y="612"/>
                </a:lnTo>
                <a:lnTo>
                  <a:pt x="1086" y="666"/>
                </a:lnTo>
                <a:lnTo>
                  <a:pt x="1086" y="612"/>
                </a:lnTo>
                <a:lnTo>
                  <a:pt x="1092" y="636"/>
                </a:lnTo>
                <a:lnTo>
                  <a:pt x="1092" y="666"/>
                </a:lnTo>
                <a:lnTo>
                  <a:pt x="1098" y="672"/>
                </a:lnTo>
                <a:lnTo>
                  <a:pt x="1098" y="624"/>
                </a:lnTo>
                <a:lnTo>
                  <a:pt x="1098" y="672"/>
                </a:lnTo>
                <a:lnTo>
                  <a:pt x="1098" y="624"/>
                </a:lnTo>
                <a:lnTo>
                  <a:pt x="1104" y="636"/>
                </a:lnTo>
                <a:lnTo>
                  <a:pt x="1110" y="672"/>
                </a:lnTo>
                <a:lnTo>
                  <a:pt x="1110" y="594"/>
                </a:lnTo>
                <a:lnTo>
                  <a:pt x="1110" y="672"/>
                </a:lnTo>
                <a:lnTo>
                  <a:pt x="1110" y="594"/>
                </a:lnTo>
                <a:lnTo>
                  <a:pt x="1116" y="660"/>
                </a:lnTo>
                <a:lnTo>
                  <a:pt x="1116" y="666"/>
                </a:lnTo>
                <a:lnTo>
                  <a:pt x="1122" y="636"/>
                </a:lnTo>
                <a:lnTo>
                  <a:pt x="1122" y="642"/>
                </a:lnTo>
                <a:lnTo>
                  <a:pt x="1128" y="642"/>
                </a:lnTo>
                <a:lnTo>
                  <a:pt x="1128" y="636"/>
                </a:lnTo>
                <a:lnTo>
                  <a:pt x="1128" y="642"/>
                </a:lnTo>
                <a:lnTo>
                  <a:pt x="1128" y="636"/>
                </a:lnTo>
                <a:lnTo>
                  <a:pt x="1134" y="666"/>
                </a:lnTo>
                <a:lnTo>
                  <a:pt x="1134" y="654"/>
                </a:lnTo>
                <a:lnTo>
                  <a:pt x="1134" y="666"/>
                </a:lnTo>
                <a:lnTo>
                  <a:pt x="1134" y="654"/>
                </a:lnTo>
                <a:lnTo>
                  <a:pt x="1140" y="654"/>
                </a:lnTo>
                <a:lnTo>
                  <a:pt x="1140" y="618"/>
                </a:lnTo>
                <a:lnTo>
                  <a:pt x="1140" y="672"/>
                </a:lnTo>
                <a:lnTo>
                  <a:pt x="1140" y="618"/>
                </a:lnTo>
                <a:lnTo>
                  <a:pt x="1146" y="630"/>
                </a:lnTo>
                <a:lnTo>
                  <a:pt x="1146" y="606"/>
                </a:lnTo>
                <a:lnTo>
                  <a:pt x="1146" y="630"/>
                </a:lnTo>
                <a:lnTo>
                  <a:pt x="1146" y="606"/>
                </a:lnTo>
                <a:lnTo>
                  <a:pt x="1152" y="660"/>
                </a:lnTo>
                <a:lnTo>
                  <a:pt x="1152" y="678"/>
                </a:lnTo>
                <a:lnTo>
                  <a:pt x="1158" y="642"/>
                </a:lnTo>
                <a:lnTo>
                  <a:pt x="1158" y="684"/>
                </a:lnTo>
                <a:lnTo>
                  <a:pt x="1164" y="696"/>
                </a:lnTo>
                <a:lnTo>
                  <a:pt x="1164" y="630"/>
                </a:lnTo>
                <a:lnTo>
                  <a:pt x="1164" y="696"/>
                </a:lnTo>
                <a:lnTo>
                  <a:pt x="1164" y="630"/>
                </a:lnTo>
                <a:lnTo>
                  <a:pt x="1170" y="654"/>
                </a:lnTo>
                <a:lnTo>
                  <a:pt x="1176" y="672"/>
                </a:lnTo>
                <a:lnTo>
                  <a:pt x="1176" y="678"/>
                </a:lnTo>
                <a:lnTo>
                  <a:pt x="1182" y="654"/>
                </a:lnTo>
                <a:lnTo>
                  <a:pt x="1182" y="642"/>
                </a:lnTo>
                <a:lnTo>
                  <a:pt x="1182" y="654"/>
                </a:lnTo>
                <a:lnTo>
                  <a:pt x="1182" y="642"/>
                </a:lnTo>
                <a:lnTo>
                  <a:pt x="1188" y="660"/>
                </a:lnTo>
                <a:lnTo>
                  <a:pt x="1194" y="636"/>
                </a:lnTo>
                <a:lnTo>
                  <a:pt x="1194" y="642"/>
                </a:lnTo>
                <a:lnTo>
                  <a:pt x="1200" y="672"/>
                </a:lnTo>
                <a:lnTo>
                  <a:pt x="1206" y="696"/>
                </a:lnTo>
                <a:lnTo>
                  <a:pt x="1206" y="690"/>
                </a:lnTo>
                <a:lnTo>
                  <a:pt x="1206" y="696"/>
                </a:lnTo>
                <a:lnTo>
                  <a:pt x="1206" y="690"/>
                </a:lnTo>
                <a:lnTo>
                  <a:pt x="1212" y="678"/>
                </a:lnTo>
                <a:lnTo>
                  <a:pt x="1212" y="612"/>
                </a:lnTo>
                <a:lnTo>
                  <a:pt x="1212" y="678"/>
                </a:lnTo>
                <a:lnTo>
                  <a:pt x="1212" y="612"/>
                </a:lnTo>
                <a:lnTo>
                  <a:pt x="1218" y="630"/>
                </a:lnTo>
                <a:lnTo>
                  <a:pt x="1218" y="642"/>
                </a:lnTo>
                <a:lnTo>
                  <a:pt x="1224" y="648"/>
                </a:lnTo>
                <a:lnTo>
                  <a:pt x="1224" y="672"/>
                </a:lnTo>
                <a:lnTo>
                  <a:pt x="1230" y="630"/>
                </a:lnTo>
                <a:lnTo>
                  <a:pt x="1230" y="594"/>
                </a:lnTo>
                <a:lnTo>
                  <a:pt x="1230" y="642"/>
                </a:lnTo>
                <a:lnTo>
                  <a:pt x="1230" y="594"/>
                </a:lnTo>
                <a:lnTo>
                  <a:pt x="1236" y="630"/>
                </a:lnTo>
                <a:lnTo>
                  <a:pt x="1236" y="648"/>
                </a:lnTo>
                <a:lnTo>
                  <a:pt x="1242" y="636"/>
                </a:lnTo>
                <a:lnTo>
                  <a:pt x="1242" y="672"/>
                </a:lnTo>
                <a:lnTo>
                  <a:pt x="1248" y="642"/>
                </a:lnTo>
                <a:lnTo>
                  <a:pt x="1254" y="672"/>
                </a:lnTo>
                <a:lnTo>
                  <a:pt x="1254" y="588"/>
                </a:lnTo>
                <a:lnTo>
                  <a:pt x="1254" y="672"/>
                </a:lnTo>
                <a:lnTo>
                  <a:pt x="1254" y="588"/>
                </a:lnTo>
                <a:lnTo>
                  <a:pt x="1260" y="648"/>
                </a:lnTo>
                <a:lnTo>
                  <a:pt x="1260" y="672"/>
                </a:lnTo>
                <a:lnTo>
                  <a:pt x="1266" y="672"/>
                </a:lnTo>
                <a:lnTo>
                  <a:pt x="1266" y="660"/>
                </a:lnTo>
                <a:lnTo>
                  <a:pt x="1266" y="672"/>
                </a:lnTo>
                <a:lnTo>
                  <a:pt x="1266" y="660"/>
                </a:lnTo>
                <a:lnTo>
                  <a:pt x="1272" y="660"/>
                </a:lnTo>
                <a:lnTo>
                  <a:pt x="1272" y="630"/>
                </a:lnTo>
                <a:lnTo>
                  <a:pt x="1272" y="660"/>
                </a:lnTo>
                <a:lnTo>
                  <a:pt x="1272" y="630"/>
                </a:lnTo>
                <a:lnTo>
                  <a:pt x="1278" y="624"/>
                </a:lnTo>
                <a:lnTo>
                  <a:pt x="1278" y="600"/>
                </a:lnTo>
                <a:lnTo>
                  <a:pt x="1278" y="624"/>
                </a:lnTo>
                <a:lnTo>
                  <a:pt x="1278" y="600"/>
                </a:lnTo>
                <a:lnTo>
                  <a:pt x="1284" y="606"/>
                </a:lnTo>
                <a:lnTo>
                  <a:pt x="1284" y="618"/>
                </a:lnTo>
                <a:lnTo>
                  <a:pt x="1290" y="624"/>
                </a:lnTo>
                <a:lnTo>
                  <a:pt x="1290" y="552"/>
                </a:lnTo>
                <a:lnTo>
                  <a:pt x="1290" y="624"/>
                </a:lnTo>
                <a:lnTo>
                  <a:pt x="1290" y="552"/>
                </a:lnTo>
                <a:lnTo>
                  <a:pt x="1296" y="576"/>
                </a:lnTo>
                <a:lnTo>
                  <a:pt x="1296" y="606"/>
                </a:lnTo>
                <a:lnTo>
                  <a:pt x="1302" y="606"/>
                </a:lnTo>
                <a:lnTo>
                  <a:pt x="1302" y="660"/>
                </a:lnTo>
                <a:lnTo>
                  <a:pt x="1308" y="606"/>
                </a:lnTo>
                <a:lnTo>
                  <a:pt x="1308" y="666"/>
                </a:lnTo>
                <a:lnTo>
                  <a:pt x="1314" y="630"/>
                </a:lnTo>
                <a:lnTo>
                  <a:pt x="1314" y="624"/>
                </a:lnTo>
                <a:lnTo>
                  <a:pt x="1314" y="660"/>
                </a:lnTo>
                <a:lnTo>
                  <a:pt x="1314" y="624"/>
                </a:lnTo>
                <a:lnTo>
                  <a:pt x="1320" y="684"/>
                </a:lnTo>
                <a:lnTo>
                  <a:pt x="1320" y="654"/>
                </a:lnTo>
                <a:lnTo>
                  <a:pt x="1320" y="684"/>
                </a:lnTo>
                <a:lnTo>
                  <a:pt x="1320" y="654"/>
                </a:lnTo>
                <a:lnTo>
                  <a:pt x="1326" y="678"/>
                </a:lnTo>
                <a:lnTo>
                  <a:pt x="1326" y="702"/>
                </a:lnTo>
                <a:lnTo>
                  <a:pt x="1332" y="714"/>
                </a:lnTo>
                <a:lnTo>
                  <a:pt x="1338" y="690"/>
                </a:lnTo>
                <a:lnTo>
                  <a:pt x="1338" y="774"/>
                </a:lnTo>
                <a:lnTo>
                  <a:pt x="1344" y="768"/>
                </a:lnTo>
                <a:lnTo>
                  <a:pt x="1344" y="756"/>
                </a:lnTo>
                <a:lnTo>
                  <a:pt x="1344" y="768"/>
                </a:lnTo>
                <a:lnTo>
                  <a:pt x="1344" y="756"/>
                </a:lnTo>
                <a:lnTo>
                  <a:pt x="1350" y="744"/>
                </a:lnTo>
                <a:lnTo>
                  <a:pt x="1350" y="726"/>
                </a:lnTo>
                <a:lnTo>
                  <a:pt x="1350" y="744"/>
                </a:lnTo>
                <a:lnTo>
                  <a:pt x="1350" y="726"/>
                </a:lnTo>
                <a:lnTo>
                  <a:pt x="1356" y="852"/>
                </a:lnTo>
                <a:lnTo>
                  <a:pt x="1356" y="930"/>
                </a:lnTo>
                <a:lnTo>
                  <a:pt x="1362" y="960"/>
                </a:lnTo>
                <a:lnTo>
                  <a:pt x="1362" y="798"/>
                </a:lnTo>
                <a:lnTo>
                  <a:pt x="1362" y="960"/>
                </a:lnTo>
                <a:lnTo>
                  <a:pt x="1362" y="798"/>
                </a:lnTo>
                <a:lnTo>
                  <a:pt x="1368" y="810"/>
                </a:lnTo>
                <a:lnTo>
                  <a:pt x="1368" y="816"/>
                </a:lnTo>
                <a:lnTo>
                  <a:pt x="1374" y="816"/>
                </a:lnTo>
                <a:lnTo>
                  <a:pt x="1374" y="822"/>
                </a:lnTo>
                <a:lnTo>
                  <a:pt x="1380" y="822"/>
                </a:lnTo>
                <a:lnTo>
                  <a:pt x="1386" y="816"/>
                </a:lnTo>
                <a:lnTo>
                  <a:pt x="1386" y="846"/>
                </a:lnTo>
                <a:lnTo>
                  <a:pt x="1392" y="834"/>
                </a:lnTo>
                <a:lnTo>
                  <a:pt x="1392" y="804"/>
                </a:lnTo>
                <a:lnTo>
                  <a:pt x="1392" y="834"/>
                </a:lnTo>
                <a:lnTo>
                  <a:pt x="1392" y="804"/>
                </a:lnTo>
                <a:lnTo>
                  <a:pt x="1398" y="846"/>
                </a:lnTo>
                <a:lnTo>
                  <a:pt x="1398" y="834"/>
                </a:lnTo>
                <a:lnTo>
                  <a:pt x="1398" y="846"/>
                </a:lnTo>
                <a:lnTo>
                  <a:pt x="1398" y="834"/>
                </a:lnTo>
                <a:lnTo>
                  <a:pt x="1404" y="852"/>
                </a:lnTo>
                <a:lnTo>
                  <a:pt x="1404" y="828"/>
                </a:lnTo>
                <a:lnTo>
                  <a:pt x="1404" y="852"/>
                </a:lnTo>
                <a:lnTo>
                  <a:pt x="1404" y="828"/>
                </a:lnTo>
                <a:lnTo>
                  <a:pt x="1410" y="822"/>
                </a:lnTo>
                <a:lnTo>
                  <a:pt x="1410" y="780"/>
                </a:lnTo>
                <a:lnTo>
                  <a:pt x="1410" y="822"/>
                </a:lnTo>
                <a:lnTo>
                  <a:pt x="1410" y="780"/>
                </a:lnTo>
                <a:lnTo>
                  <a:pt x="1416" y="816"/>
                </a:lnTo>
                <a:lnTo>
                  <a:pt x="1416" y="786"/>
                </a:lnTo>
                <a:lnTo>
                  <a:pt x="1416" y="816"/>
                </a:lnTo>
                <a:lnTo>
                  <a:pt x="1416" y="786"/>
                </a:lnTo>
                <a:lnTo>
                  <a:pt x="1422" y="792"/>
                </a:lnTo>
                <a:lnTo>
                  <a:pt x="1422" y="768"/>
                </a:lnTo>
                <a:lnTo>
                  <a:pt x="1422" y="792"/>
                </a:lnTo>
                <a:lnTo>
                  <a:pt x="1422" y="768"/>
                </a:lnTo>
                <a:lnTo>
                  <a:pt x="1428" y="762"/>
                </a:lnTo>
                <a:lnTo>
                  <a:pt x="1428" y="744"/>
                </a:lnTo>
                <a:lnTo>
                  <a:pt x="1428" y="762"/>
                </a:lnTo>
                <a:lnTo>
                  <a:pt x="1428" y="744"/>
                </a:lnTo>
                <a:lnTo>
                  <a:pt x="1434" y="756"/>
                </a:lnTo>
                <a:lnTo>
                  <a:pt x="1434" y="732"/>
                </a:lnTo>
                <a:lnTo>
                  <a:pt x="1434" y="756"/>
                </a:lnTo>
                <a:lnTo>
                  <a:pt x="1434" y="732"/>
                </a:lnTo>
                <a:lnTo>
                  <a:pt x="1440" y="732"/>
                </a:lnTo>
                <a:lnTo>
                  <a:pt x="1446" y="738"/>
                </a:lnTo>
                <a:lnTo>
                  <a:pt x="1446" y="714"/>
                </a:lnTo>
                <a:lnTo>
                  <a:pt x="1446" y="738"/>
                </a:lnTo>
                <a:lnTo>
                  <a:pt x="1446" y="714"/>
                </a:lnTo>
                <a:lnTo>
                  <a:pt x="1452" y="684"/>
                </a:lnTo>
                <a:lnTo>
                  <a:pt x="1458" y="708"/>
                </a:lnTo>
                <a:lnTo>
                  <a:pt x="1458" y="702"/>
                </a:lnTo>
                <a:lnTo>
                  <a:pt x="1458" y="708"/>
                </a:lnTo>
                <a:lnTo>
                  <a:pt x="1458" y="702"/>
                </a:lnTo>
                <a:lnTo>
                  <a:pt x="1464" y="660"/>
                </a:lnTo>
                <a:lnTo>
                  <a:pt x="1470" y="678"/>
                </a:lnTo>
                <a:lnTo>
                  <a:pt x="1470" y="672"/>
                </a:lnTo>
                <a:lnTo>
                  <a:pt x="1470" y="678"/>
                </a:lnTo>
                <a:lnTo>
                  <a:pt x="1470" y="672"/>
                </a:lnTo>
                <a:lnTo>
                  <a:pt x="1476" y="720"/>
                </a:lnTo>
                <a:lnTo>
                  <a:pt x="1476" y="660"/>
                </a:lnTo>
                <a:lnTo>
                  <a:pt x="1476" y="720"/>
                </a:lnTo>
                <a:lnTo>
                  <a:pt x="1476" y="660"/>
                </a:lnTo>
                <a:lnTo>
                  <a:pt x="1482" y="726"/>
                </a:lnTo>
                <a:lnTo>
                  <a:pt x="1482" y="750"/>
                </a:lnTo>
                <a:lnTo>
                  <a:pt x="1488" y="726"/>
                </a:lnTo>
                <a:lnTo>
                  <a:pt x="1488" y="810"/>
                </a:lnTo>
                <a:lnTo>
                  <a:pt x="1494" y="822"/>
                </a:lnTo>
                <a:lnTo>
                  <a:pt x="1494" y="834"/>
                </a:lnTo>
                <a:lnTo>
                  <a:pt x="1500" y="864"/>
                </a:lnTo>
                <a:lnTo>
                  <a:pt x="1500" y="876"/>
                </a:lnTo>
                <a:lnTo>
                  <a:pt x="1506" y="906"/>
                </a:lnTo>
                <a:lnTo>
                  <a:pt x="1506" y="930"/>
                </a:lnTo>
                <a:lnTo>
                  <a:pt x="1512" y="918"/>
                </a:lnTo>
                <a:lnTo>
                  <a:pt x="1512" y="912"/>
                </a:lnTo>
                <a:lnTo>
                  <a:pt x="1512" y="918"/>
                </a:lnTo>
                <a:lnTo>
                  <a:pt x="1512" y="912"/>
                </a:lnTo>
                <a:lnTo>
                  <a:pt x="1518" y="930"/>
                </a:lnTo>
                <a:lnTo>
                  <a:pt x="1518" y="936"/>
                </a:lnTo>
                <a:lnTo>
                  <a:pt x="1524" y="924"/>
                </a:lnTo>
                <a:lnTo>
                  <a:pt x="1524" y="912"/>
                </a:lnTo>
                <a:lnTo>
                  <a:pt x="1524" y="924"/>
                </a:lnTo>
                <a:lnTo>
                  <a:pt x="1524" y="912"/>
                </a:lnTo>
                <a:lnTo>
                  <a:pt x="1530" y="930"/>
                </a:lnTo>
                <a:lnTo>
                  <a:pt x="1530" y="942"/>
                </a:lnTo>
                <a:lnTo>
                  <a:pt x="1536" y="942"/>
                </a:lnTo>
                <a:lnTo>
                  <a:pt x="1536" y="918"/>
                </a:lnTo>
                <a:lnTo>
                  <a:pt x="1536" y="942"/>
                </a:lnTo>
                <a:lnTo>
                  <a:pt x="1536" y="918"/>
                </a:lnTo>
                <a:lnTo>
                  <a:pt x="1542" y="900"/>
                </a:lnTo>
                <a:lnTo>
                  <a:pt x="1542" y="894"/>
                </a:lnTo>
                <a:lnTo>
                  <a:pt x="1542" y="900"/>
                </a:lnTo>
                <a:lnTo>
                  <a:pt x="1542" y="894"/>
                </a:lnTo>
                <a:lnTo>
                  <a:pt x="1548" y="870"/>
                </a:lnTo>
                <a:lnTo>
                  <a:pt x="1548" y="858"/>
                </a:lnTo>
                <a:lnTo>
                  <a:pt x="1548" y="870"/>
                </a:lnTo>
                <a:lnTo>
                  <a:pt x="1548" y="858"/>
                </a:lnTo>
                <a:lnTo>
                  <a:pt x="1554" y="816"/>
                </a:lnTo>
                <a:lnTo>
                  <a:pt x="1554" y="792"/>
                </a:lnTo>
                <a:lnTo>
                  <a:pt x="1554" y="816"/>
                </a:lnTo>
                <a:lnTo>
                  <a:pt x="1554" y="792"/>
                </a:lnTo>
                <a:lnTo>
                  <a:pt x="1560" y="816"/>
                </a:lnTo>
                <a:lnTo>
                  <a:pt x="1560" y="768"/>
                </a:lnTo>
                <a:lnTo>
                  <a:pt x="1560" y="816"/>
                </a:lnTo>
                <a:lnTo>
                  <a:pt x="1560" y="768"/>
                </a:lnTo>
                <a:lnTo>
                  <a:pt x="1566" y="762"/>
                </a:lnTo>
                <a:lnTo>
                  <a:pt x="1566" y="732"/>
                </a:lnTo>
                <a:lnTo>
                  <a:pt x="1566" y="762"/>
                </a:lnTo>
                <a:lnTo>
                  <a:pt x="1566" y="732"/>
                </a:lnTo>
                <a:lnTo>
                  <a:pt x="1572" y="726"/>
                </a:lnTo>
                <a:lnTo>
                  <a:pt x="1572" y="714"/>
                </a:lnTo>
                <a:lnTo>
                  <a:pt x="1572" y="726"/>
                </a:lnTo>
                <a:lnTo>
                  <a:pt x="1572" y="714"/>
                </a:lnTo>
                <a:lnTo>
                  <a:pt x="1578" y="720"/>
                </a:lnTo>
                <a:lnTo>
                  <a:pt x="1578" y="666"/>
                </a:lnTo>
                <a:lnTo>
                  <a:pt x="1578" y="720"/>
                </a:lnTo>
                <a:lnTo>
                  <a:pt x="1578" y="666"/>
                </a:lnTo>
                <a:lnTo>
                  <a:pt x="1584" y="714"/>
                </a:lnTo>
                <a:lnTo>
                  <a:pt x="1584" y="684"/>
                </a:lnTo>
                <a:lnTo>
                  <a:pt x="1584" y="714"/>
                </a:lnTo>
                <a:lnTo>
                  <a:pt x="1584" y="684"/>
                </a:lnTo>
                <a:lnTo>
                  <a:pt x="1590" y="726"/>
                </a:lnTo>
                <a:lnTo>
                  <a:pt x="1590" y="678"/>
                </a:lnTo>
                <a:lnTo>
                  <a:pt x="1590" y="726"/>
                </a:lnTo>
                <a:lnTo>
                  <a:pt x="1590" y="678"/>
                </a:lnTo>
                <a:lnTo>
                  <a:pt x="1596" y="678"/>
                </a:lnTo>
                <a:lnTo>
                  <a:pt x="1596" y="648"/>
                </a:lnTo>
                <a:lnTo>
                  <a:pt x="1596" y="678"/>
                </a:lnTo>
                <a:lnTo>
                  <a:pt x="1596" y="648"/>
                </a:lnTo>
                <a:lnTo>
                  <a:pt x="1602" y="624"/>
                </a:lnTo>
                <a:lnTo>
                  <a:pt x="1602" y="612"/>
                </a:lnTo>
                <a:lnTo>
                  <a:pt x="1602" y="624"/>
                </a:lnTo>
                <a:lnTo>
                  <a:pt x="1602" y="612"/>
                </a:lnTo>
                <a:lnTo>
                  <a:pt x="1608" y="690"/>
                </a:lnTo>
                <a:lnTo>
                  <a:pt x="1608" y="654"/>
                </a:lnTo>
                <a:lnTo>
                  <a:pt x="1608" y="690"/>
                </a:lnTo>
                <a:lnTo>
                  <a:pt x="1608" y="654"/>
                </a:lnTo>
                <a:lnTo>
                  <a:pt x="1614" y="642"/>
                </a:lnTo>
                <a:lnTo>
                  <a:pt x="1614" y="624"/>
                </a:lnTo>
                <a:lnTo>
                  <a:pt x="1614" y="642"/>
                </a:lnTo>
                <a:lnTo>
                  <a:pt x="1614" y="624"/>
                </a:lnTo>
                <a:lnTo>
                  <a:pt x="1620" y="618"/>
                </a:lnTo>
                <a:lnTo>
                  <a:pt x="1620" y="612"/>
                </a:lnTo>
                <a:lnTo>
                  <a:pt x="1620" y="618"/>
                </a:lnTo>
                <a:lnTo>
                  <a:pt x="1620" y="612"/>
                </a:lnTo>
                <a:lnTo>
                  <a:pt x="1626" y="690"/>
                </a:lnTo>
                <a:lnTo>
                  <a:pt x="1626" y="678"/>
                </a:lnTo>
                <a:lnTo>
                  <a:pt x="1626" y="690"/>
                </a:lnTo>
                <a:lnTo>
                  <a:pt x="1626" y="678"/>
                </a:lnTo>
                <a:lnTo>
                  <a:pt x="1632" y="738"/>
                </a:lnTo>
                <a:lnTo>
                  <a:pt x="1632" y="756"/>
                </a:lnTo>
                <a:lnTo>
                  <a:pt x="1638" y="834"/>
                </a:lnTo>
                <a:lnTo>
                  <a:pt x="1638" y="828"/>
                </a:lnTo>
                <a:lnTo>
                  <a:pt x="1638" y="834"/>
                </a:lnTo>
                <a:lnTo>
                  <a:pt x="1638" y="828"/>
                </a:lnTo>
                <a:lnTo>
                  <a:pt x="1644" y="894"/>
                </a:lnTo>
                <a:lnTo>
                  <a:pt x="1644" y="912"/>
                </a:lnTo>
                <a:lnTo>
                  <a:pt x="1650" y="942"/>
                </a:lnTo>
                <a:lnTo>
                  <a:pt x="1650" y="918"/>
                </a:lnTo>
                <a:lnTo>
                  <a:pt x="1650" y="942"/>
                </a:lnTo>
                <a:lnTo>
                  <a:pt x="1650" y="918"/>
                </a:lnTo>
                <a:lnTo>
                  <a:pt x="1656" y="924"/>
                </a:lnTo>
                <a:lnTo>
                  <a:pt x="1656" y="954"/>
                </a:lnTo>
                <a:lnTo>
                  <a:pt x="1662" y="948"/>
                </a:lnTo>
                <a:lnTo>
                  <a:pt x="1662" y="906"/>
                </a:lnTo>
                <a:lnTo>
                  <a:pt x="1662" y="948"/>
                </a:lnTo>
                <a:lnTo>
                  <a:pt x="1662" y="906"/>
                </a:lnTo>
                <a:lnTo>
                  <a:pt x="1668" y="912"/>
                </a:lnTo>
                <a:lnTo>
                  <a:pt x="1674" y="888"/>
                </a:lnTo>
                <a:lnTo>
                  <a:pt x="1674" y="864"/>
                </a:lnTo>
                <a:lnTo>
                  <a:pt x="1674" y="888"/>
                </a:lnTo>
                <a:lnTo>
                  <a:pt x="1674" y="864"/>
                </a:lnTo>
                <a:lnTo>
                  <a:pt x="1680" y="846"/>
                </a:lnTo>
                <a:lnTo>
                  <a:pt x="1680" y="792"/>
                </a:lnTo>
                <a:lnTo>
                  <a:pt x="1680" y="846"/>
                </a:lnTo>
                <a:lnTo>
                  <a:pt x="1680" y="792"/>
                </a:lnTo>
                <a:lnTo>
                  <a:pt x="1686" y="768"/>
                </a:lnTo>
                <a:lnTo>
                  <a:pt x="1686" y="738"/>
                </a:lnTo>
                <a:lnTo>
                  <a:pt x="1686" y="768"/>
                </a:lnTo>
                <a:lnTo>
                  <a:pt x="1686" y="738"/>
                </a:lnTo>
                <a:lnTo>
                  <a:pt x="1692" y="750"/>
                </a:lnTo>
                <a:lnTo>
                  <a:pt x="1692" y="726"/>
                </a:lnTo>
                <a:lnTo>
                  <a:pt x="1692" y="750"/>
                </a:lnTo>
                <a:lnTo>
                  <a:pt x="1692" y="726"/>
                </a:lnTo>
                <a:lnTo>
                  <a:pt x="1698" y="684"/>
                </a:lnTo>
                <a:lnTo>
                  <a:pt x="1698" y="642"/>
                </a:lnTo>
                <a:lnTo>
                  <a:pt x="1698" y="684"/>
                </a:lnTo>
                <a:lnTo>
                  <a:pt x="1698" y="642"/>
                </a:lnTo>
                <a:lnTo>
                  <a:pt x="1704" y="672"/>
                </a:lnTo>
                <a:lnTo>
                  <a:pt x="1704" y="648"/>
                </a:lnTo>
                <a:lnTo>
                  <a:pt x="1704" y="672"/>
                </a:lnTo>
                <a:lnTo>
                  <a:pt x="1704" y="648"/>
                </a:lnTo>
                <a:lnTo>
                  <a:pt x="1710" y="642"/>
                </a:lnTo>
                <a:lnTo>
                  <a:pt x="1710" y="594"/>
                </a:lnTo>
                <a:lnTo>
                  <a:pt x="1710" y="642"/>
                </a:lnTo>
                <a:lnTo>
                  <a:pt x="1710" y="594"/>
                </a:lnTo>
                <a:lnTo>
                  <a:pt x="1716" y="660"/>
                </a:lnTo>
                <a:lnTo>
                  <a:pt x="1716" y="636"/>
                </a:lnTo>
                <a:lnTo>
                  <a:pt x="1716" y="660"/>
                </a:lnTo>
                <a:lnTo>
                  <a:pt x="1716" y="636"/>
                </a:lnTo>
                <a:lnTo>
                  <a:pt x="1722" y="630"/>
                </a:lnTo>
                <a:lnTo>
                  <a:pt x="1728" y="624"/>
                </a:lnTo>
                <a:lnTo>
                  <a:pt x="1728" y="636"/>
                </a:lnTo>
                <a:lnTo>
                  <a:pt x="1734" y="654"/>
                </a:lnTo>
                <a:lnTo>
                  <a:pt x="1734" y="588"/>
                </a:lnTo>
                <a:lnTo>
                  <a:pt x="1734" y="654"/>
                </a:lnTo>
                <a:lnTo>
                  <a:pt x="1734" y="588"/>
                </a:lnTo>
                <a:lnTo>
                  <a:pt x="1740" y="594"/>
                </a:lnTo>
                <a:lnTo>
                  <a:pt x="1740" y="612"/>
                </a:lnTo>
                <a:lnTo>
                  <a:pt x="1746" y="582"/>
                </a:lnTo>
                <a:lnTo>
                  <a:pt x="1746" y="606"/>
                </a:lnTo>
                <a:lnTo>
                  <a:pt x="1752" y="588"/>
                </a:lnTo>
                <a:lnTo>
                  <a:pt x="1752" y="612"/>
                </a:lnTo>
                <a:lnTo>
                  <a:pt x="1752" y="606"/>
                </a:lnTo>
                <a:lnTo>
                  <a:pt x="1758" y="588"/>
                </a:lnTo>
                <a:lnTo>
                  <a:pt x="1758" y="558"/>
                </a:lnTo>
                <a:lnTo>
                  <a:pt x="1758" y="588"/>
                </a:lnTo>
                <a:lnTo>
                  <a:pt x="1758" y="558"/>
                </a:lnTo>
                <a:lnTo>
                  <a:pt x="1764" y="540"/>
                </a:lnTo>
                <a:lnTo>
                  <a:pt x="1764" y="612"/>
                </a:lnTo>
                <a:lnTo>
                  <a:pt x="1770" y="642"/>
                </a:lnTo>
                <a:lnTo>
                  <a:pt x="1770" y="678"/>
                </a:lnTo>
                <a:lnTo>
                  <a:pt x="1776" y="666"/>
                </a:lnTo>
                <a:lnTo>
                  <a:pt x="1776" y="678"/>
                </a:lnTo>
                <a:lnTo>
                  <a:pt x="1782" y="744"/>
                </a:lnTo>
                <a:lnTo>
                  <a:pt x="1782" y="708"/>
                </a:lnTo>
                <a:lnTo>
                  <a:pt x="1782" y="744"/>
                </a:lnTo>
                <a:lnTo>
                  <a:pt x="1782" y="708"/>
                </a:lnTo>
                <a:lnTo>
                  <a:pt x="1788" y="768"/>
                </a:lnTo>
                <a:lnTo>
                  <a:pt x="1788" y="732"/>
                </a:lnTo>
                <a:lnTo>
                  <a:pt x="1788" y="768"/>
                </a:lnTo>
                <a:lnTo>
                  <a:pt x="1788" y="732"/>
                </a:lnTo>
                <a:lnTo>
                  <a:pt x="1794" y="756"/>
                </a:lnTo>
                <a:lnTo>
                  <a:pt x="1794" y="708"/>
                </a:lnTo>
                <a:lnTo>
                  <a:pt x="1794" y="756"/>
                </a:lnTo>
                <a:lnTo>
                  <a:pt x="1794" y="708"/>
                </a:lnTo>
                <a:lnTo>
                  <a:pt x="1800" y="696"/>
                </a:lnTo>
                <a:lnTo>
                  <a:pt x="1800" y="690"/>
                </a:lnTo>
                <a:lnTo>
                  <a:pt x="1800" y="696"/>
                </a:lnTo>
                <a:lnTo>
                  <a:pt x="1800" y="690"/>
                </a:lnTo>
                <a:lnTo>
                  <a:pt x="1806" y="678"/>
                </a:lnTo>
                <a:lnTo>
                  <a:pt x="1806" y="672"/>
                </a:lnTo>
                <a:lnTo>
                  <a:pt x="1806" y="678"/>
                </a:lnTo>
                <a:lnTo>
                  <a:pt x="1806" y="672"/>
                </a:lnTo>
                <a:lnTo>
                  <a:pt x="1812" y="642"/>
                </a:lnTo>
                <a:lnTo>
                  <a:pt x="1812" y="588"/>
                </a:lnTo>
                <a:lnTo>
                  <a:pt x="1812" y="642"/>
                </a:lnTo>
                <a:lnTo>
                  <a:pt x="1812" y="588"/>
                </a:lnTo>
                <a:lnTo>
                  <a:pt x="1818" y="552"/>
                </a:lnTo>
                <a:lnTo>
                  <a:pt x="1818" y="600"/>
                </a:lnTo>
                <a:lnTo>
                  <a:pt x="1824" y="606"/>
                </a:lnTo>
                <a:lnTo>
                  <a:pt x="1824" y="540"/>
                </a:lnTo>
                <a:lnTo>
                  <a:pt x="1824" y="606"/>
                </a:lnTo>
                <a:lnTo>
                  <a:pt x="1824" y="540"/>
                </a:lnTo>
                <a:lnTo>
                  <a:pt x="1830" y="552"/>
                </a:lnTo>
                <a:lnTo>
                  <a:pt x="1830" y="558"/>
                </a:lnTo>
                <a:lnTo>
                  <a:pt x="1836" y="582"/>
                </a:lnTo>
                <a:lnTo>
                  <a:pt x="1836" y="558"/>
                </a:lnTo>
                <a:lnTo>
                  <a:pt x="1836" y="588"/>
                </a:lnTo>
                <a:lnTo>
                  <a:pt x="1836" y="558"/>
                </a:lnTo>
                <a:lnTo>
                  <a:pt x="1842" y="582"/>
                </a:lnTo>
                <a:lnTo>
                  <a:pt x="1842" y="576"/>
                </a:lnTo>
                <a:lnTo>
                  <a:pt x="1842" y="582"/>
                </a:lnTo>
                <a:lnTo>
                  <a:pt x="1842" y="576"/>
                </a:lnTo>
                <a:lnTo>
                  <a:pt x="1848" y="582"/>
                </a:lnTo>
                <a:lnTo>
                  <a:pt x="1848" y="558"/>
                </a:lnTo>
                <a:lnTo>
                  <a:pt x="1848" y="582"/>
                </a:lnTo>
                <a:lnTo>
                  <a:pt x="1848" y="558"/>
                </a:lnTo>
                <a:lnTo>
                  <a:pt x="1854" y="576"/>
                </a:lnTo>
                <a:lnTo>
                  <a:pt x="1854" y="540"/>
                </a:lnTo>
                <a:lnTo>
                  <a:pt x="1854" y="576"/>
                </a:lnTo>
                <a:lnTo>
                  <a:pt x="1854" y="540"/>
                </a:lnTo>
                <a:lnTo>
                  <a:pt x="1860" y="564"/>
                </a:lnTo>
                <a:lnTo>
                  <a:pt x="1860" y="498"/>
                </a:lnTo>
                <a:lnTo>
                  <a:pt x="1860" y="564"/>
                </a:lnTo>
                <a:lnTo>
                  <a:pt x="1860" y="498"/>
                </a:lnTo>
                <a:lnTo>
                  <a:pt x="1866" y="570"/>
                </a:lnTo>
                <a:lnTo>
                  <a:pt x="1872" y="606"/>
                </a:lnTo>
                <a:lnTo>
                  <a:pt x="1872" y="552"/>
                </a:lnTo>
                <a:lnTo>
                  <a:pt x="1872" y="606"/>
                </a:lnTo>
                <a:lnTo>
                  <a:pt x="1872" y="552"/>
                </a:lnTo>
                <a:lnTo>
                  <a:pt x="1878" y="564"/>
                </a:lnTo>
                <a:lnTo>
                  <a:pt x="1878" y="516"/>
                </a:lnTo>
                <a:lnTo>
                  <a:pt x="1878" y="564"/>
                </a:lnTo>
                <a:lnTo>
                  <a:pt x="1878" y="516"/>
                </a:lnTo>
                <a:lnTo>
                  <a:pt x="1884" y="564"/>
                </a:lnTo>
                <a:lnTo>
                  <a:pt x="1884" y="528"/>
                </a:lnTo>
                <a:lnTo>
                  <a:pt x="1884" y="564"/>
                </a:lnTo>
                <a:lnTo>
                  <a:pt x="1884" y="528"/>
                </a:lnTo>
                <a:lnTo>
                  <a:pt x="1890" y="504"/>
                </a:lnTo>
                <a:lnTo>
                  <a:pt x="1890" y="498"/>
                </a:lnTo>
                <a:lnTo>
                  <a:pt x="1890" y="504"/>
                </a:lnTo>
                <a:lnTo>
                  <a:pt x="1890" y="498"/>
                </a:lnTo>
                <a:lnTo>
                  <a:pt x="1896" y="480"/>
                </a:lnTo>
                <a:lnTo>
                  <a:pt x="1896" y="546"/>
                </a:lnTo>
                <a:lnTo>
                  <a:pt x="1902" y="510"/>
                </a:lnTo>
                <a:lnTo>
                  <a:pt x="1902" y="552"/>
                </a:lnTo>
                <a:lnTo>
                  <a:pt x="1908" y="498"/>
                </a:lnTo>
                <a:lnTo>
                  <a:pt x="1908" y="534"/>
                </a:lnTo>
                <a:lnTo>
                  <a:pt x="1914" y="522"/>
                </a:lnTo>
                <a:lnTo>
                  <a:pt x="1920" y="552"/>
                </a:lnTo>
                <a:lnTo>
                  <a:pt x="1920" y="522"/>
                </a:lnTo>
                <a:lnTo>
                  <a:pt x="1920" y="552"/>
                </a:lnTo>
                <a:lnTo>
                  <a:pt x="1920" y="522"/>
                </a:lnTo>
                <a:lnTo>
                  <a:pt x="1926" y="588"/>
                </a:lnTo>
                <a:lnTo>
                  <a:pt x="1926" y="516"/>
                </a:lnTo>
                <a:lnTo>
                  <a:pt x="1926" y="588"/>
                </a:lnTo>
                <a:lnTo>
                  <a:pt x="1926" y="516"/>
                </a:lnTo>
                <a:lnTo>
                  <a:pt x="1932" y="468"/>
                </a:lnTo>
                <a:lnTo>
                  <a:pt x="1932" y="540"/>
                </a:lnTo>
                <a:lnTo>
                  <a:pt x="1938" y="534"/>
                </a:lnTo>
                <a:lnTo>
                  <a:pt x="1938" y="516"/>
                </a:lnTo>
                <a:lnTo>
                  <a:pt x="1938" y="534"/>
                </a:lnTo>
                <a:lnTo>
                  <a:pt x="1938" y="516"/>
                </a:lnTo>
                <a:lnTo>
                  <a:pt x="1944" y="480"/>
                </a:lnTo>
                <a:lnTo>
                  <a:pt x="1944" y="558"/>
                </a:lnTo>
                <a:lnTo>
                  <a:pt x="1950" y="564"/>
                </a:lnTo>
                <a:lnTo>
                  <a:pt x="1950" y="492"/>
                </a:lnTo>
                <a:lnTo>
                  <a:pt x="1950" y="564"/>
                </a:lnTo>
                <a:lnTo>
                  <a:pt x="1950" y="492"/>
                </a:lnTo>
                <a:lnTo>
                  <a:pt x="1956" y="546"/>
                </a:lnTo>
                <a:lnTo>
                  <a:pt x="1956" y="522"/>
                </a:lnTo>
                <a:lnTo>
                  <a:pt x="1956" y="546"/>
                </a:lnTo>
                <a:lnTo>
                  <a:pt x="1956" y="522"/>
                </a:lnTo>
                <a:lnTo>
                  <a:pt x="1962" y="456"/>
                </a:lnTo>
                <a:lnTo>
                  <a:pt x="1962" y="474"/>
                </a:lnTo>
                <a:lnTo>
                  <a:pt x="1968" y="480"/>
                </a:lnTo>
                <a:lnTo>
                  <a:pt x="1968" y="492"/>
                </a:lnTo>
                <a:lnTo>
                  <a:pt x="1974" y="492"/>
                </a:lnTo>
                <a:lnTo>
                  <a:pt x="1974" y="444"/>
                </a:lnTo>
                <a:lnTo>
                  <a:pt x="1974" y="492"/>
                </a:lnTo>
                <a:lnTo>
                  <a:pt x="1974" y="444"/>
                </a:lnTo>
                <a:lnTo>
                  <a:pt x="1980" y="444"/>
                </a:lnTo>
                <a:lnTo>
                  <a:pt x="1980" y="414"/>
                </a:lnTo>
                <a:lnTo>
                  <a:pt x="1980" y="444"/>
                </a:lnTo>
                <a:lnTo>
                  <a:pt x="1980" y="414"/>
                </a:lnTo>
                <a:lnTo>
                  <a:pt x="1986" y="414"/>
                </a:lnTo>
                <a:lnTo>
                  <a:pt x="1986" y="378"/>
                </a:lnTo>
                <a:lnTo>
                  <a:pt x="1986" y="414"/>
                </a:lnTo>
                <a:lnTo>
                  <a:pt x="1986" y="378"/>
                </a:lnTo>
                <a:lnTo>
                  <a:pt x="1992" y="438"/>
                </a:lnTo>
                <a:lnTo>
                  <a:pt x="1992" y="384"/>
                </a:lnTo>
                <a:lnTo>
                  <a:pt x="1992" y="438"/>
                </a:lnTo>
                <a:lnTo>
                  <a:pt x="1992" y="384"/>
                </a:lnTo>
                <a:lnTo>
                  <a:pt x="1998" y="330"/>
                </a:lnTo>
                <a:lnTo>
                  <a:pt x="1998" y="384"/>
                </a:lnTo>
                <a:lnTo>
                  <a:pt x="2004" y="336"/>
                </a:lnTo>
                <a:lnTo>
                  <a:pt x="2004" y="330"/>
                </a:lnTo>
                <a:lnTo>
                  <a:pt x="2004" y="336"/>
                </a:lnTo>
                <a:lnTo>
                  <a:pt x="2004" y="330"/>
                </a:lnTo>
                <a:lnTo>
                  <a:pt x="2010" y="354"/>
                </a:lnTo>
                <a:lnTo>
                  <a:pt x="2010" y="264"/>
                </a:lnTo>
                <a:lnTo>
                  <a:pt x="2010" y="354"/>
                </a:lnTo>
                <a:lnTo>
                  <a:pt x="2010" y="264"/>
                </a:lnTo>
                <a:lnTo>
                  <a:pt x="2016" y="270"/>
                </a:lnTo>
                <a:lnTo>
                  <a:pt x="2016" y="348"/>
                </a:lnTo>
                <a:lnTo>
                  <a:pt x="2022" y="366"/>
                </a:lnTo>
                <a:lnTo>
                  <a:pt x="2022" y="318"/>
                </a:lnTo>
                <a:lnTo>
                  <a:pt x="2022" y="366"/>
                </a:lnTo>
                <a:lnTo>
                  <a:pt x="2022" y="318"/>
                </a:lnTo>
                <a:lnTo>
                  <a:pt x="2028" y="330"/>
                </a:lnTo>
                <a:lnTo>
                  <a:pt x="2028" y="258"/>
                </a:lnTo>
                <a:lnTo>
                  <a:pt x="2028" y="330"/>
                </a:lnTo>
                <a:lnTo>
                  <a:pt x="2028" y="258"/>
                </a:lnTo>
                <a:lnTo>
                  <a:pt x="2034" y="252"/>
                </a:lnTo>
                <a:lnTo>
                  <a:pt x="2034" y="234"/>
                </a:lnTo>
                <a:lnTo>
                  <a:pt x="2034" y="252"/>
                </a:lnTo>
                <a:lnTo>
                  <a:pt x="2034" y="234"/>
                </a:lnTo>
                <a:lnTo>
                  <a:pt x="2040" y="216"/>
                </a:lnTo>
                <a:lnTo>
                  <a:pt x="2040" y="276"/>
                </a:lnTo>
                <a:lnTo>
                  <a:pt x="2046" y="210"/>
                </a:lnTo>
                <a:lnTo>
                  <a:pt x="2046" y="228"/>
                </a:lnTo>
                <a:lnTo>
                  <a:pt x="2052" y="132"/>
                </a:lnTo>
                <a:lnTo>
                  <a:pt x="2052" y="126"/>
                </a:lnTo>
                <a:lnTo>
                  <a:pt x="2052" y="132"/>
                </a:lnTo>
                <a:lnTo>
                  <a:pt x="2052" y="126"/>
                </a:lnTo>
                <a:lnTo>
                  <a:pt x="2058" y="150"/>
                </a:lnTo>
                <a:lnTo>
                  <a:pt x="2058" y="180"/>
                </a:lnTo>
                <a:lnTo>
                  <a:pt x="2064" y="114"/>
                </a:lnTo>
                <a:lnTo>
                  <a:pt x="2064" y="186"/>
                </a:lnTo>
                <a:lnTo>
                  <a:pt x="2070" y="108"/>
                </a:lnTo>
                <a:lnTo>
                  <a:pt x="2070" y="96"/>
                </a:lnTo>
                <a:lnTo>
                  <a:pt x="2070" y="108"/>
                </a:lnTo>
                <a:lnTo>
                  <a:pt x="2070" y="96"/>
                </a:lnTo>
                <a:lnTo>
                  <a:pt x="2076" y="84"/>
                </a:lnTo>
                <a:lnTo>
                  <a:pt x="2076" y="108"/>
                </a:lnTo>
                <a:lnTo>
                  <a:pt x="2082" y="144"/>
                </a:lnTo>
                <a:lnTo>
                  <a:pt x="2082" y="42"/>
                </a:lnTo>
                <a:lnTo>
                  <a:pt x="2082" y="144"/>
                </a:lnTo>
                <a:lnTo>
                  <a:pt x="2082" y="42"/>
                </a:lnTo>
                <a:lnTo>
                  <a:pt x="2088" y="0"/>
                </a:lnTo>
                <a:lnTo>
                  <a:pt x="2088" y="54"/>
                </a:lnTo>
                <a:lnTo>
                  <a:pt x="2094" y="84"/>
                </a:lnTo>
                <a:lnTo>
                  <a:pt x="2094" y="66"/>
                </a:lnTo>
                <a:lnTo>
                  <a:pt x="2094" y="84"/>
                </a:lnTo>
                <a:lnTo>
                  <a:pt x="2094" y="66"/>
                </a:lnTo>
                <a:lnTo>
                  <a:pt x="2100" y="12"/>
                </a:lnTo>
              </a:path>
            </a:pathLst>
          </a:custGeom>
          <a:ln>
            <a:solidFill>
              <a:srgbClr val="000099"/>
            </a:solidFill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41" name="Freeform 57"/>
          <p:cNvSpPr>
            <a:spLocks/>
          </p:cNvSpPr>
          <p:nvPr/>
        </p:nvSpPr>
        <p:spPr bwMode="auto">
          <a:xfrm>
            <a:off x="7577138" y="4057650"/>
            <a:ext cx="962025" cy="1552575"/>
          </a:xfrm>
          <a:custGeom>
            <a:avLst/>
            <a:gdLst>
              <a:gd name="T0" fmla="*/ 6 w 606"/>
              <a:gd name="T1" fmla="*/ 0 h 978"/>
              <a:gd name="T2" fmla="*/ 18 w 606"/>
              <a:gd name="T3" fmla="*/ 90 h 978"/>
              <a:gd name="T4" fmla="*/ 30 w 606"/>
              <a:gd name="T5" fmla="*/ 114 h 978"/>
              <a:gd name="T6" fmla="*/ 36 w 606"/>
              <a:gd name="T7" fmla="*/ 120 h 978"/>
              <a:gd name="T8" fmla="*/ 48 w 606"/>
              <a:gd name="T9" fmla="*/ 192 h 978"/>
              <a:gd name="T10" fmla="*/ 54 w 606"/>
              <a:gd name="T11" fmla="*/ 114 h 978"/>
              <a:gd name="T12" fmla="*/ 72 w 606"/>
              <a:gd name="T13" fmla="*/ 246 h 978"/>
              <a:gd name="T14" fmla="*/ 78 w 606"/>
              <a:gd name="T15" fmla="*/ 144 h 978"/>
              <a:gd name="T16" fmla="*/ 90 w 606"/>
              <a:gd name="T17" fmla="*/ 276 h 978"/>
              <a:gd name="T18" fmla="*/ 102 w 606"/>
              <a:gd name="T19" fmla="*/ 294 h 978"/>
              <a:gd name="T20" fmla="*/ 120 w 606"/>
              <a:gd name="T21" fmla="*/ 318 h 978"/>
              <a:gd name="T22" fmla="*/ 126 w 606"/>
              <a:gd name="T23" fmla="*/ 396 h 978"/>
              <a:gd name="T24" fmla="*/ 144 w 606"/>
              <a:gd name="T25" fmla="*/ 816 h 978"/>
              <a:gd name="T26" fmla="*/ 156 w 606"/>
              <a:gd name="T27" fmla="*/ 978 h 978"/>
              <a:gd name="T28" fmla="*/ 174 w 606"/>
              <a:gd name="T29" fmla="*/ 924 h 978"/>
              <a:gd name="T30" fmla="*/ 186 w 606"/>
              <a:gd name="T31" fmla="*/ 906 h 978"/>
              <a:gd name="T32" fmla="*/ 198 w 606"/>
              <a:gd name="T33" fmla="*/ 900 h 978"/>
              <a:gd name="T34" fmla="*/ 204 w 606"/>
              <a:gd name="T35" fmla="*/ 900 h 978"/>
              <a:gd name="T36" fmla="*/ 216 w 606"/>
              <a:gd name="T37" fmla="*/ 918 h 978"/>
              <a:gd name="T38" fmla="*/ 222 w 606"/>
              <a:gd name="T39" fmla="*/ 906 h 978"/>
              <a:gd name="T40" fmla="*/ 234 w 606"/>
              <a:gd name="T41" fmla="*/ 894 h 978"/>
              <a:gd name="T42" fmla="*/ 240 w 606"/>
              <a:gd name="T43" fmla="*/ 918 h 978"/>
              <a:gd name="T44" fmla="*/ 252 w 606"/>
              <a:gd name="T45" fmla="*/ 912 h 978"/>
              <a:gd name="T46" fmla="*/ 258 w 606"/>
              <a:gd name="T47" fmla="*/ 888 h 978"/>
              <a:gd name="T48" fmla="*/ 270 w 606"/>
              <a:gd name="T49" fmla="*/ 924 h 978"/>
              <a:gd name="T50" fmla="*/ 282 w 606"/>
              <a:gd name="T51" fmla="*/ 888 h 978"/>
              <a:gd name="T52" fmla="*/ 288 w 606"/>
              <a:gd name="T53" fmla="*/ 906 h 978"/>
              <a:gd name="T54" fmla="*/ 300 w 606"/>
              <a:gd name="T55" fmla="*/ 900 h 978"/>
              <a:gd name="T56" fmla="*/ 312 w 606"/>
              <a:gd name="T57" fmla="*/ 930 h 978"/>
              <a:gd name="T58" fmla="*/ 324 w 606"/>
              <a:gd name="T59" fmla="*/ 894 h 978"/>
              <a:gd name="T60" fmla="*/ 342 w 606"/>
              <a:gd name="T61" fmla="*/ 882 h 978"/>
              <a:gd name="T62" fmla="*/ 348 w 606"/>
              <a:gd name="T63" fmla="*/ 912 h 978"/>
              <a:gd name="T64" fmla="*/ 360 w 606"/>
              <a:gd name="T65" fmla="*/ 912 h 978"/>
              <a:gd name="T66" fmla="*/ 366 w 606"/>
              <a:gd name="T67" fmla="*/ 900 h 978"/>
              <a:gd name="T68" fmla="*/ 378 w 606"/>
              <a:gd name="T69" fmla="*/ 906 h 978"/>
              <a:gd name="T70" fmla="*/ 390 w 606"/>
              <a:gd name="T71" fmla="*/ 900 h 978"/>
              <a:gd name="T72" fmla="*/ 408 w 606"/>
              <a:gd name="T73" fmla="*/ 894 h 978"/>
              <a:gd name="T74" fmla="*/ 420 w 606"/>
              <a:gd name="T75" fmla="*/ 894 h 978"/>
              <a:gd name="T76" fmla="*/ 426 w 606"/>
              <a:gd name="T77" fmla="*/ 912 h 978"/>
              <a:gd name="T78" fmla="*/ 444 w 606"/>
              <a:gd name="T79" fmla="*/ 852 h 978"/>
              <a:gd name="T80" fmla="*/ 450 w 606"/>
              <a:gd name="T81" fmla="*/ 882 h 978"/>
              <a:gd name="T82" fmla="*/ 462 w 606"/>
              <a:gd name="T83" fmla="*/ 882 h 978"/>
              <a:gd name="T84" fmla="*/ 468 w 606"/>
              <a:gd name="T85" fmla="*/ 900 h 978"/>
              <a:gd name="T86" fmla="*/ 480 w 606"/>
              <a:gd name="T87" fmla="*/ 870 h 978"/>
              <a:gd name="T88" fmla="*/ 486 w 606"/>
              <a:gd name="T89" fmla="*/ 888 h 978"/>
              <a:gd name="T90" fmla="*/ 498 w 606"/>
              <a:gd name="T91" fmla="*/ 900 h 978"/>
              <a:gd name="T92" fmla="*/ 510 w 606"/>
              <a:gd name="T93" fmla="*/ 888 h 978"/>
              <a:gd name="T94" fmla="*/ 516 w 606"/>
              <a:gd name="T95" fmla="*/ 900 h 978"/>
              <a:gd name="T96" fmla="*/ 528 w 606"/>
              <a:gd name="T97" fmla="*/ 888 h 978"/>
              <a:gd name="T98" fmla="*/ 540 w 606"/>
              <a:gd name="T99" fmla="*/ 900 h 978"/>
              <a:gd name="T100" fmla="*/ 546 w 606"/>
              <a:gd name="T101" fmla="*/ 906 h 978"/>
              <a:gd name="T102" fmla="*/ 558 w 606"/>
              <a:gd name="T103" fmla="*/ 924 h 978"/>
              <a:gd name="T104" fmla="*/ 570 w 606"/>
              <a:gd name="T105" fmla="*/ 906 h 978"/>
              <a:gd name="T106" fmla="*/ 576 w 606"/>
              <a:gd name="T107" fmla="*/ 906 h 978"/>
              <a:gd name="T108" fmla="*/ 588 w 606"/>
              <a:gd name="T109" fmla="*/ 912 h 978"/>
              <a:gd name="T110" fmla="*/ 600 w 606"/>
              <a:gd name="T111" fmla="*/ 912 h 978"/>
              <a:gd name="T112" fmla="*/ 606 w 606"/>
              <a:gd name="T113" fmla="*/ 894 h 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6" h="978">
                <a:moveTo>
                  <a:pt x="0" y="66"/>
                </a:moveTo>
                <a:lnTo>
                  <a:pt x="0" y="48"/>
                </a:lnTo>
                <a:lnTo>
                  <a:pt x="0" y="90"/>
                </a:lnTo>
                <a:lnTo>
                  <a:pt x="0" y="48"/>
                </a:lnTo>
                <a:lnTo>
                  <a:pt x="6" y="0"/>
                </a:lnTo>
                <a:lnTo>
                  <a:pt x="6" y="108"/>
                </a:lnTo>
                <a:lnTo>
                  <a:pt x="12" y="72"/>
                </a:lnTo>
                <a:lnTo>
                  <a:pt x="12" y="138"/>
                </a:lnTo>
                <a:lnTo>
                  <a:pt x="18" y="96"/>
                </a:lnTo>
                <a:lnTo>
                  <a:pt x="18" y="90"/>
                </a:lnTo>
                <a:lnTo>
                  <a:pt x="18" y="96"/>
                </a:lnTo>
                <a:lnTo>
                  <a:pt x="18" y="90"/>
                </a:lnTo>
                <a:lnTo>
                  <a:pt x="24" y="132"/>
                </a:lnTo>
                <a:lnTo>
                  <a:pt x="24" y="156"/>
                </a:lnTo>
                <a:lnTo>
                  <a:pt x="30" y="114"/>
                </a:lnTo>
                <a:lnTo>
                  <a:pt x="30" y="174"/>
                </a:lnTo>
                <a:lnTo>
                  <a:pt x="36" y="162"/>
                </a:lnTo>
                <a:lnTo>
                  <a:pt x="36" y="120"/>
                </a:lnTo>
                <a:lnTo>
                  <a:pt x="36" y="162"/>
                </a:lnTo>
                <a:lnTo>
                  <a:pt x="36" y="120"/>
                </a:lnTo>
                <a:lnTo>
                  <a:pt x="42" y="138"/>
                </a:lnTo>
                <a:lnTo>
                  <a:pt x="42" y="168"/>
                </a:lnTo>
                <a:lnTo>
                  <a:pt x="48" y="192"/>
                </a:lnTo>
                <a:lnTo>
                  <a:pt x="48" y="174"/>
                </a:lnTo>
                <a:lnTo>
                  <a:pt x="48" y="192"/>
                </a:lnTo>
                <a:lnTo>
                  <a:pt x="48" y="174"/>
                </a:lnTo>
                <a:lnTo>
                  <a:pt x="54" y="156"/>
                </a:lnTo>
                <a:lnTo>
                  <a:pt x="54" y="114"/>
                </a:lnTo>
                <a:lnTo>
                  <a:pt x="54" y="156"/>
                </a:lnTo>
                <a:lnTo>
                  <a:pt x="54" y="114"/>
                </a:lnTo>
                <a:lnTo>
                  <a:pt x="60" y="222"/>
                </a:lnTo>
                <a:lnTo>
                  <a:pt x="60" y="228"/>
                </a:lnTo>
                <a:lnTo>
                  <a:pt x="66" y="216"/>
                </a:lnTo>
                <a:lnTo>
                  <a:pt x="66" y="240"/>
                </a:lnTo>
                <a:lnTo>
                  <a:pt x="72" y="246"/>
                </a:lnTo>
                <a:lnTo>
                  <a:pt x="72" y="198"/>
                </a:lnTo>
                <a:lnTo>
                  <a:pt x="72" y="246"/>
                </a:lnTo>
                <a:lnTo>
                  <a:pt x="72" y="198"/>
                </a:lnTo>
                <a:lnTo>
                  <a:pt x="78" y="222"/>
                </a:lnTo>
                <a:lnTo>
                  <a:pt x="78" y="144"/>
                </a:lnTo>
                <a:lnTo>
                  <a:pt x="78" y="222"/>
                </a:lnTo>
                <a:lnTo>
                  <a:pt x="78" y="144"/>
                </a:lnTo>
                <a:lnTo>
                  <a:pt x="84" y="252"/>
                </a:lnTo>
                <a:lnTo>
                  <a:pt x="84" y="288"/>
                </a:lnTo>
                <a:lnTo>
                  <a:pt x="90" y="276"/>
                </a:lnTo>
                <a:lnTo>
                  <a:pt x="90" y="312"/>
                </a:lnTo>
                <a:lnTo>
                  <a:pt x="96" y="246"/>
                </a:lnTo>
                <a:lnTo>
                  <a:pt x="96" y="336"/>
                </a:lnTo>
                <a:lnTo>
                  <a:pt x="102" y="210"/>
                </a:lnTo>
                <a:lnTo>
                  <a:pt x="102" y="294"/>
                </a:lnTo>
                <a:lnTo>
                  <a:pt x="108" y="264"/>
                </a:lnTo>
                <a:lnTo>
                  <a:pt x="108" y="312"/>
                </a:lnTo>
                <a:lnTo>
                  <a:pt x="114" y="276"/>
                </a:lnTo>
                <a:lnTo>
                  <a:pt x="114" y="294"/>
                </a:lnTo>
                <a:lnTo>
                  <a:pt x="120" y="318"/>
                </a:lnTo>
                <a:lnTo>
                  <a:pt x="120" y="300"/>
                </a:lnTo>
                <a:lnTo>
                  <a:pt x="120" y="318"/>
                </a:lnTo>
                <a:lnTo>
                  <a:pt x="120" y="300"/>
                </a:lnTo>
                <a:lnTo>
                  <a:pt x="126" y="342"/>
                </a:lnTo>
                <a:lnTo>
                  <a:pt x="126" y="396"/>
                </a:lnTo>
                <a:lnTo>
                  <a:pt x="132" y="414"/>
                </a:lnTo>
                <a:lnTo>
                  <a:pt x="132" y="456"/>
                </a:lnTo>
                <a:lnTo>
                  <a:pt x="138" y="528"/>
                </a:lnTo>
                <a:lnTo>
                  <a:pt x="138" y="600"/>
                </a:lnTo>
                <a:lnTo>
                  <a:pt x="144" y="816"/>
                </a:lnTo>
                <a:lnTo>
                  <a:pt x="144" y="894"/>
                </a:lnTo>
                <a:lnTo>
                  <a:pt x="150" y="918"/>
                </a:lnTo>
                <a:lnTo>
                  <a:pt x="156" y="978"/>
                </a:lnTo>
                <a:lnTo>
                  <a:pt x="156" y="948"/>
                </a:lnTo>
                <a:lnTo>
                  <a:pt x="156" y="978"/>
                </a:lnTo>
                <a:lnTo>
                  <a:pt x="156" y="948"/>
                </a:lnTo>
                <a:lnTo>
                  <a:pt x="162" y="930"/>
                </a:lnTo>
                <a:lnTo>
                  <a:pt x="162" y="936"/>
                </a:lnTo>
                <a:lnTo>
                  <a:pt x="168" y="936"/>
                </a:lnTo>
                <a:lnTo>
                  <a:pt x="174" y="924"/>
                </a:lnTo>
                <a:lnTo>
                  <a:pt x="174" y="912"/>
                </a:lnTo>
                <a:lnTo>
                  <a:pt x="174" y="960"/>
                </a:lnTo>
                <a:lnTo>
                  <a:pt x="180" y="882"/>
                </a:lnTo>
                <a:lnTo>
                  <a:pt x="180" y="888"/>
                </a:lnTo>
                <a:lnTo>
                  <a:pt x="186" y="906"/>
                </a:lnTo>
                <a:lnTo>
                  <a:pt x="192" y="900"/>
                </a:lnTo>
                <a:lnTo>
                  <a:pt x="192" y="894"/>
                </a:lnTo>
                <a:lnTo>
                  <a:pt x="192" y="900"/>
                </a:lnTo>
                <a:lnTo>
                  <a:pt x="192" y="894"/>
                </a:lnTo>
                <a:lnTo>
                  <a:pt x="198" y="900"/>
                </a:lnTo>
                <a:lnTo>
                  <a:pt x="198" y="906"/>
                </a:lnTo>
                <a:lnTo>
                  <a:pt x="204" y="906"/>
                </a:lnTo>
                <a:lnTo>
                  <a:pt x="204" y="900"/>
                </a:lnTo>
                <a:lnTo>
                  <a:pt x="204" y="906"/>
                </a:lnTo>
                <a:lnTo>
                  <a:pt x="204" y="900"/>
                </a:lnTo>
                <a:lnTo>
                  <a:pt x="210" y="906"/>
                </a:lnTo>
                <a:lnTo>
                  <a:pt x="210" y="882"/>
                </a:lnTo>
                <a:lnTo>
                  <a:pt x="210" y="906"/>
                </a:lnTo>
                <a:lnTo>
                  <a:pt x="210" y="882"/>
                </a:lnTo>
                <a:lnTo>
                  <a:pt x="216" y="918"/>
                </a:lnTo>
                <a:lnTo>
                  <a:pt x="216" y="906"/>
                </a:lnTo>
                <a:lnTo>
                  <a:pt x="216" y="918"/>
                </a:lnTo>
                <a:lnTo>
                  <a:pt x="216" y="906"/>
                </a:lnTo>
                <a:lnTo>
                  <a:pt x="222" y="870"/>
                </a:lnTo>
                <a:lnTo>
                  <a:pt x="222" y="906"/>
                </a:lnTo>
                <a:lnTo>
                  <a:pt x="228" y="906"/>
                </a:lnTo>
                <a:lnTo>
                  <a:pt x="228" y="900"/>
                </a:lnTo>
                <a:lnTo>
                  <a:pt x="228" y="906"/>
                </a:lnTo>
                <a:lnTo>
                  <a:pt x="228" y="900"/>
                </a:lnTo>
                <a:lnTo>
                  <a:pt x="234" y="894"/>
                </a:lnTo>
                <a:lnTo>
                  <a:pt x="234" y="888"/>
                </a:lnTo>
                <a:lnTo>
                  <a:pt x="234" y="894"/>
                </a:lnTo>
                <a:lnTo>
                  <a:pt x="234" y="888"/>
                </a:lnTo>
                <a:lnTo>
                  <a:pt x="240" y="906"/>
                </a:lnTo>
                <a:lnTo>
                  <a:pt x="240" y="918"/>
                </a:lnTo>
                <a:lnTo>
                  <a:pt x="246" y="882"/>
                </a:lnTo>
                <a:lnTo>
                  <a:pt x="246" y="912"/>
                </a:lnTo>
                <a:lnTo>
                  <a:pt x="252" y="912"/>
                </a:lnTo>
                <a:lnTo>
                  <a:pt x="252" y="900"/>
                </a:lnTo>
                <a:lnTo>
                  <a:pt x="252" y="912"/>
                </a:lnTo>
                <a:lnTo>
                  <a:pt x="252" y="900"/>
                </a:lnTo>
                <a:lnTo>
                  <a:pt x="258" y="912"/>
                </a:lnTo>
                <a:lnTo>
                  <a:pt x="258" y="888"/>
                </a:lnTo>
                <a:lnTo>
                  <a:pt x="258" y="918"/>
                </a:lnTo>
                <a:lnTo>
                  <a:pt x="258" y="888"/>
                </a:lnTo>
                <a:lnTo>
                  <a:pt x="264" y="906"/>
                </a:lnTo>
                <a:lnTo>
                  <a:pt x="264" y="894"/>
                </a:lnTo>
                <a:lnTo>
                  <a:pt x="264" y="906"/>
                </a:lnTo>
                <a:lnTo>
                  <a:pt x="264" y="894"/>
                </a:lnTo>
                <a:lnTo>
                  <a:pt x="270" y="924"/>
                </a:lnTo>
                <a:lnTo>
                  <a:pt x="276" y="906"/>
                </a:lnTo>
                <a:lnTo>
                  <a:pt x="276" y="900"/>
                </a:lnTo>
                <a:lnTo>
                  <a:pt x="276" y="906"/>
                </a:lnTo>
                <a:lnTo>
                  <a:pt x="276" y="900"/>
                </a:lnTo>
                <a:lnTo>
                  <a:pt x="282" y="888"/>
                </a:lnTo>
                <a:lnTo>
                  <a:pt x="282" y="900"/>
                </a:lnTo>
                <a:lnTo>
                  <a:pt x="288" y="918"/>
                </a:lnTo>
                <a:lnTo>
                  <a:pt x="288" y="906"/>
                </a:lnTo>
                <a:lnTo>
                  <a:pt x="288" y="918"/>
                </a:lnTo>
                <a:lnTo>
                  <a:pt x="288" y="906"/>
                </a:lnTo>
                <a:lnTo>
                  <a:pt x="294" y="900"/>
                </a:lnTo>
                <a:lnTo>
                  <a:pt x="294" y="888"/>
                </a:lnTo>
                <a:lnTo>
                  <a:pt x="294" y="900"/>
                </a:lnTo>
                <a:lnTo>
                  <a:pt x="294" y="888"/>
                </a:lnTo>
                <a:lnTo>
                  <a:pt x="300" y="900"/>
                </a:lnTo>
                <a:lnTo>
                  <a:pt x="300" y="912"/>
                </a:lnTo>
                <a:lnTo>
                  <a:pt x="306" y="888"/>
                </a:lnTo>
                <a:lnTo>
                  <a:pt x="306" y="912"/>
                </a:lnTo>
                <a:lnTo>
                  <a:pt x="312" y="888"/>
                </a:lnTo>
                <a:lnTo>
                  <a:pt x="312" y="930"/>
                </a:lnTo>
                <a:lnTo>
                  <a:pt x="318" y="888"/>
                </a:lnTo>
                <a:lnTo>
                  <a:pt x="318" y="894"/>
                </a:lnTo>
                <a:lnTo>
                  <a:pt x="324" y="894"/>
                </a:lnTo>
                <a:lnTo>
                  <a:pt x="324" y="882"/>
                </a:lnTo>
                <a:lnTo>
                  <a:pt x="324" y="894"/>
                </a:lnTo>
                <a:lnTo>
                  <a:pt x="324" y="882"/>
                </a:lnTo>
                <a:lnTo>
                  <a:pt x="330" y="894"/>
                </a:lnTo>
                <a:lnTo>
                  <a:pt x="336" y="900"/>
                </a:lnTo>
                <a:lnTo>
                  <a:pt x="336" y="936"/>
                </a:lnTo>
                <a:lnTo>
                  <a:pt x="342" y="882"/>
                </a:lnTo>
                <a:lnTo>
                  <a:pt x="342" y="900"/>
                </a:lnTo>
                <a:lnTo>
                  <a:pt x="348" y="918"/>
                </a:lnTo>
                <a:lnTo>
                  <a:pt x="348" y="906"/>
                </a:lnTo>
                <a:lnTo>
                  <a:pt x="348" y="918"/>
                </a:lnTo>
                <a:lnTo>
                  <a:pt x="348" y="912"/>
                </a:lnTo>
                <a:lnTo>
                  <a:pt x="354" y="912"/>
                </a:lnTo>
                <a:lnTo>
                  <a:pt x="354" y="882"/>
                </a:lnTo>
                <a:lnTo>
                  <a:pt x="354" y="912"/>
                </a:lnTo>
                <a:lnTo>
                  <a:pt x="354" y="882"/>
                </a:lnTo>
                <a:lnTo>
                  <a:pt x="360" y="912"/>
                </a:lnTo>
                <a:lnTo>
                  <a:pt x="360" y="882"/>
                </a:lnTo>
                <a:lnTo>
                  <a:pt x="360" y="912"/>
                </a:lnTo>
                <a:lnTo>
                  <a:pt x="360" y="882"/>
                </a:lnTo>
                <a:lnTo>
                  <a:pt x="366" y="894"/>
                </a:lnTo>
                <a:lnTo>
                  <a:pt x="366" y="900"/>
                </a:lnTo>
                <a:lnTo>
                  <a:pt x="372" y="918"/>
                </a:lnTo>
                <a:lnTo>
                  <a:pt x="372" y="900"/>
                </a:lnTo>
                <a:lnTo>
                  <a:pt x="372" y="918"/>
                </a:lnTo>
                <a:lnTo>
                  <a:pt x="372" y="900"/>
                </a:lnTo>
                <a:lnTo>
                  <a:pt x="378" y="906"/>
                </a:lnTo>
                <a:lnTo>
                  <a:pt x="378" y="918"/>
                </a:lnTo>
                <a:lnTo>
                  <a:pt x="384" y="894"/>
                </a:lnTo>
                <a:lnTo>
                  <a:pt x="384" y="936"/>
                </a:lnTo>
                <a:lnTo>
                  <a:pt x="390" y="894"/>
                </a:lnTo>
                <a:lnTo>
                  <a:pt x="390" y="900"/>
                </a:lnTo>
                <a:lnTo>
                  <a:pt x="396" y="894"/>
                </a:lnTo>
                <a:lnTo>
                  <a:pt x="402" y="918"/>
                </a:lnTo>
                <a:lnTo>
                  <a:pt x="402" y="924"/>
                </a:lnTo>
                <a:lnTo>
                  <a:pt x="408" y="906"/>
                </a:lnTo>
                <a:lnTo>
                  <a:pt x="408" y="894"/>
                </a:lnTo>
                <a:lnTo>
                  <a:pt x="408" y="906"/>
                </a:lnTo>
                <a:lnTo>
                  <a:pt x="408" y="894"/>
                </a:lnTo>
                <a:lnTo>
                  <a:pt x="414" y="924"/>
                </a:lnTo>
                <a:lnTo>
                  <a:pt x="414" y="930"/>
                </a:lnTo>
                <a:lnTo>
                  <a:pt x="420" y="894"/>
                </a:lnTo>
                <a:lnTo>
                  <a:pt x="420" y="888"/>
                </a:lnTo>
                <a:lnTo>
                  <a:pt x="420" y="894"/>
                </a:lnTo>
                <a:lnTo>
                  <a:pt x="420" y="888"/>
                </a:lnTo>
                <a:lnTo>
                  <a:pt x="426" y="894"/>
                </a:lnTo>
                <a:lnTo>
                  <a:pt x="426" y="912"/>
                </a:lnTo>
                <a:lnTo>
                  <a:pt x="432" y="888"/>
                </a:lnTo>
                <a:lnTo>
                  <a:pt x="432" y="900"/>
                </a:lnTo>
                <a:lnTo>
                  <a:pt x="438" y="882"/>
                </a:lnTo>
                <a:lnTo>
                  <a:pt x="438" y="894"/>
                </a:lnTo>
                <a:lnTo>
                  <a:pt x="444" y="852"/>
                </a:lnTo>
                <a:lnTo>
                  <a:pt x="444" y="840"/>
                </a:lnTo>
                <a:lnTo>
                  <a:pt x="444" y="852"/>
                </a:lnTo>
                <a:lnTo>
                  <a:pt x="444" y="840"/>
                </a:lnTo>
                <a:lnTo>
                  <a:pt x="450" y="888"/>
                </a:lnTo>
                <a:lnTo>
                  <a:pt x="450" y="882"/>
                </a:lnTo>
                <a:lnTo>
                  <a:pt x="450" y="888"/>
                </a:lnTo>
                <a:lnTo>
                  <a:pt x="450" y="882"/>
                </a:lnTo>
                <a:lnTo>
                  <a:pt x="456" y="876"/>
                </a:lnTo>
                <a:lnTo>
                  <a:pt x="456" y="906"/>
                </a:lnTo>
                <a:lnTo>
                  <a:pt x="462" y="882"/>
                </a:lnTo>
                <a:lnTo>
                  <a:pt x="462" y="858"/>
                </a:lnTo>
                <a:lnTo>
                  <a:pt x="462" y="882"/>
                </a:lnTo>
                <a:lnTo>
                  <a:pt x="462" y="858"/>
                </a:lnTo>
                <a:lnTo>
                  <a:pt x="468" y="894"/>
                </a:lnTo>
                <a:lnTo>
                  <a:pt x="468" y="900"/>
                </a:lnTo>
                <a:lnTo>
                  <a:pt x="474" y="912"/>
                </a:lnTo>
                <a:lnTo>
                  <a:pt x="474" y="906"/>
                </a:lnTo>
                <a:lnTo>
                  <a:pt x="474" y="912"/>
                </a:lnTo>
                <a:lnTo>
                  <a:pt x="474" y="906"/>
                </a:lnTo>
                <a:lnTo>
                  <a:pt x="480" y="870"/>
                </a:lnTo>
                <a:lnTo>
                  <a:pt x="480" y="912"/>
                </a:lnTo>
                <a:lnTo>
                  <a:pt x="486" y="894"/>
                </a:lnTo>
                <a:lnTo>
                  <a:pt x="486" y="888"/>
                </a:lnTo>
                <a:lnTo>
                  <a:pt x="486" y="894"/>
                </a:lnTo>
                <a:lnTo>
                  <a:pt x="486" y="888"/>
                </a:lnTo>
                <a:lnTo>
                  <a:pt x="492" y="936"/>
                </a:lnTo>
                <a:lnTo>
                  <a:pt x="492" y="900"/>
                </a:lnTo>
                <a:lnTo>
                  <a:pt x="492" y="936"/>
                </a:lnTo>
                <a:lnTo>
                  <a:pt x="492" y="900"/>
                </a:lnTo>
                <a:lnTo>
                  <a:pt x="498" y="900"/>
                </a:lnTo>
                <a:lnTo>
                  <a:pt x="504" y="900"/>
                </a:lnTo>
                <a:lnTo>
                  <a:pt x="504" y="888"/>
                </a:lnTo>
                <a:lnTo>
                  <a:pt x="504" y="900"/>
                </a:lnTo>
                <a:lnTo>
                  <a:pt x="504" y="888"/>
                </a:lnTo>
                <a:lnTo>
                  <a:pt x="510" y="888"/>
                </a:lnTo>
                <a:lnTo>
                  <a:pt x="510" y="906"/>
                </a:lnTo>
                <a:lnTo>
                  <a:pt x="516" y="924"/>
                </a:lnTo>
                <a:lnTo>
                  <a:pt x="516" y="900"/>
                </a:lnTo>
                <a:lnTo>
                  <a:pt x="516" y="924"/>
                </a:lnTo>
                <a:lnTo>
                  <a:pt x="516" y="900"/>
                </a:lnTo>
                <a:lnTo>
                  <a:pt x="522" y="900"/>
                </a:lnTo>
                <a:lnTo>
                  <a:pt x="522" y="888"/>
                </a:lnTo>
                <a:lnTo>
                  <a:pt x="522" y="912"/>
                </a:lnTo>
                <a:lnTo>
                  <a:pt x="522" y="888"/>
                </a:lnTo>
                <a:lnTo>
                  <a:pt x="528" y="888"/>
                </a:lnTo>
                <a:lnTo>
                  <a:pt x="528" y="918"/>
                </a:lnTo>
                <a:lnTo>
                  <a:pt x="534" y="894"/>
                </a:lnTo>
                <a:lnTo>
                  <a:pt x="534" y="906"/>
                </a:lnTo>
                <a:lnTo>
                  <a:pt x="540" y="912"/>
                </a:lnTo>
                <a:lnTo>
                  <a:pt x="540" y="900"/>
                </a:lnTo>
                <a:lnTo>
                  <a:pt x="540" y="912"/>
                </a:lnTo>
                <a:lnTo>
                  <a:pt x="540" y="900"/>
                </a:lnTo>
                <a:lnTo>
                  <a:pt x="546" y="906"/>
                </a:lnTo>
                <a:lnTo>
                  <a:pt x="546" y="894"/>
                </a:lnTo>
                <a:lnTo>
                  <a:pt x="546" y="906"/>
                </a:lnTo>
                <a:lnTo>
                  <a:pt x="546" y="894"/>
                </a:lnTo>
                <a:lnTo>
                  <a:pt x="552" y="912"/>
                </a:lnTo>
                <a:lnTo>
                  <a:pt x="552" y="930"/>
                </a:lnTo>
                <a:lnTo>
                  <a:pt x="558" y="882"/>
                </a:lnTo>
                <a:lnTo>
                  <a:pt x="558" y="924"/>
                </a:lnTo>
                <a:lnTo>
                  <a:pt x="564" y="894"/>
                </a:lnTo>
                <a:lnTo>
                  <a:pt x="564" y="876"/>
                </a:lnTo>
                <a:lnTo>
                  <a:pt x="564" y="894"/>
                </a:lnTo>
                <a:lnTo>
                  <a:pt x="564" y="876"/>
                </a:lnTo>
                <a:lnTo>
                  <a:pt x="570" y="906"/>
                </a:lnTo>
                <a:lnTo>
                  <a:pt x="570" y="918"/>
                </a:lnTo>
                <a:lnTo>
                  <a:pt x="576" y="912"/>
                </a:lnTo>
                <a:lnTo>
                  <a:pt x="576" y="906"/>
                </a:lnTo>
                <a:lnTo>
                  <a:pt x="576" y="912"/>
                </a:lnTo>
                <a:lnTo>
                  <a:pt x="576" y="906"/>
                </a:lnTo>
                <a:lnTo>
                  <a:pt x="582" y="930"/>
                </a:lnTo>
                <a:lnTo>
                  <a:pt x="582" y="876"/>
                </a:lnTo>
                <a:lnTo>
                  <a:pt x="582" y="930"/>
                </a:lnTo>
                <a:lnTo>
                  <a:pt x="582" y="876"/>
                </a:lnTo>
                <a:lnTo>
                  <a:pt x="588" y="912"/>
                </a:lnTo>
                <a:lnTo>
                  <a:pt x="594" y="936"/>
                </a:lnTo>
                <a:lnTo>
                  <a:pt x="594" y="894"/>
                </a:lnTo>
                <a:lnTo>
                  <a:pt x="594" y="936"/>
                </a:lnTo>
                <a:lnTo>
                  <a:pt x="594" y="894"/>
                </a:lnTo>
                <a:lnTo>
                  <a:pt x="600" y="912"/>
                </a:lnTo>
                <a:lnTo>
                  <a:pt x="600" y="888"/>
                </a:lnTo>
                <a:lnTo>
                  <a:pt x="600" y="912"/>
                </a:lnTo>
                <a:lnTo>
                  <a:pt x="600" y="888"/>
                </a:lnTo>
                <a:lnTo>
                  <a:pt x="606" y="870"/>
                </a:lnTo>
                <a:lnTo>
                  <a:pt x="606" y="894"/>
                </a:lnTo>
              </a:path>
            </a:pathLst>
          </a:custGeom>
          <a:ln>
            <a:solidFill>
              <a:srgbClr val="000099"/>
            </a:solidFill>
            <a:headEnd/>
            <a:tailE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47" name="Rectangle 63"/>
          <p:cNvSpPr>
            <a:spLocks noChangeArrowheads="1"/>
          </p:cNvSpPr>
          <p:nvPr/>
        </p:nvSpPr>
        <p:spPr bwMode="auto">
          <a:xfrm>
            <a:off x="3767138" y="6096000"/>
            <a:ext cx="18954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Counts vs. Acquisition Time (min)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48" name="Line 64"/>
          <p:cNvSpPr>
            <a:spLocks noChangeShapeType="1"/>
          </p:cNvSpPr>
          <p:nvPr/>
        </p:nvSpPr>
        <p:spPr bwMode="auto">
          <a:xfrm>
            <a:off x="814388" y="5915025"/>
            <a:ext cx="7724775" cy="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49" name="Line 65"/>
          <p:cNvSpPr>
            <a:spLocks noChangeShapeType="1"/>
          </p:cNvSpPr>
          <p:nvPr/>
        </p:nvSpPr>
        <p:spPr bwMode="auto">
          <a:xfrm>
            <a:off x="1347788" y="5915025"/>
            <a:ext cx="0" cy="3810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50" name="Rectangle 66"/>
          <p:cNvSpPr>
            <a:spLocks noChangeArrowheads="1"/>
          </p:cNvSpPr>
          <p:nvPr/>
        </p:nvSpPr>
        <p:spPr bwMode="auto">
          <a:xfrm>
            <a:off x="1309688" y="5962650"/>
            <a:ext cx="1238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51" name="Line 67"/>
          <p:cNvSpPr>
            <a:spLocks noChangeShapeType="1"/>
          </p:cNvSpPr>
          <p:nvPr/>
        </p:nvSpPr>
        <p:spPr bwMode="auto">
          <a:xfrm>
            <a:off x="1900238" y="5915025"/>
            <a:ext cx="0" cy="3810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52" name="Rectangle 68"/>
          <p:cNvSpPr>
            <a:spLocks noChangeArrowheads="1"/>
          </p:cNvSpPr>
          <p:nvPr/>
        </p:nvSpPr>
        <p:spPr bwMode="auto">
          <a:xfrm>
            <a:off x="1862138" y="5962650"/>
            <a:ext cx="1238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2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53" name="Line 69"/>
          <p:cNvSpPr>
            <a:spLocks noChangeShapeType="1"/>
          </p:cNvSpPr>
          <p:nvPr/>
        </p:nvSpPr>
        <p:spPr bwMode="auto">
          <a:xfrm>
            <a:off x="2452688" y="5915025"/>
            <a:ext cx="0" cy="3810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54" name="Rectangle 70"/>
          <p:cNvSpPr>
            <a:spLocks noChangeArrowheads="1"/>
          </p:cNvSpPr>
          <p:nvPr/>
        </p:nvSpPr>
        <p:spPr bwMode="auto">
          <a:xfrm>
            <a:off x="2414588" y="5962650"/>
            <a:ext cx="1238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3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55" name="Line 71"/>
          <p:cNvSpPr>
            <a:spLocks noChangeShapeType="1"/>
          </p:cNvSpPr>
          <p:nvPr/>
        </p:nvSpPr>
        <p:spPr bwMode="auto">
          <a:xfrm>
            <a:off x="3005138" y="5915025"/>
            <a:ext cx="0" cy="3810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56" name="Rectangle 72"/>
          <p:cNvSpPr>
            <a:spLocks noChangeArrowheads="1"/>
          </p:cNvSpPr>
          <p:nvPr/>
        </p:nvSpPr>
        <p:spPr bwMode="auto">
          <a:xfrm>
            <a:off x="2967038" y="5962650"/>
            <a:ext cx="1238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4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57" name="Line 73"/>
          <p:cNvSpPr>
            <a:spLocks noChangeShapeType="1"/>
          </p:cNvSpPr>
          <p:nvPr/>
        </p:nvSpPr>
        <p:spPr bwMode="auto">
          <a:xfrm>
            <a:off x="3557588" y="5915025"/>
            <a:ext cx="0" cy="3810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58" name="Rectangle 74"/>
          <p:cNvSpPr>
            <a:spLocks noChangeArrowheads="1"/>
          </p:cNvSpPr>
          <p:nvPr/>
        </p:nvSpPr>
        <p:spPr bwMode="auto">
          <a:xfrm>
            <a:off x="3519488" y="5962650"/>
            <a:ext cx="1238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5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59" name="Line 75"/>
          <p:cNvSpPr>
            <a:spLocks noChangeShapeType="1"/>
          </p:cNvSpPr>
          <p:nvPr/>
        </p:nvSpPr>
        <p:spPr bwMode="auto">
          <a:xfrm>
            <a:off x="4110038" y="5915025"/>
            <a:ext cx="0" cy="3810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60" name="Rectangle 76"/>
          <p:cNvSpPr>
            <a:spLocks noChangeArrowheads="1"/>
          </p:cNvSpPr>
          <p:nvPr/>
        </p:nvSpPr>
        <p:spPr bwMode="auto">
          <a:xfrm>
            <a:off x="4071938" y="5962650"/>
            <a:ext cx="1238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6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61" name="Line 77"/>
          <p:cNvSpPr>
            <a:spLocks noChangeShapeType="1"/>
          </p:cNvSpPr>
          <p:nvPr/>
        </p:nvSpPr>
        <p:spPr bwMode="auto">
          <a:xfrm>
            <a:off x="4672013" y="5915025"/>
            <a:ext cx="0" cy="3810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62" name="Rectangle 78"/>
          <p:cNvSpPr>
            <a:spLocks noChangeArrowheads="1"/>
          </p:cNvSpPr>
          <p:nvPr/>
        </p:nvSpPr>
        <p:spPr bwMode="auto">
          <a:xfrm>
            <a:off x="4633913" y="5962650"/>
            <a:ext cx="1238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7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63" name="Line 79"/>
          <p:cNvSpPr>
            <a:spLocks noChangeShapeType="1"/>
          </p:cNvSpPr>
          <p:nvPr/>
        </p:nvSpPr>
        <p:spPr bwMode="auto">
          <a:xfrm>
            <a:off x="5224463" y="5915025"/>
            <a:ext cx="0" cy="3810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64" name="Rectangle 80"/>
          <p:cNvSpPr>
            <a:spLocks noChangeArrowheads="1"/>
          </p:cNvSpPr>
          <p:nvPr/>
        </p:nvSpPr>
        <p:spPr bwMode="auto">
          <a:xfrm>
            <a:off x="5186363" y="5962650"/>
            <a:ext cx="1238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8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65" name="Line 81"/>
          <p:cNvSpPr>
            <a:spLocks noChangeShapeType="1"/>
          </p:cNvSpPr>
          <p:nvPr/>
        </p:nvSpPr>
        <p:spPr bwMode="auto">
          <a:xfrm>
            <a:off x="5776913" y="5915025"/>
            <a:ext cx="0" cy="3810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66" name="Rectangle 82"/>
          <p:cNvSpPr>
            <a:spLocks noChangeArrowheads="1"/>
          </p:cNvSpPr>
          <p:nvPr/>
        </p:nvSpPr>
        <p:spPr bwMode="auto">
          <a:xfrm>
            <a:off x="5738813" y="5962650"/>
            <a:ext cx="12382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9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67" name="Line 83"/>
          <p:cNvSpPr>
            <a:spLocks noChangeShapeType="1"/>
          </p:cNvSpPr>
          <p:nvPr/>
        </p:nvSpPr>
        <p:spPr bwMode="auto">
          <a:xfrm>
            <a:off x="6329363" y="5915025"/>
            <a:ext cx="0" cy="3810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68" name="Rectangle 84"/>
          <p:cNvSpPr>
            <a:spLocks noChangeArrowheads="1"/>
          </p:cNvSpPr>
          <p:nvPr/>
        </p:nvSpPr>
        <p:spPr bwMode="auto">
          <a:xfrm>
            <a:off x="6262688" y="5962650"/>
            <a:ext cx="1905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10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69" name="Line 85"/>
          <p:cNvSpPr>
            <a:spLocks noChangeShapeType="1"/>
          </p:cNvSpPr>
          <p:nvPr/>
        </p:nvSpPr>
        <p:spPr bwMode="auto">
          <a:xfrm>
            <a:off x="6881813" y="5915025"/>
            <a:ext cx="0" cy="3810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70" name="Rectangle 86"/>
          <p:cNvSpPr>
            <a:spLocks noChangeArrowheads="1"/>
          </p:cNvSpPr>
          <p:nvPr/>
        </p:nvSpPr>
        <p:spPr bwMode="auto">
          <a:xfrm>
            <a:off x="6815138" y="5962650"/>
            <a:ext cx="1905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11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71" name="Line 87"/>
          <p:cNvSpPr>
            <a:spLocks noChangeShapeType="1"/>
          </p:cNvSpPr>
          <p:nvPr/>
        </p:nvSpPr>
        <p:spPr bwMode="auto">
          <a:xfrm>
            <a:off x="7434263" y="5915025"/>
            <a:ext cx="0" cy="3810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72" name="Rectangle 88"/>
          <p:cNvSpPr>
            <a:spLocks noChangeArrowheads="1"/>
          </p:cNvSpPr>
          <p:nvPr/>
        </p:nvSpPr>
        <p:spPr bwMode="auto">
          <a:xfrm>
            <a:off x="7367588" y="5962650"/>
            <a:ext cx="1905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12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73" name="Line 89"/>
          <p:cNvSpPr>
            <a:spLocks noChangeShapeType="1"/>
          </p:cNvSpPr>
          <p:nvPr/>
        </p:nvSpPr>
        <p:spPr bwMode="auto">
          <a:xfrm>
            <a:off x="7986713" y="5915025"/>
            <a:ext cx="0" cy="38100"/>
          </a:xfrm>
          <a:prstGeom prst="line">
            <a:avLst/>
          </a:prstGeom>
          <a:noFill/>
          <a:ln w="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74" name="Rectangle 90"/>
          <p:cNvSpPr>
            <a:spLocks noChangeArrowheads="1"/>
          </p:cNvSpPr>
          <p:nvPr/>
        </p:nvSpPr>
        <p:spPr bwMode="auto">
          <a:xfrm>
            <a:off x="7920038" y="5962650"/>
            <a:ext cx="1905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icrosoft Sans Serif" pitchFamily="34" charset="0"/>
                <a:cs typeface="Arial" pitchFamily="34" charset="0"/>
              </a:rPr>
              <a:t>13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275" name="Freeform 9274"/>
          <p:cNvSpPr/>
          <p:nvPr/>
        </p:nvSpPr>
        <p:spPr>
          <a:xfrm>
            <a:off x="838200" y="4081990"/>
            <a:ext cx="6748463" cy="1366337"/>
          </a:xfrm>
          <a:custGeom>
            <a:avLst/>
            <a:gdLst>
              <a:gd name="connsiteX0" fmla="*/ 0 w 6748463"/>
              <a:gd name="connsiteY0" fmla="*/ 1347788 h 1366337"/>
              <a:gd name="connsiteX1" fmla="*/ 738188 w 6748463"/>
              <a:gd name="connsiteY1" fmla="*/ 1362075 h 1366337"/>
              <a:gd name="connsiteX2" fmla="*/ 1738313 w 6748463"/>
              <a:gd name="connsiteY2" fmla="*/ 1281113 h 1366337"/>
              <a:gd name="connsiteX3" fmla="*/ 5324475 w 6748463"/>
              <a:gd name="connsiteY3" fmla="*/ 1033463 h 1366337"/>
              <a:gd name="connsiteX4" fmla="*/ 6434138 w 6748463"/>
              <a:gd name="connsiteY4" fmla="*/ 800100 h 1366337"/>
              <a:gd name="connsiteX5" fmla="*/ 6748463 w 6748463"/>
              <a:gd name="connsiteY5" fmla="*/ 0 h 136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8463" h="1366337">
                <a:moveTo>
                  <a:pt x="0" y="1347788"/>
                </a:moveTo>
                <a:cubicBezTo>
                  <a:pt x="224234" y="1360488"/>
                  <a:pt x="448469" y="1373188"/>
                  <a:pt x="738188" y="1362075"/>
                </a:cubicBezTo>
                <a:cubicBezTo>
                  <a:pt x="1027907" y="1350962"/>
                  <a:pt x="1738313" y="1281113"/>
                  <a:pt x="1738313" y="1281113"/>
                </a:cubicBezTo>
                <a:lnTo>
                  <a:pt x="5324475" y="1033463"/>
                </a:lnTo>
                <a:cubicBezTo>
                  <a:pt x="6107112" y="953294"/>
                  <a:pt x="6196807" y="972344"/>
                  <a:pt x="6434138" y="800100"/>
                </a:cubicBezTo>
                <a:cubicBezTo>
                  <a:pt x="6671469" y="627856"/>
                  <a:pt x="6709966" y="313928"/>
                  <a:pt x="6748463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76" name="TextBox 9275"/>
          <p:cNvSpPr txBox="1"/>
          <p:nvPr/>
        </p:nvSpPr>
        <p:spPr>
          <a:xfrm>
            <a:off x="915988" y="3876675"/>
            <a:ext cx="1495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Reference ion</a:t>
            </a:r>
          </a:p>
          <a:p>
            <a:r>
              <a:rPr lang="en-US" b="1" i="1" dirty="0" smtClean="0"/>
              <a:t>m</a:t>
            </a:r>
            <a:r>
              <a:rPr lang="en-US" b="1" dirty="0" smtClean="0"/>
              <a:t>/</a:t>
            </a:r>
            <a:r>
              <a:rPr lang="en-US" b="1" i="1" dirty="0" smtClean="0"/>
              <a:t>z</a:t>
            </a:r>
            <a:r>
              <a:rPr lang="en-US" b="1" dirty="0" smtClean="0"/>
              <a:t> 922.009</a:t>
            </a:r>
            <a:endParaRPr lang="en-US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915988" y="1609725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TIC</a:t>
            </a:r>
            <a:endParaRPr lang="en-US" b="1" dirty="0"/>
          </a:p>
        </p:txBody>
      </p:sp>
      <p:sp>
        <p:nvSpPr>
          <p:cNvPr id="94" name="TextBox 93"/>
          <p:cNvSpPr txBox="1"/>
          <p:nvPr/>
        </p:nvSpPr>
        <p:spPr>
          <a:xfrm rot="21281135">
            <a:off x="1910094" y="4767703"/>
            <a:ext cx="3948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Ideal signal intensity (no </a:t>
            </a:r>
            <a:r>
              <a:rPr lang="en-US" b="1" dirty="0" err="1" smtClean="0">
                <a:solidFill>
                  <a:srgbClr val="FF0000"/>
                </a:solidFill>
              </a:rPr>
              <a:t>ESI</a:t>
            </a:r>
            <a:r>
              <a:rPr lang="en-US" b="1" dirty="0" smtClean="0">
                <a:solidFill>
                  <a:srgbClr val="FF0000"/>
                </a:solidFill>
              </a:rPr>
              <a:t> saturation)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277" name="Rectangle 9276"/>
          <p:cNvSpPr/>
          <p:nvPr/>
        </p:nvSpPr>
        <p:spPr>
          <a:xfrm>
            <a:off x="3225800" y="5692776"/>
            <a:ext cx="1017588" cy="1619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6262688" y="5694362"/>
            <a:ext cx="1017588" cy="1619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78" name="TextBox 9277"/>
          <p:cNvSpPr txBox="1"/>
          <p:nvPr/>
        </p:nvSpPr>
        <p:spPr>
          <a:xfrm>
            <a:off x="4553678" y="6382234"/>
            <a:ext cx="224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008000"/>
                </a:solidFill>
              </a:rPr>
              <a:t>ESI</a:t>
            </a:r>
            <a:r>
              <a:rPr lang="en-US" b="1" dirty="0" smtClean="0">
                <a:solidFill>
                  <a:srgbClr val="008000"/>
                </a:solidFill>
              </a:rPr>
              <a:t> saturation regions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64" name="Straight Arrow Connector 63"/>
          <p:cNvCxnSpPr>
            <a:stCxn id="9278" idx="0"/>
          </p:cNvCxnSpPr>
          <p:nvPr/>
        </p:nvCxnSpPr>
        <p:spPr>
          <a:xfrm flipV="1">
            <a:off x="5676903" y="5873706"/>
            <a:ext cx="1085870" cy="5085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9278" idx="0"/>
          </p:cNvCxnSpPr>
          <p:nvPr/>
        </p:nvCxnSpPr>
        <p:spPr>
          <a:xfrm flipH="1" flipV="1">
            <a:off x="3725887" y="5873706"/>
            <a:ext cx="1951016" cy="5085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2" name="Content Placeholder 2"/>
          <p:cNvSpPr txBox="1">
            <a:spLocks/>
          </p:cNvSpPr>
          <p:nvPr/>
        </p:nvSpPr>
        <p:spPr>
          <a:xfrm>
            <a:off x="1101600" y="844698"/>
            <a:ext cx="7946606" cy="5706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600" b="1" dirty="0" smtClean="0">
                <a:solidFill>
                  <a:srgbClr val="C00000"/>
                </a:solidFill>
              </a:rPr>
              <a:t>Example: High-fat plasma sample</a:t>
            </a:r>
            <a:endParaRPr lang="en-US" sz="2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7920039" y="4428950"/>
            <a:ext cx="1128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99"/>
                </a:solidFill>
              </a:rPr>
              <a:t>Real signal intensity</a:t>
            </a:r>
            <a:endParaRPr lang="en-US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70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199" y="152400"/>
            <a:ext cx="6688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SATURATION OF </a:t>
            </a:r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ELECTROSPRAY</a:t>
            </a:r>
            <a:endParaRPr lang="en-US" sz="32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Content Placeholder 2"/>
          <p:cNvSpPr txBox="1">
            <a:spLocks/>
          </p:cNvSpPr>
          <p:nvPr/>
        </p:nvSpPr>
        <p:spPr>
          <a:xfrm>
            <a:off x="1101600" y="772341"/>
            <a:ext cx="7946606" cy="51845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600" b="1" dirty="0" smtClean="0">
                <a:solidFill>
                  <a:srgbClr val="C00000"/>
                </a:solidFill>
              </a:rPr>
              <a:t>Solution: re-analysis of samples after dilution</a:t>
            </a:r>
          </a:p>
          <a:p>
            <a:pPr>
              <a:buFont typeface="Wingdings" pitchFamily="2" charset="2"/>
              <a:buChar char="§"/>
              <a:tabLst>
                <a:tab pos="2057400" algn="l"/>
              </a:tabLst>
            </a:pPr>
            <a:r>
              <a:rPr lang="en-US" sz="2300" b="1" dirty="0" smtClean="0">
                <a:solidFill>
                  <a:srgbClr val="C00000"/>
                </a:solidFill>
              </a:rPr>
              <a:t>Question #1: 	</a:t>
            </a:r>
            <a:r>
              <a:rPr lang="en-US" sz="2300" dirty="0" smtClean="0"/>
              <a:t>What should be a criterion for selection of sample for dilution and re-analysis?  </a:t>
            </a:r>
            <a:r>
              <a:rPr lang="en-US" sz="2300" i="1" dirty="0" smtClean="0">
                <a:solidFill>
                  <a:srgbClr val="000099"/>
                </a:solidFill>
              </a:rPr>
              <a:t>Difficult to answer…</a:t>
            </a:r>
          </a:p>
          <a:p>
            <a:pPr>
              <a:buFont typeface="Wingdings" pitchFamily="2" charset="2"/>
              <a:buChar char="§"/>
            </a:pPr>
            <a:r>
              <a:rPr lang="en-US" sz="2300" b="1" dirty="0" smtClean="0">
                <a:solidFill>
                  <a:srgbClr val="C00000"/>
                </a:solidFill>
              </a:rPr>
              <a:t>Question #2: </a:t>
            </a:r>
            <a:r>
              <a:rPr lang="en-US" sz="2300" dirty="0" smtClean="0"/>
              <a:t>Do we need “more” accurate results for those few most abundant lipids?  </a:t>
            </a:r>
            <a:r>
              <a:rPr lang="en-US" sz="2300" i="1" dirty="0" smtClean="0">
                <a:solidFill>
                  <a:srgbClr val="000099"/>
                </a:solidFill>
              </a:rPr>
              <a:t>As </a:t>
            </a:r>
            <a:r>
              <a:rPr lang="en-US" sz="2300" i="1" dirty="0" err="1" smtClean="0">
                <a:solidFill>
                  <a:srgbClr val="000099"/>
                </a:solidFill>
              </a:rPr>
              <a:t>PCA</a:t>
            </a:r>
            <a:r>
              <a:rPr lang="en-US" sz="2300" i="1" dirty="0" smtClean="0">
                <a:solidFill>
                  <a:srgbClr val="000099"/>
                </a:solidFill>
              </a:rPr>
              <a:t> shows, the problem is related mainly to “outliers”, that tend to be even more remote</a:t>
            </a:r>
          </a:p>
          <a:p>
            <a:pPr lvl="1">
              <a:buFont typeface="Wingdings" pitchFamily="2" charset="2"/>
              <a:buChar char="§"/>
            </a:pPr>
            <a:endParaRPr lang="en-US" sz="2000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7" r="8712" b="5459"/>
          <a:stretch/>
        </p:blipFill>
        <p:spPr bwMode="auto">
          <a:xfrm>
            <a:off x="1101600" y="3547343"/>
            <a:ext cx="7282920" cy="325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2238374" y="4300537"/>
            <a:ext cx="566738" cy="319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786057" y="4386262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A (S)</a:t>
            </a:r>
            <a:endParaRPr lang="en-US" sz="1200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2062157" y="3981454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A (NS)</a:t>
            </a:r>
            <a:endParaRPr lang="en-US" sz="1200" b="1" dirty="0"/>
          </a:p>
        </p:txBody>
      </p:sp>
      <p:cxnSp>
        <p:nvCxnSpPr>
          <p:cNvPr id="92" name="Straight Arrow Connector 91"/>
          <p:cNvCxnSpPr/>
          <p:nvPr/>
        </p:nvCxnSpPr>
        <p:spPr>
          <a:xfrm flipH="1" flipV="1">
            <a:off x="3076574" y="5126470"/>
            <a:ext cx="347664" cy="2503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233734" y="5424483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B (S)</a:t>
            </a:r>
            <a:endParaRPr lang="en-US" sz="120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2468137" y="5009015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B (NS)</a:t>
            </a:r>
            <a:endParaRPr lang="en-US" sz="1200" b="1" dirty="0"/>
          </a:p>
        </p:txBody>
      </p:sp>
      <p:cxnSp>
        <p:nvCxnSpPr>
          <p:cNvPr id="98" name="Straight Arrow Connector 97"/>
          <p:cNvCxnSpPr/>
          <p:nvPr/>
        </p:nvCxnSpPr>
        <p:spPr>
          <a:xfrm flipH="1" flipV="1">
            <a:off x="3762374" y="5207433"/>
            <a:ext cx="219076" cy="2170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4029072" y="5373108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C (S)</a:t>
            </a:r>
            <a:endParaRPr lang="en-US" sz="1200" b="1" dirty="0"/>
          </a:p>
        </p:txBody>
      </p:sp>
      <p:sp>
        <p:nvSpPr>
          <p:cNvPr id="100" name="TextBox 99"/>
          <p:cNvSpPr txBox="1"/>
          <p:nvPr/>
        </p:nvSpPr>
        <p:spPr>
          <a:xfrm>
            <a:off x="3306337" y="4900490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C (NS)</a:t>
            </a:r>
            <a:endParaRPr lang="en-US" sz="1200" b="1" dirty="0"/>
          </a:p>
        </p:txBody>
      </p:sp>
      <p:cxnSp>
        <p:nvCxnSpPr>
          <p:cNvPr id="101" name="Straight Arrow Connector 100"/>
          <p:cNvCxnSpPr/>
          <p:nvPr/>
        </p:nvCxnSpPr>
        <p:spPr>
          <a:xfrm flipH="1" flipV="1">
            <a:off x="4160145" y="4277737"/>
            <a:ext cx="168968" cy="2170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636697" y="5833509"/>
            <a:ext cx="31063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0000"/>
                </a:solidFill>
              </a:rPr>
              <a:t>Injection: 3 µL</a:t>
            </a:r>
            <a:r>
              <a:rPr lang="en-US" sz="1500" b="1" dirty="0">
                <a:solidFill>
                  <a:srgbClr val="FF0000"/>
                </a:solidFill>
              </a:rPr>
              <a:t> (</a:t>
            </a:r>
            <a:r>
              <a:rPr lang="en-US" sz="1500" b="1" dirty="0" smtClean="0">
                <a:solidFill>
                  <a:srgbClr val="FF0000"/>
                </a:solidFill>
              </a:rPr>
              <a:t>with </a:t>
            </a:r>
            <a:r>
              <a:rPr lang="en-US" sz="1500" b="1" dirty="0">
                <a:solidFill>
                  <a:srgbClr val="FF0000"/>
                </a:solidFill>
              </a:rPr>
              <a:t>suppression)</a:t>
            </a:r>
            <a:endParaRPr lang="en-US" sz="1500" b="1" dirty="0" smtClean="0">
              <a:solidFill>
                <a:srgbClr val="FF0000"/>
              </a:solidFill>
            </a:endParaRPr>
          </a:p>
          <a:p>
            <a:r>
              <a:rPr lang="en-US" sz="1500" b="1" dirty="0">
                <a:solidFill>
                  <a:srgbClr val="000099"/>
                </a:solidFill>
              </a:rPr>
              <a:t>Injection: </a:t>
            </a:r>
            <a:r>
              <a:rPr lang="en-US" sz="1500" b="1" dirty="0" smtClean="0">
                <a:solidFill>
                  <a:srgbClr val="000099"/>
                </a:solidFill>
              </a:rPr>
              <a:t>1 µL (without suppression</a:t>
            </a:r>
            <a:r>
              <a:rPr lang="en-US" sz="1500" b="1" dirty="0">
                <a:solidFill>
                  <a:srgbClr val="000099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051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1524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NORMALIZATION STRATEGIES</a:t>
            </a:r>
            <a:endParaRPr lang="en-US" sz="32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" name="Content Placeholder 2"/>
          <p:cNvSpPr txBox="1">
            <a:spLocks/>
          </p:cNvSpPr>
          <p:nvPr/>
        </p:nvSpPr>
        <p:spPr>
          <a:xfrm>
            <a:off x="1101600" y="824379"/>
            <a:ext cx="7946606" cy="116644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800" b="1" dirty="0">
                <a:solidFill>
                  <a:srgbClr val="C00000"/>
                </a:solidFill>
              </a:rPr>
              <a:t>How can we ensure </a:t>
            </a:r>
            <a:r>
              <a:rPr lang="en-US" sz="2800" b="1" dirty="0" smtClean="0">
                <a:solidFill>
                  <a:srgbClr val="C00000"/>
                </a:solidFill>
              </a:rPr>
              <a:t>metabolite data </a:t>
            </a:r>
            <a:r>
              <a:rPr lang="en-US" sz="2800" b="1" dirty="0">
                <a:solidFill>
                  <a:srgbClr val="C00000"/>
                </a:solidFill>
              </a:rPr>
              <a:t>integrity and quantitative </a:t>
            </a:r>
            <a:r>
              <a:rPr lang="en-US" sz="2800" b="1" dirty="0" smtClean="0">
                <a:solidFill>
                  <a:srgbClr val="C00000"/>
                </a:solidFill>
              </a:rPr>
              <a:t>robustness in large-scale metabolomics studies</a:t>
            </a:r>
            <a:r>
              <a:rPr lang="en-US" sz="2800" b="1" dirty="0">
                <a:solidFill>
                  <a:srgbClr val="C00000"/>
                </a:solidFill>
              </a:rPr>
              <a:t>?</a:t>
            </a:r>
            <a:endParaRPr lang="en-US" sz="2200" dirty="0" smtClean="0"/>
          </a:p>
        </p:txBody>
      </p:sp>
      <p:sp>
        <p:nvSpPr>
          <p:cNvPr id="6" name="Rectangle 74"/>
          <p:cNvSpPr/>
          <p:nvPr/>
        </p:nvSpPr>
        <p:spPr>
          <a:xfrm>
            <a:off x="3017541" y="4318906"/>
            <a:ext cx="304800" cy="457200"/>
          </a:xfrm>
          <a:prstGeom prst="rect">
            <a:avLst/>
          </a:prstGeom>
          <a:solidFill>
            <a:srgbClr val="008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75"/>
          <p:cNvSpPr/>
          <p:nvPr/>
        </p:nvSpPr>
        <p:spPr>
          <a:xfrm>
            <a:off x="3627141" y="4318906"/>
            <a:ext cx="304800" cy="457200"/>
          </a:xfrm>
          <a:prstGeom prst="rect">
            <a:avLst/>
          </a:prstGeom>
          <a:solidFill>
            <a:srgbClr val="008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6"/>
          <p:cNvSpPr/>
          <p:nvPr/>
        </p:nvSpPr>
        <p:spPr>
          <a:xfrm>
            <a:off x="4236741" y="4318906"/>
            <a:ext cx="304800" cy="457200"/>
          </a:xfrm>
          <a:prstGeom prst="rect">
            <a:avLst/>
          </a:prstGeom>
          <a:solidFill>
            <a:srgbClr val="008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77"/>
          <p:cNvSpPr/>
          <p:nvPr/>
        </p:nvSpPr>
        <p:spPr>
          <a:xfrm>
            <a:off x="4922541" y="4318906"/>
            <a:ext cx="304800" cy="457200"/>
          </a:xfrm>
          <a:prstGeom prst="rect">
            <a:avLst/>
          </a:prstGeom>
          <a:solidFill>
            <a:srgbClr val="008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78"/>
          <p:cNvSpPr/>
          <p:nvPr/>
        </p:nvSpPr>
        <p:spPr>
          <a:xfrm>
            <a:off x="5608341" y="4318906"/>
            <a:ext cx="304800" cy="457200"/>
          </a:xfrm>
          <a:prstGeom prst="rect">
            <a:avLst/>
          </a:prstGeom>
          <a:solidFill>
            <a:srgbClr val="008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79"/>
          <p:cNvSpPr/>
          <p:nvPr/>
        </p:nvSpPr>
        <p:spPr>
          <a:xfrm>
            <a:off x="3957339" y="5157106"/>
            <a:ext cx="304800" cy="457200"/>
          </a:xfrm>
          <a:prstGeom prst="rect">
            <a:avLst/>
          </a:prstGeom>
          <a:solidFill>
            <a:srgbClr val="FF33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80"/>
          <p:cNvSpPr/>
          <p:nvPr/>
        </p:nvSpPr>
        <p:spPr>
          <a:xfrm>
            <a:off x="4643139" y="5157106"/>
            <a:ext cx="304800" cy="457200"/>
          </a:xfrm>
          <a:prstGeom prst="rect">
            <a:avLst/>
          </a:prstGeom>
          <a:solidFill>
            <a:srgbClr val="FF33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853418"/>
              </p:ext>
            </p:extLst>
          </p:nvPr>
        </p:nvGraphicFramePr>
        <p:xfrm>
          <a:off x="914070" y="2811862"/>
          <a:ext cx="6630059" cy="435429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332509"/>
                <a:gridCol w="332509"/>
                <a:gridCol w="340096"/>
                <a:gridCol w="324922"/>
                <a:gridCol w="332509"/>
                <a:gridCol w="332510"/>
                <a:gridCol w="332509"/>
                <a:gridCol w="332509"/>
                <a:gridCol w="332509"/>
                <a:gridCol w="332509"/>
                <a:gridCol w="332509"/>
                <a:gridCol w="332509"/>
                <a:gridCol w="332509"/>
                <a:gridCol w="332509"/>
                <a:gridCol w="312387"/>
                <a:gridCol w="332509"/>
                <a:gridCol w="332509"/>
                <a:gridCol w="332509"/>
                <a:gridCol w="332509"/>
                <a:gridCol w="332509"/>
              </a:tblGrid>
              <a:tr h="4354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58"/>
          <p:cNvSpPr txBox="1"/>
          <p:nvPr/>
        </p:nvSpPr>
        <p:spPr>
          <a:xfrm rot="18659477">
            <a:off x="555886" y="3333452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blank</a:t>
            </a:r>
            <a:endParaRPr lang="en-US" b="1" dirty="0"/>
          </a:p>
        </p:txBody>
      </p:sp>
      <p:sp>
        <p:nvSpPr>
          <p:cNvPr id="15" name="TextBox 60"/>
          <p:cNvSpPr txBox="1"/>
          <p:nvPr/>
        </p:nvSpPr>
        <p:spPr>
          <a:xfrm rot="18659477">
            <a:off x="1058167" y="319556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QC</a:t>
            </a:r>
            <a:endParaRPr lang="en-US" b="1" dirty="0"/>
          </a:p>
        </p:txBody>
      </p:sp>
      <p:sp>
        <p:nvSpPr>
          <p:cNvPr id="16" name="TextBox 65"/>
          <p:cNvSpPr txBox="1"/>
          <p:nvPr/>
        </p:nvSpPr>
        <p:spPr>
          <a:xfrm rot="18659477">
            <a:off x="1049809" y="3496216"/>
            <a:ext cx="99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 smtClean="0"/>
              <a:t>NIST</a:t>
            </a:r>
            <a:endParaRPr lang="en-US" b="1" dirty="0"/>
          </a:p>
        </p:txBody>
      </p:sp>
      <p:sp>
        <p:nvSpPr>
          <p:cNvPr id="17" name="TextBox 66"/>
          <p:cNvSpPr txBox="1"/>
          <p:nvPr/>
        </p:nvSpPr>
        <p:spPr>
          <a:xfrm rot="18659477">
            <a:off x="4928315" y="3333452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blank</a:t>
            </a:r>
            <a:endParaRPr lang="en-US" b="1" dirty="0"/>
          </a:p>
        </p:txBody>
      </p:sp>
      <p:sp>
        <p:nvSpPr>
          <p:cNvPr id="18" name="TextBox 67"/>
          <p:cNvSpPr txBox="1"/>
          <p:nvPr/>
        </p:nvSpPr>
        <p:spPr>
          <a:xfrm rot="18659477">
            <a:off x="5383423" y="321008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QC</a:t>
            </a:r>
            <a:endParaRPr lang="en-US" b="1" dirty="0"/>
          </a:p>
        </p:txBody>
      </p:sp>
      <p:sp>
        <p:nvSpPr>
          <p:cNvPr id="21" name="TextBox 81"/>
          <p:cNvSpPr txBox="1"/>
          <p:nvPr/>
        </p:nvSpPr>
        <p:spPr>
          <a:xfrm>
            <a:off x="3855741" y="4014106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normalize to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TextBox 82"/>
          <p:cNvSpPr txBox="1"/>
          <p:nvPr/>
        </p:nvSpPr>
        <p:spPr>
          <a:xfrm>
            <a:off x="3855741" y="4852306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3300"/>
                </a:solidFill>
              </a:rPr>
              <a:t>normalize to</a:t>
            </a:r>
            <a:endParaRPr lang="en-US" dirty="0">
              <a:solidFill>
                <a:srgbClr val="FF3300"/>
              </a:solidFill>
            </a:endParaRPr>
          </a:p>
        </p:txBody>
      </p:sp>
      <p:cxnSp>
        <p:nvCxnSpPr>
          <p:cNvPr id="23" name="Straight Arrow Connector 84"/>
          <p:cNvCxnSpPr/>
          <p:nvPr/>
        </p:nvCxnSpPr>
        <p:spPr>
          <a:xfrm>
            <a:off x="1980870" y="3840562"/>
            <a:ext cx="960471" cy="4783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85"/>
          <p:cNvCxnSpPr/>
          <p:nvPr/>
        </p:nvCxnSpPr>
        <p:spPr>
          <a:xfrm flipH="1">
            <a:off x="5989341" y="3919762"/>
            <a:ext cx="805542" cy="41365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87"/>
          <p:cNvCxnSpPr/>
          <p:nvPr/>
        </p:nvCxnSpPr>
        <p:spPr>
          <a:xfrm>
            <a:off x="3246141" y="4928506"/>
            <a:ext cx="685800" cy="228600"/>
          </a:xfrm>
          <a:prstGeom prst="straightConnector1">
            <a:avLst/>
          </a:prstGeom>
          <a:ln w="38100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89"/>
          <p:cNvCxnSpPr/>
          <p:nvPr/>
        </p:nvCxnSpPr>
        <p:spPr>
          <a:xfrm flipH="1">
            <a:off x="5151141" y="4928506"/>
            <a:ext cx="685800" cy="228600"/>
          </a:xfrm>
          <a:prstGeom prst="straightConnector1">
            <a:avLst/>
          </a:prstGeom>
          <a:ln w="38100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Brace 90"/>
          <p:cNvSpPr/>
          <p:nvPr/>
        </p:nvSpPr>
        <p:spPr>
          <a:xfrm rot="5400000">
            <a:off x="3352470" y="1897462"/>
            <a:ext cx="457200" cy="3200400"/>
          </a:xfrm>
          <a:prstGeom prst="rightBrac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8" name="Right Brace 91"/>
          <p:cNvSpPr/>
          <p:nvPr/>
        </p:nvSpPr>
        <p:spPr>
          <a:xfrm rot="5400000">
            <a:off x="7968012" y="1897462"/>
            <a:ext cx="457200" cy="3200400"/>
          </a:xfrm>
          <a:prstGeom prst="rightBrac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9" name="TextBox 92"/>
          <p:cNvSpPr txBox="1"/>
          <p:nvPr/>
        </p:nvSpPr>
        <p:spPr>
          <a:xfrm>
            <a:off x="3047670" y="3650062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samples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0" name="TextBox 93"/>
          <p:cNvSpPr txBox="1"/>
          <p:nvPr/>
        </p:nvSpPr>
        <p:spPr>
          <a:xfrm>
            <a:off x="7695870" y="3650062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samples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236241" y="5563916"/>
            <a:ext cx="693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 smtClean="0">
                <a:latin typeface="+mj-lt"/>
              </a:rPr>
              <a:t>Randomization, block design</a:t>
            </a:r>
          </a:p>
          <a:p>
            <a:pPr marL="342900" indent="-342900">
              <a:buAutoNum type="arabicPeriod"/>
            </a:pPr>
            <a:r>
              <a:rPr lang="en-US" b="1" dirty="0" smtClean="0">
                <a:latin typeface="+mj-lt"/>
              </a:rPr>
              <a:t>Blank and machine quality controls</a:t>
            </a:r>
          </a:p>
          <a:p>
            <a:pPr marL="342900" indent="-342900">
              <a:buAutoNum type="arabicPeriod"/>
            </a:pPr>
            <a:r>
              <a:rPr lang="en-US" b="1" dirty="0" smtClean="0">
                <a:latin typeface="+mj-lt"/>
              </a:rPr>
              <a:t>Reference (QC) and reference standard sample (NIST blood)</a:t>
            </a:r>
          </a:p>
          <a:p>
            <a:pPr marL="342900" indent="-342900">
              <a:buAutoNum type="arabicPeriod"/>
            </a:pPr>
            <a:r>
              <a:rPr lang="en-US" b="1" dirty="0" smtClean="0">
                <a:latin typeface="+mj-lt"/>
              </a:rPr>
              <a:t>Use of multiple internal standards (if applicable)</a:t>
            </a:r>
          </a:p>
        </p:txBody>
      </p:sp>
      <p:sp>
        <p:nvSpPr>
          <p:cNvPr id="4" name="Obdélník 3"/>
          <p:cNvSpPr/>
          <p:nvPr/>
        </p:nvSpPr>
        <p:spPr>
          <a:xfrm>
            <a:off x="936886" y="2584077"/>
            <a:ext cx="6594214" cy="114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TextovéPole 37"/>
          <p:cNvSpPr txBox="1"/>
          <p:nvPr/>
        </p:nvSpPr>
        <p:spPr>
          <a:xfrm>
            <a:off x="936887" y="2214745"/>
            <a:ext cx="659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Multiple internal standards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339508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01600" y="1494064"/>
            <a:ext cx="7946606" cy="2134961"/>
          </a:xfrm>
          <a:prstGeom prst="rect">
            <a:avLst/>
          </a:prstGeom>
          <a:solidFill>
            <a:schemeClr val="accent1">
              <a:lumMod val="20000"/>
              <a:lumOff val="80000"/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600200" y="1524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NORMALIZATION STRATEGIES</a:t>
            </a:r>
            <a:endParaRPr lang="en-US" sz="32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" name="Content Placeholder 2"/>
          <p:cNvSpPr txBox="1">
            <a:spLocks/>
          </p:cNvSpPr>
          <p:nvPr/>
        </p:nvSpPr>
        <p:spPr>
          <a:xfrm>
            <a:off x="1101600" y="1515291"/>
            <a:ext cx="7946606" cy="461554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800" b="1" dirty="0" smtClean="0">
                <a:solidFill>
                  <a:srgbClr val="C00000"/>
                </a:solidFill>
              </a:rPr>
              <a:t>Constant </a:t>
            </a:r>
            <a:r>
              <a:rPr lang="en-US" sz="2800" b="1" dirty="0">
                <a:solidFill>
                  <a:srgbClr val="C00000"/>
                </a:solidFill>
              </a:rPr>
              <a:t>row </a:t>
            </a:r>
            <a:r>
              <a:rPr lang="en-US" sz="2800" b="1" dirty="0" smtClean="0">
                <a:solidFill>
                  <a:srgbClr val="C00000"/>
                </a:solidFill>
              </a:rPr>
              <a:t>sum using </a:t>
            </a:r>
            <a:r>
              <a:rPr lang="en-US" sz="2800" b="1" dirty="0" err="1" smtClean="0">
                <a:solidFill>
                  <a:srgbClr val="C00000"/>
                </a:solidFill>
              </a:rPr>
              <a:t>mTIC</a:t>
            </a:r>
            <a:r>
              <a:rPr lang="en-US" sz="2800" b="1" dirty="0" smtClean="0">
                <a:solidFill>
                  <a:srgbClr val="C00000"/>
                </a:solidFill>
              </a:rPr>
              <a:t> or TIC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 smtClean="0"/>
              <a:t>CRS = each </a:t>
            </a:r>
            <a:r>
              <a:rPr lang="en-US" sz="2200" dirty="0"/>
              <a:t>variable </a:t>
            </a:r>
            <a:r>
              <a:rPr lang="en-US" sz="2200" dirty="0" smtClean="0"/>
              <a:t>is divided by the </a:t>
            </a:r>
            <a:r>
              <a:rPr lang="en-US" sz="2200" dirty="0"/>
              <a:t>sum of all variables for each </a:t>
            </a:r>
            <a:r>
              <a:rPr lang="en-US" sz="2200" dirty="0" smtClean="0"/>
              <a:t>sample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 err="1" smtClean="0"/>
              <a:t>mTIC</a:t>
            </a:r>
            <a:r>
              <a:rPr lang="en-US" sz="2200" dirty="0"/>
              <a:t> </a:t>
            </a:r>
            <a:r>
              <a:rPr lang="en-US" sz="2200" dirty="0" smtClean="0"/>
              <a:t>= intensity of all identified metabolites (=</a:t>
            </a:r>
            <a:r>
              <a:rPr lang="en-US" sz="2200" dirty="0" err="1" smtClean="0"/>
              <a:t>knowns</a:t>
            </a:r>
            <a:r>
              <a:rPr lang="en-US" sz="2200" dirty="0" smtClean="0"/>
              <a:t>)</a:t>
            </a:r>
            <a:endParaRPr lang="en-US" sz="2200" dirty="0"/>
          </a:p>
          <a:p>
            <a:pPr lvl="1">
              <a:buFont typeface="Wingdings" pitchFamily="2" charset="2"/>
              <a:buChar char="§"/>
            </a:pPr>
            <a:r>
              <a:rPr lang="en-US" sz="2200" dirty="0" smtClean="0"/>
              <a:t>TIC </a:t>
            </a:r>
            <a:r>
              <a:rPr lang="en-US" sz="2200" dirty="0"/>
              <a:t>= intensity of all </a:t>
            </a:r>
            <a:r>
              <a:rPr lang="en-US" sz="2200" dirty="0" smtClean="0"/>
              <a:t>metabolites (=</a:t>
            </a:r>
            <a:r>
              <a:rPr lang="en-US" sz="2200" dirty="0" err="1" smtClean="0"/>
              <a:t>knowns</a:t>
            </a:r>
            <a:r>
              <a:rPr lang="en-US" sz="2200" dirty="0" smtClean="0"/>
              <a:t> + unknowns)</a:t>
            </a:r>
          </a:p>
          <a:p>
            <a:pPr>
              <a:buFont typeface="Wingdings" pitchFamily="2" charset="2"/>
              <a:buChar char="§"/>
            </a:pPr>
            <a:r>
              <a:rPr lang="en-US" sz="2800" b="1" dirty="0" smtClean="0">
                <a:solidFill>
                  <a:srgbClr val="C00000"/>
                </a:solidFill>
              </a:rPr>
              <a:t>Single point quantification using internal standard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 smtClean="0"/>
              <a:t>Expressed in concentration units (µM)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 smtClean="0"/>
              <a:t>For </a:t>
            </a:r>
            <a:r>
              <a:rPr lang="en-US" sz="2200" dirty="0" err="1" smtClean="0"/>
              <a:t>uknowns</a:t>
            </a:r>
            <a:r>
              <a:rPr lang="en-US" sz="2200" dirty="0" smtClean="0"/>
              <a:t> the concentrations are calculated using the nearest internal standards</a:t>
            </a:r>
          </a:p>
          <a:p>
            <a:pPr>
              <a:buFont typeface="Wingdings" pitchFamily="2" charset="2"/>
              <a:buChar char="§"/>
            </a:pPr>
            <a:r>
              <a:rPr lang="en-US" sz="2800" b="1" dirty="0" smtClean="0">
                <a:solidFill>
                  <a:srgbClr val="C00000"/>
                </a:solidFill>
              </a:rPr>
              <a:t>Batch normalization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 smtClean="0"/>
              <a:t>Using QC samples in all batches and correction factors</a:t>
            </a:r>
          </a:p>
        </p:txBody>
      </p:sp>
    </p:spTree>
    <p:extLst>
      <p:ext uri="{BB962C8B-B14F-4D97-AF65-F5344CB8AC3E}">
        <p14:creationId xmlns:p14="http://schemas.microsoft.com/office/powerpoint/2010/main" val="86078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33525" y="1152525"/>
            <a:ext cx="7610475" cy="5705475"/>
            <a:chOff x="1533525" y="1152525"/>
            <a:chExt cx="7610475" cy="570547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3525" y="1152525"/>
              <a:ext cx="7610475" cy="5705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3152775" y="1152525"/>
              <a:ext cx="3800475" cy="495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13" y="4726932"/>
            <a:ext cx="3911556" cy="1845318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xtLst/>
        </p:spPr>
      </p:pic>
      <p:sp>
        <p:nvSpPr>
          <p:cNvPr id="4" name="TextBox 3"/>
          <p:cNvSpPr txBox="1"/>
          <p:nvPr/>
        </p:nvSpPr>
        <p:spPr>
          <a:xfrm>
            <a:off x="1600200" y="1524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NORMALIZATION STRATEGIES</a:t>
            </a:r>
            <a:endParaRPr lang="en-US" sz="32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4772" y="1191608"/>
            <a:ext cx="2498097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 smtClean="0"/>
              <a:t>Data set: </a:t>
            </a:r>
            <a:r>
              <a:rPr lang="en-US" b="1" dirty="0" err="1" smtClean="0">
                <a:solidFill>
                  <a:srgbClr val="C00000"/>
                </a:solidFill>
              </a:rPr>
              <a:t>ESI</a:t>
            </a:r>
            <a:r>
              <a:rPr lang="en-US" b="1" dirty="0" smtClean="0">
                <a:solidFill>
                  <a:srgbClr val="C00000"/>
                </a:solidFill>
              </a:rPr>
              <a:t>(+)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rgbClr val="C00000"/>
                </a:solidFill>
              </a:rPr>
              <a:t>Samples + QC + </a:t>
            </a:r>
            <a:r>
              <a:rPr lang="en-US" b="1" dirty="0" err="1" smtClean="0">
                <a:solidFill>
                  <a:srgbClr val="C00000"/>
                </a:solidFill>
              </a:rPr>
              <a:t>NIST</a:t>
            </a:r>
            <a:endParaRPr lang="en-US" b="1" dirty="0" smtClean="0">
              <a:solidFill>
                <a:srgbClr val="C00000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 err="1" smtClean="0">
                <a:solidFill>
                  <a:srgbClr val="C00000"/>
                </a:solidFill>
              </a:rPr>
              <a:t>Knowns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/>
              <a:t>(</a:t>
            </a:r>
            <a:r>
              <a:rPr lang="en-US" b="1" i="1" dirty="0" smtClean="0"/>
              <a:t>n</a:t>
            </a:r>
            <a:r>
              <a:rPr lang="en-US" b="1" dirty="0" smtClean="0"/>
              <a:t> = 154)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 smtClean="0"/>
              <a:t>Data transformation: </a:t>
            </a:r>
          </a:p>
          <a:p>
            <a:pPr marL="857250" lvl="1" indent="-400050">
              <a:buClr>
                <a:schemeClr val="tx1"/>
              </a:buClr>
              <a:buAutoNum type="romanLcParenBoth"/>
            </a:pPr>
            <a:r>
              <a:rPr lang="en-US" b="1" dirty="0" smtClean="0">
                <a:solidFill>
                  <a:srgbClr val="C00000"/>
                </a:solidFill>
              </a:rPr>
              <a:t>CRS (</a:t>
            </a:r>
            <a:r>
              <a:rPr lang="en-US" b="1" dirty="0" err="1" smtClean="0">
                <a:solidFill>
                  <a:srgbClr val="C00000"/>
                </a:solidFill>
              </a:rPr>
              <a:t>mTIC</a:t>
            </a:r>
            <a:r>
              <a:rPr lang="en-US" b="1" dirty="0">
                <a:solidFill>
                  <a:srgbClr val="C00000"/>
                </a:solidFill>
              </a:rPr>
              <a:t>)</a:t>
            </a:r>
            <a:endParaRPr lang="en-US" b="1" dirty="0" smtClean="0">
              <a:solidFill>
                <a:srgbClr val="C00000"/>
              </a:solidFill>
            </a:endParaRPr>
          </a:p>
          <a:p>
            <a:pPr marL="857250" lvl="1" indent="-400050">
              <a:buClr>
                <a:schemeClr val="tx1"/>
              </a:buClr>
              <a:buAutoNum type="romanLcParenBoth"/>
            </a:pPr>
            <a:r>
              <a:rPr lang="en-US" b="1" dirty="0" smtClean="0">
                <a:solidFill>
                  <a:srgbClr val="C00000"/>
                </a:solidFill>
              </a:rPr>
              <a:t>log</a:t>
            </a:r>
          </a:p>
          <a:p>
            <a:pPr marL="857250" lvl="1" indent="-400050">
              <a:buClr>
                <a:schemeClr val="tx1"/>
              </a:buClr>
              <a:buAutoNum type="romanLcParenBoth"/>
            </a:pPr>
            <a:r>
              <a:rPr lang="en-US" b="1" dirty="0" smtClean="0">
                <a:solidFill>
                  <a:srgbClr val="C00000"/>
                </a:solidFill>
              </a:rPr>
              <a:t>Pareto</a:t>
            </a:r>
          </a:p>
        </p:txBody>
      </p:sp>
      <p:sp>
        <p:nvSpPr>
          <p:cNvPr id="8" name="Rectangle 7"/>
          <p:cNvSpPr/>
          <p:nvPr/>
        </p:nvSpPr>
        <p:spPr>
          <a:xfrm>
            <a:off x="7256473" y="1732389"/>
            <a:ext cx="1142749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b="1" dirty="0" err="1" smtClean="0"/>
              <a:t>PCA</a:t>
            </a:r>
            <a:endParaRPr lang="en-US" b="1" dirty="0" smtClean="0"/>
          </a:p>
          <a:p>
            <a:pPr algn="ctr"/>
            <a:r>
              <a:rPr lang="en-US" b="1" dirty="0" smtClean="0"/>
              <a:t>Score </a:t>
            </a:r>
            <a:r>
              <a:rPr lang="en-US" b="1" dirty="0"/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288201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93" y="1109669"/>
            <a:ext cx="7610475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42412" y="3907351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CE</a:t>
            </a:r>
            <a:endParaRPr lang="en-US" b="1" i="1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720703" y="4180738"/>
            <a:ext cx="2588592" cy="19990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366203" y="5680890"/>
            <a:ext cx="15377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smtClean="0"/>
              <a:t>TG (with unsaturated FA)</a:t>
            </a:r>
            <a:endParaRPr lang="en-US" sz="15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6616544" y="1503408"/>
            <a:ext cx="13855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smtClean="0"/>
              <a:t>TG (with saturated FA)</a:t>
            </a:r>
            <a:endParaRPr lang="en-US" sz="1500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2932772" y="2779932"/>
            <a:ext cx="17093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err="1" smtClean="0"/>
              <a:t>Ceramides</a:t>
            </a:r>
            <a:endParaRPr lang="en-US" sz="1500" b="1" i="1" dirty="0"/>
          </a:p>
        </p:txBody>
      </p:sp>
      <p:sp>
        <p:nvSpPr>
          <p:cNvPr id="9" name="TextBox 8"/>
          <p:cNvSpPr txBox="1"/>
          <p:nvPr/>
        </p:nvSpPr>
        <p:spPr>
          <a:xfrm>
            <a:off x="2059943" y="3394187"/>
            <a:ext cx="4629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smtClean="0"/>
              <a:t>SM</a:t>
            </a:r>
            <a:endParaRPr lang="en-US" sz="1500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2522858" y="3024554"/>
            <a:ext cx="5057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err="1" smtClean="0"/>
              <a:t>LPC</a:t>
            </a:r>
            <a:endParaRPr lang="en-US" sz="1500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49183" y="4019363"/>
            <a:ext cx="4629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smtClean="0"/>
              <a:t>DG</a:t>
            </a:r>
            <a:endParaRPr lang="en-US" sz="1500" b="1" i="1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720703" y="2057406"/>
            <a:ext cx="2588592" cy="21233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028635" y="1035224"/>
            <a:ext cx="3587909" cy="5909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2259514" y="4092017"/>
            <a:ext cx="2461189" cy="887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122497" y="2057406"/>
            <a:ext cx="598207" cy="21064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56622" y="1472525"/>
            <a:ext cx="13855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smtClean="0"/>
              <a:t>PC (with saturated FA)</a:t>
            </a:r>
            <a:endParaRPr lang="en-US" sz="1500" b="1" i="1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103154" y="4180738"/>
            <a:ext cx="1617550" cy="586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617828" y="4501324"/>
            <a:ext cx="14853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smtClean="0"/>
              <a:t>PC (with unsaturated FA)</a:t>
            </a:r>
            <a:endParaRPr lang="en-US" sz="1500" b="1" i="1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3028635" y="3253967"/>
            <a:ext cx="1665008" cy="92677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691730" y="4175664"/>
            <a:ext cx="1447575" cy="10101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3686662" y="3119072"/>
            <a:ext cx="1034042" cy="10616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2522858" y="3649905"/>
            <a:ext cx="2168873" cy="55831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0715" y="983374"/>
            <a:ext cx="2498097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 smtClean="0"/>
              <a:t>Data set: </a:t>
            </a:r>
            <a:r>
              <a:rPr lang="en-US" b="1" dirty="0" err="1" smtClean="0">
                <a:solidFill>
                  <a:srgbClr val="C00000"/>
                </a:solidFill>
              </a:rPr>
              <a:t>ESI</a:t>
            </a:r>
            <a:r>
              <a:rPr lang="en-US" b="1" dirty="0" smtClean="0">
                <a:solidFill>
                  <a:srgbClr val="C00000"/>
                </a:solidFill>
              </a:rPr>
              <a:t>(+)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rgbClr val="C00000"/>
                </a:solidFill>
              </a:rPr>
              <a:t>Samples only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 err="1" smtClean="0">
                <a:solidFill>
                  <a:srgbClr val="C00000"/>
                </a:solidFill>
              </a:rPr>
              <a:t>Knowns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/>
              <a:t>(</a:t>
            </a:r>
            <a:r>
              <a:rPr lang="en-US" b="1" i="1" dirty="0" smtClean="0"/>
              <a:t>n</a:t>
            </a:r>
            <a:r>
              <a:rPr lang="en-US" b="1" dirty="0" smtClean="0"/>
              <a:t> = 154)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 smtClean="0"/>
              <a:t>Data transformation: </a:t>
            </a:r>
          </a:p>
          <a:p>
            <a:pPr marL="857250" lvl="1" indent="-400050">
              <a:buClr>
                <a:schemeClr val="tx1"/>
              </a:buClr>
              <a:buAutoNum type="romanLcParenBoth"/>
            </a:pPr>
            <a:r>
              <a:rPr lang="en-US" b="1" dirty="0" smtClean="0">
                <a:solidFill>
                  <a:srgbClr val="C00000"/>
                </a:solidFill>
              </a:rPr>
              <a:t>CRS (</a:t>
            </a:r>
            <a:r>
              <a:rPr lang="en-US" b="1" dirty="0" err="1" smtClean="0">
                <a:solidFill>
                  <a:srgbClr val="C00000"/>
                </a:solidFill>
              </a:rPr>
              <a:t>mTIC</a:t>
            </a:r>
            <a:r>
              <a:rPr lang="en-US" b="1" dirty="0">
                <a:solidFill>
                  <a:srgbClr val="C00000"/>
                </a:solidFill>
              </a:rPr>
              <a:t>)</a:t>
            </a:r>
            <a:endParaRPr lang="en-US" b="1" dirty="0" smtClean="0">
              <a:solidFill>
                <a:srgbClr val="C00000"/>
              </a:solidFill>
            </a:endParaRPr>
          </a:p>
          <a:p>
            <a:pPr marL="857250" lvl="1" indent="-400050">
              <a:buClr>
                <a:schemeClr val="tx1"/>
              </a:buClr>
              <a:buAutoNum type="romanLcParenBoth"/>
            </a:pPr>
            <a:r>
              <a:rPr lang="en-US" b="1" dirty="0" smtClean="0">
                <a:solidFill>
                  <a:srgbClr val="C00000"/>
                </a:solidFill>
              </a:rPr>
              <a:t>log</a:t>
            </a:r>
          </a:p>
          <a:p>
            <a:pPr marL="857250" lvl="1" indent="-400050">
              <a:buClr>
                <a:schemeClr val="tx1"/>
              </a:buClr>
              <a:buAutoNum type="romanLcParenBoth"/>
            </a:pPr>
            <a:r>
              <a:rPr lang="en-US" b="1" dirty="0" smtClean="0">
                <a:solidFill>
                  <a:srgbClr val="C00000"/>
                </a:solidFill>
              </a:rPr>
              <a:t>Pareto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00200" y="1524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NORMALIZATION STRATEGIES</a:t>
            </a:r>
            <a:endParaRPr lang="en-US" sz="32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5" y="5055322"/>
            <a:ext cx="2299776" cy="172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1389477" y="5157670"/>
            <a:ext cx="931986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sz="1400" b="1" dirty="0" err="1" smtClean="0"/>
              <a:t>PCA</a:t>
            </a:r>
            <a:endParaRPr lang="en-US" sz="1400" b="1" dirty="0" smtClean="0"/>
          </a:p>
          <a:p>
            <a:pPr algn="ctr"/>
            <a:r>
              <a:rPr lang="en-US" sz="1400" b="1" dirty="0" smtClean="0"/>
              <a:t>Score </a:t>
            </a:r>
            <a:r>
              <a:rPr lang="en-US" sz="1400" b="1" dirty="0"/>
              <a:t>plot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767415" y="786503"/>
            <a:ext cx="1367682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b="1" dirty="0" err="1" smtClean="0"/>
              <a:t>PCA</a:t>
            </a:r>
            <a:endParaRPr lang="en-US" b="1" dirty="0" smtClean="0"/>
          </a:p>
          <a:p>
            <a:pPr algn="ctr"/>
            <a:r>
              <a:rPr lang="en-US" b="1" dirty="0" smtClean="0"/>
              <a:t>Loading </a:t>
            </a:r>
            <a:r>
              <a:rPr lang="en-US" b="1" dirty="0"/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173201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01600" y="3579223"/>
            <a:ext cx="7946606" cy="2551611"/>
          </a:xfrm>
          <a:prstGeom prst="rect">
            <a:avLst/>
          </a:prstGeom>
          <a:solidFill>
            <a:schemeClr val="accent1">
              <a:lumMod val="20000"/>
              <a:lumOff val="80000"/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600200" y="1524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NORMALIZATION STRATEGIES</a:t>
            </a:r>
            <a:endParaRPr lang="en-US" sz="32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" name="Content Placeholder 2"/>
          <p:cNvSpPr txBox="1">
            <a:spLocks/>
          </p:cNvSpPr>
          <p:nvPr/>
        </p:nvSpPr>
        <p:spPr>
          <a:xfrm>
            <a:off x="1101600" y="1515291"/>
            <a:ext cx="7946606" cy="461554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800" b="1" dirty="0" smtClean="0">
                <a:solidFill>
                  <a:srgbClr val="C00000"/>
                </a:solidFill>
              </a:rPr>
              <a:t>Constant </a:t>
            </a:r>
            <a:r>
              <a:rPr lang="en-US" sz="2800" b="1" dirty="0">
                <a:solidFill>
                  <a:srgbClr val="C00000"/>
                </a:solidFill>
              </a:rPr>
              <a:t>row </a:t>
            </a:r>
            <a:r>
              <a:rPr lang="en-US" sz="2800" b="1" dirty="0" smtClean="0">
                <a:solidFill>
                  <a:srgbClr val="C00000"/>
                </a:solidFill>
              </a:rPr>
              <a:t>sum using </a:t>
            </a:r>
            <a:r>
              <a:rPr lang="en-US" sz="2800" b="1" dirty="0" err="1" smtClean="0">
                <a:solidFill>
                  <a:srgbClr val="C00000"/>
                </a:solidFill>
              </a:rPr>
              <a:t>mTIC</a:t>
            </a:r>
            <a:r>
              <a:rPr lang="en-US" sz="2800" b="1" dirty="0" smtClean="0">
                <a:solidFill>
                  <a:srgbClr val="C00000"/>
                </a:solidFill>
              </a:rPr>
              <a:t> or TIC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 smtClean="0"/>
              <a:t>CRS = each </a:t>
            </a:r>
            <a:r>
              <a:rPr lang="en-US" sz="2200" dirty="0"/>
              <a:t>variable </a:t>
            </a:r>
            <a:r>
              <a:rPr lang="en-US" sz="2200" dirty="0" smtClean="0"/>
              <a:t>is divided by the </a:t>
            </a:r>
            <a:r>
              <a:rPr lang="en-US" sz="2200" dirty="0"/>
              <a:t>sum of all variables for each </a:t>
            </a:r>
            <a:r>
              <a:rPr lang="en-US" sz="2200" dirty="0" smtClean="0"/>
              <a:t>sample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 err="1" smtClean="0"/>
              <a:t>mTIC</a:t>
            </a:r>
            <a:r>
              <a:rPr lang="en-US" sz="2200" dirty="0"/>
              <a:t> </a:t>
            </a:r>
            <a:r>
              <a:rPr lang="en-US" sz="2200" dirty="0" smtClean="0"/>
              <a:t>= intensity of all identified metabolites (=</a:t>
            </a:r>
            <a:r>
              <a:rPr lang="en-US" sz="2200" dirty="0" err="1" smtClean="0"/>
              <a:t>knowns</a:t>
            </a:r>
            <a:r>
              <a:rPr lang="en-US" sz="2200" dirty="0" smtClean="0"/>
              <a:t>)</a:t>
            </a:r>
            <a:endParaRPr lang="en-US" sz="2200" dirty="0"/>
          </a:p>
          <a:p>
            <a:pPr lvl="1">
              <a:buFont typeface="Wingdings" pitchFamily="2" charset="2"/>
              <a:buChar char="§"/>
            </a:pPr>
            <a:r>
              <a:rPr lang="en-US" sz="2200" dirty="0" smtClean="0"/>
              <a:t>TIC </a:t>
            </a:r>
            <a:r>
              <a:rPr lang="en-US" sz="2200" dirty="0"/>
              <a:t>= intensity of all </a:t>
            </a:r>
            <a:r>
              <a:rPr lang="en-US" sz="2200" dirty="0" smtClean="0"/>
              <a:t>metabolites (=</a:t>
            </a:r>
            <a:r>
              <a:rPr lang="en-US" sz="2200" dirty="0" err="1" smtClean="0"/>
              <a:t>knowns</a:t>
            </a:r>
            <a:r>
              <a:rPr lang="en-US" sz="2200" dirty="0" smtClean="0"/>
              <a:t> + unknowns)</a:t>
            </a:r>
          </a:p>
          <a:p>
            <a:pPr>
              <a:buFont typeface="Wingdings" pitchFamily="2" charset="2"/>
              <a:buChar char="§"/>
            </a:pPr>
            <a:r>
              <a:rPr lang="en-US" sz="2800" b="1" dirty="0" smtClean="0">
                <a:solidFill>
                  <a:srgbClr val="C00000"/>
                </a:solidFill>
              </a:rPr>
              <a:t>Single point quantification using internal standard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 smtClean="0"/>
              <a:t>Expressed in concentration units (µM)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 smtClean="0"/>
              <a:t>For </a:t>
            </a:r>
            <a:r>
              <a:rPr lang="en-US" sz="2200" dirty="0" err="1" smtClean="0"/>
              <a:t>uknowns</a:t>
            </a:r>
            <a:r>
              <a:rPr lang="en-US" sz="2200" dirty="0" smtClean="0"/>
              <a:t> the concentrations are calculated using the nearest internal standards</a:t>
            </a:r>
          </a:p>
          <a:p>
            <a:pPr>
              <a:buFont typeface="Wingdings" pitchFamily="2" charset="2"/>
              <a:buChar char="§"/>
            </a:pPr>
            <a:r>
              <a:rPr lang="en-US" sz="2800" b="1" dirty="0" smtClean="0">
                <a:solidFill>
                  <a:srgbClr val="C00000"/>
                </a:solidFill>
              </a:rPr>
              <a:t>Batch normalization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 smtClean="0"/>
              <a:t>Using QC samples in all batches and correction factors</a:t>
            </a:r>
          </a:p>
        </p:txBody>
      </p:sp>
    </p:spTree>
    <p:extLst>
      <p:ext uri="{BB962C8B-B14F-4D97-AF65-F5344CB8AC3E}">
        <p14:creationId xmlns:p14="http://schemas.microsoft.com/office/powerpoint/2010/main" val="403288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1524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NORMALIZATION STRATEGIES</a:t>
            </a:r>
            <a:endParaRPr lang="en-US" sz="32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" name="Content Placeholder 2"/>
          <p:cNvSpPr txBox="1">
            <a:spLocks/>
          </p:cNvSpPr>
          <p:nvPr/>
        </p:nvSpPr>
        <p:spPr>
          <a:xfrm>
            <a:off x="1101600" y="940497"/>
            <a:ext cx="7946606" cy="461554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800" b="1" dirty="0" smtClean="0">
                <a:solidFill>
                  <a:srgbClr val="C00000"/>
                </a:solidFill>
              </a:rPr>
              <a:t>Single point quantification using internal standard</a:t>
            </a:r>
          </a:p>
          <a:p>
            <a:pPr>
              <a:buFont typeface="Wingdings" pitchFamily="2" charset="2"/>
              <a:buChar char="§"/>
            </a:pPr>
            <a:endParaRPr lang="en-US" sz="2800" b="1" dirty="0" smtClean="0">
              <a:solidFill>
                <a:srgbClr val="C00000"/>
              </a:solidFill>
            </a:endParaRPr>
          </a:p>
          <a:p>
            <a:pPr>
              <a:buFont typeface="Wingdings" pitchFamily="2" charset="2"/>
              <a:buChar char="§"/>
            </a:pPr>
            <a:endParaRPr lang="en-US" sz="1600" b="1" dirty="0" smtClean="0">
              <a:solidFill>
                <a:srgbClr val="C00000"/>
              </a:solidFill>
            </a:endParaRPr>
          </a:p>
          <a:p>
            <a:pPr>
              <a:buFont typeface="Wingdings" pitchFamily="2" charset="2"/>
              <a:buChar char="§"/>
            </a:pPr>
            <a:r>
              <a:rPr lang="en-US" sz="2800" b="1" dirty="0" smtClean="0">
                <a:solidFill>
                  <a:srgbClr val="C00000"/>
                </a:solidFill>
              </a:rPr>
              <a:t>Batch normalization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b="1" dirty="0" smtClean="0"/>
              <a:t>Calculation of </a:t>
            </a:r>
            <a:r>
              <a:rPr lang="en-US" sz="2400" b="1" dirty="0" smtClean="0">
                <a:solidFill>
                  <a:srgbClr val="C00000"/>
                </a:solidFill>
              </a:rPr>
              <a:t>median </a:t>
            </a:r>
            <a:r>
              <a:rPr lang="en-US" sz="2400" b="1" i="1" dirty="0" smtClean="0">
                <a:solidFill>
                  <a:srgbClr val="C00000"/>
                </a:solidFill>
              </a:rPr>
              <a:t>C</a:t>
            </a:r>
            <a:r>
              <a:rPr lang="en-US" sz="2400" b="1" baseline="-25000" dirty="0" smtClean="0">
                <a:solidFill>
                  <a:srgbClr val="C00000"/>
                </a:solidFill>
              </a:rPr>
              <a:t>m</a:t>
            </a:r>
            <a:r>
              <a:rPr lang="en-US" sz="2400" b="1" dirty="0" smtClean="0">
                <a:solidFill>
                  <a:srgbClr val="C00000"/>
                </a:solidFill>
              </a:rPr>
              <a:t> or median ratio (</a:t>
            </a:r>
            <a:r>
              <a:rPr lang="en-US" sz="2400" b="1" i="1" dirty="0" err="1" smtClean="0">
                <a:solidFill>
                  <a:srgbClr val="C00000"/>
                </a:solidFill>
              </a:rPr>
              <a:t>h</a:t>
            </a:r>
            <a:r>
              <a:rPr lang="en-US" sz="2400" b="1" baseline="-25000" dirty="0" err="1" smtClean="0">
                <a:solidFill>
                  <a:srgbClr val="C00000"/>
                </a:solidFill>
              </a:rPr>
              <a:t>m</a:t>
            </a:r>
            <a:r>
              <a:rPr lang="en-US" sz="2400" b="1" dirty="0" smtClean="0">
                <a:solidFill>
                  <a:srgbClr val="C00000"/>
                </a:solidFill>
              </a:rPr>
              <a:t>/</a:t>
            </a:r>
            <a:r>
              <a:rPr lang="en-US" sz="2400" b="1" i="1" dirty="0" err="1" smtClean="0">
                <a:solidFill>
                  <a:srgbClr val="C00000"/>
                </a:solidFill>
              </a:rPr>
              <a:t>h</a:t>
            </a:r>
            <a:r>
              <a:rPr lang="en-US" sz="2400" b="1" baseline="-25000" dirty="0" err="1" smtClean="0">
                <a:solidFill>
                  <a:srgbClr val="C00000"/>
                </a:solidFill>
              </a:rPr>
              <a:t>IS</a:t>
            </a:r>
            <a:r>
              <a:rPr lang="en-US" sz="2400" b="1" dirty="0" smtClean="0">
                <a:solidFill>
                  <a:srgbClr val="C00000"/>
                </a:solidFill>
              </a:rPr>
              <a:t>) </a:t>
            </a:r>
            <a:r>
              <a:rPr lang="en-US" sz="2400" b="1" dirty="0" smtClean="0"/>
              <a:t>for each </a:t>
            </a:r>
            <a:r>
              <a:rPr lang="en-US" sz="2400" b="1" dirty="0" smtClean="0"/>
              <a:t>metabolite in each batch </a:t>
            </a:r>
            <a:r>
              <a:rPr lang="en-US" sz="2400" b="1" dirty="0" smtClean="0"/>
              <a:t>of QC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b="1" dirty="0" smtClean="0"/>
              <a:t>Calculation of </a:t>
            </a:r>
            <a:r>
              <a:rPr lang="en-US" sz="2400" b="1" dirty="0" smtClean="0">
                <a:solidFill>
                  <a:srgbClr val="C00000"/>
                </a:solidFill>
              </a:rPr>
              <a:t>correction factor </a:t>
            </a:r>
            <a:r>
              <a:rPr lang="en-US" sz="2400" b="1" dirty="0" smtClean="0"/>
              <a:t>(from QC samples)</a:t>
            </a:r>
          </a:p>
          <a:p>
            <a:pPr lvl="2">
              <a:buFont typeface="Wingdings" pitchFamily="2" charset="2"/>
              <a:buChar char="§"/>
            </a:pPr>
            <a:r>
              <a:rPr lang="en-US" sz="1800" b="1" i="1" dirty="0" smtClean="0"/>
              <a:t>F</a:t>
            </a:r>
            <a:r>
              <a:rPr lang="en-US" sz="1800" b="1" i="1" baseline="-25000" dirty="0" smtClean="0"/>
              <a:t>m</a:t>
            </a:r>
            <a:r>
              <a:rPr lang="en-US" sz="1800" b="1" baseline="-25000" dirty="0" smtClean="0"/>
              <a:t>;2,1</a:t>
            </a:r>
            <a:r>
              <a:rPr lang="en-US" sz="1800" b="1" dirty="0" smtClean="0"/>
              <a:t> = med(batch 2) / med(batch 1)</a:t>
            </a:r>
          </a:p>
          <a:p>
            <a:pPr lvl="2">
              <a:buFont typeface="Wingdings" pitchFamily="2" charset="2"/>
              <a:buChar char="§"/>
            </a:pPr>
            <a:r>
              <a:rPr lang="en-US" sz="1800" b="1" i="1" dirty="0" smtClean="0"/>
              <a:t>F</a:t>
            </a:r>
            <a:r>
              <a:rPr lang="en-US" sz="1800" b="1" i="1" baseline="-25000" dirty="0" smtClean="0"/>
              <a:t>m</a:t>
            </a:r>
            <a:r>
              <a:rPr lang="en-US" sz="1800" b="1" baseline="-25000" dirty="0" smtClean="0"/>
              <a:t>;3,1</a:t>
            </a:r>
            <a:r>
              <a:rPr lang="en-US" sz="1800" b="1" dirty="0" smtClean="0"/>
              <a:t> = med(batch 3) </a:t>
            </a:r>
            <a:r>
              <a:rPr lang="en-US" sz="1800" b="1" dirty="0"/>
              <a:t>/ </a:t>
            </a:r>
            <a:r>
              <a:rPr lang="en-US" sz="1800" b="1" dirty="0" smtClean="0"/>
              <a:t>med(batch 1)</a:t>
            </a:r>
          </a:p>
          <a:p>
            <a:pPr lvl="2">
              <a:buFont typeface="Wingdings" pitchFamily="2" charset="2"/>
              <a:buChar char="§"/>
            </a:pPr>
            <a:r>
              <a:rPr lang="en-US" sz="1800" b="1" i="1" dirty="0" smtClean="0"/>
              <a:t>F</a:t>
            </a:r>
            <a:r>
              <a:rPr lang="en-US" sz="1800" b="1" i="1" baseline="-25000" dirty="0" smtClean="0"/>
              <a:t>m</a:t>
            </a:r>
            <a:r>
              <a:rPr lang="en-US" sz="1800" b="1" baseline="-25000" dirty="0" smtClean="0"/>
              <a:t>;4,1</a:t>
            </a:r>
            <a:r>
              <a:rPr lang="en-US" sz="1800" b="1" dirty="0" smtClean="0"/>
              <a:t> </a:t>
            </a:r>
            <a:r>
              <a:rPr lang="en-US" sz="1800" b="1" dirty="0"/>
              <a:t>= </a:t>
            </a:r>
            <a:r>
              <a:rPr lang="en-US" sz="1800" b="1" dirty="0" smtClean="0"/>
              <a:t>med(batch 4) </a:t>
            </a:r>
            <a:r>
              <a:rPr lang="en-US" sz="1800" b="1" dirty="0"/>
              <a:t>/ </a:t>
            </a:r>
            <a:r>
              <a:rPr lang="en-US" sz="1800" b="1" dirty="0" smtClean="0"/>
              <a:t>med(batch 1)</a:t>
            </a:r>
            <a:endParaRPr lang="en-US" sz="1800" b="1" dirty="0"/>
          </a:p>
          <a:p>
            <a:pPr lvl="1"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400" b="1" dirty="0" smtClean="0">
                <a:solidFill>
                  <a:srgbClr val="C00000"/>
                </a:solidFill>
              </a:rPr>
              <a:t>Application of correction factors </a:t>
            </a:r>
            <a:r>
              <a:rPr lang="en-US" sz="2400" b="1" dirty="0" smtClean="0"/>
              <a:t>to batches 2–4 (to all </a:t>
            </a:r>
            <a:r>
              <a:rPr lang="en-US" sz="2400" b="1" dirty="0" smtClean="0"/>
              <a:t>samples and QC/</a:t>
            </a:r>
            <a:r>
              <a:rPr lang="en-US" sz="2400" b="1" dirty="0" err="1" smtClean="0"/>
              <a:t>NIST</a:t>
            </a:r>
            <a:r>
              <a:rPr lang="en-US" sz="2400" b="1" dirty="0" smtClean="0"/>
              <a:t> samples)</a:t>
            </a:r>
            <a:endParaRPr lang="en-US" sz="2400" b="1" dirty="0" smtClean="0"/>
          </a:p>
          <a:p>
            <a:pPr lvl="2">
              <a:buFont typeface="Wingdings" pitchFamily="2" charset="2"/>
              <a:buChar char="§"/>
            </a:pPr>
            <a:r>
              <a:rPr lang="en-US" sz="1800" b="1" i="1" dirty="0" smtClean="0"/>
              <a:t>C</a:t>
            </a:r>
            <a:r>
              <a:rPr lang="en-US" sz="1800" b="1" i="1" baseline="-25000" dirty="0" smtClean="0"/>
              <a:t>m</a:t>
            </a:r>
            <a:r>
              <a:rPr lang="en-US" sz="1800" b="1" baseline="-25000" dirty="0" smtClean="0"/>
              <a:t>, batch 2, </a:t>
            </a:r>
            <a:r>
              <a:rPr lang="en-US" sz="1800" b="1" baseline="-25000" dirty="0" err="1" smtClean="0"/>
              <a:t>corr</a:t>
            </a:r>
            <a:r>
              <a:rPr lang="en-US" sz="1800" b="1" dirty="0" smtClean="0"/>
              <a:t> = </a:t>
            </a:r>
            <a:r>
              <a:rPr lang="en-US" sz="1800" b="1" i="1" dirty="0" smtClean="0"/>
              <a:t>C</a:t>
            </a:r>
            <a:r>
              <a:rPr lang="en-US" sz="1800" b="1" i="1" baseline="-25000" dirty="0" smtClean="0"/>
              <a:t>m</a:t>
            </a:r>
            <a:r>
              <a:rPr lang="en-US" sz="1800" b="1" baseline="-25000" dirty="0" smtClean="0"/>
              <a:t>, batch 2, </a:t>
            </a:r>
            <a:r>
              <a:rPr lang="en-US" sz="1800" b="1" baseline="-25000" dirty="0" err="1" smtClean="0"/>
              <a:t>uncorr</a:t>
            </a:r>
            <a:r>
              <a:rPr lang="en-US" sz="1800" b="1" dirty="0" smtClean="0"/>
              <a:t> / </a:t>
            </a:r>
            <a:r>
              <a:rPr lang="en-US" sz="1800" b="1" i="1" dirty="0" smtClean="0"/>
              <a:t>F</a:t>
            </a:r>
            <a:r>
              <a:rPr lang="en-US" sz="1800" b="1" i="1" baseline="-25000" dirty="0" smtClean="0"/>
              <a:t>m</a:t>
            </a:r>
            <a:r>
              <a:rPr lang="en-US" sz="1800" b="1" baseline="-25000" dirty="0" smtClean="0"/>
              <a:t>;2,1</a:t>
            </a:r>
            <a:r>
              <a:rPr lang="en-US" sz="1800" b="1" dirty="0" smtClean="0"/>
              <a:t> </a:t>
            </a:r>
          </a:p>
          <a:p>
            <a:pPr lvl="2">
              <a:buFont typeface="Wingdings" pitchFamily="2" charset="2"/>
              <a:buChar char="§"/>
            </a:pPr>
            <a:r>
              <a:rPr lang="en-US" sz="1800" b="1" i="1" dirty="0"/>
              <a:t>C</a:t>
            </a:r>
            <a:r>
              <a:rPr lang="en-US" sz="1800" b="1" i="1" baseline="-25000" dirty="0"/>
              <a:t>m</a:t>
            </a:r>
            <a:r>
              <a:rPr lang="en-US" sz="1800" b="1" baseline="-25000" dirty="0"/>
              <a:t>, </a:t>
            </a:r>
            <a:r>
              <a:rPr lang="en-US" sz="1800" b="1" baseline="-25000" dirty="0" smtClean="0"/>
              <a:t>batch 3, </a:t>
            </a:r>
            <a:r>
              <a:rPr lang="en-US" sz="1800" b="1" baseline="-25000" dirty="0" err="1"/>
              <a:t>corr</a:t>
            </a:r>
            <a:r>
              <a:rPr lang="en-US" sz="1800" b="1" dirty="0"/>
              <a:t> = </a:t>
            </a:r>
            <a:r>
              <a:rPr lang="en-US" sz="1800" b="1" i="1" dirty="0"/>
              <a:t>C</a:t>
            </a:r>
            <a:r>
              <a:rPr lang="en-US" sz="1800" b="1" i="1" baseline="-25000" dirty="0"/>
              <a:t>m</a:t>
            </a:r>
            <a:r>
              <a:rPr lang="en-US" sz="1800" b="1" baseline="-25000" dirty="0"/>
              <a:t>, batch </a:t>
            </a:r>
            <a:r>
              <a:rPr lang="en-US" sz="1800" b="1" baseline="-25000" dirty="0" smtClean="0"/>
              <a:t>3, </a:t>
            </a:r>
            <a:r>
              <a:rPr lang="en-US" sz="1800" b="1" baseline="-25000" dirty="0" err="1"/>
              <a:t>uncorr</a:t>
            </a:r>
            <a:r>
              <a:rPr lang="en-US" sz="1800" b="1" dirty="0"/>
              <a:t> / </a:t>
            </a:r>
            <a:r>
              <a:rPr lang="en-US" sz="1800" b="1" i="1" dirty="0" smtClean="0"/>
              <a:t>F</a:t>
            </a:r>
            <a:r>
              <a:rPr lang="en-US" sz="1800" b="1" i="1" baseline="-25000" dirty="0" smtClean="0"/>
              <a:t>m</a:t>
            </a:r>
            <a:r>
              <a:rPr lang="en-US" sz="1800" b="1" baseline="-25000" dirty="0" smtClean="0"/>
              <a:t>;3,1</a:t>
            </a:r>
            <a:r>
              <a:rPr lang="en-US" sz="1800" b="1" dirty="0" smtClean="0"/>
              <a:t> </a:t>
            </a:r>
            <a:endParaRPr lang="en-US" sz="1800" b="1" dirty="0"/>
          </a:p>
          <a:p>
            <a:pPr lvl="2">
              <a:buFont typeface="Wingdings" pitchFamily="2" charset="2"/>
              <a:buChar char="§"/>
            </a:pPr>
            <a:r>
              <a:rPr lang="en-US" sz="1800" b="1" i="1" dirty="0" smtClean="0"/>
              <a:t>C</a:t>
            </a:r>
            <a:r>
              <a:rPr lang="en-US" sz="1800" b="1" i="1" baseline="-25000" dirty="0" smtClean="0"/>
              <a:t>m</a:t>
            </a:r>
            <a:r>
              <a:rPr lang="en-US" sz="1800" b="1" baseline="-25000" dirty="0"/>
              <a:t>, </a:t>
            </a:r>
            <a:r>
              <a:rPr lang="en-US" sz="1800" b="1" baseline="-25000" dirty="0" smtClean="0"/>
              <a:t>batch 4, </a:t>
            </a:r>
            <a:r>
              <a:rPr lang="en-US" sz="1800" b="1" baseline="-25000" dirty="0" err="1"/>
              <a:t>corr</a:t>
            </a:r>
            <a:r>
              <a:rPr lang="en-US" sz="1800" b="1" dirty="0"/>
              <a:t> = </a:t>
            </a:r>
            <a:r>
              <a:rPr lang="en-US" sz="1800" b="1" i="1" dirty="0"/>
              <a:t>C</a:t>
            </a:r>
            <a:r>
              <a:rPr lang="en-US" sz="1800" b="1" i="1" baseline="-25000" dirty="0"/>
              <a:t>m</a:t>
            </a:r>
            <a:r>
              <a:rPr lang="en-US" sz="1800" b="1" baseline="-25000" dirty="0"/>
              <a:t>, batch </a:t>
            </a:r>
            <a:r>
              <a:rPr lang="en-US" sz="1800" b="1" baseline="-25000" dirty="0" smtClean="0"/>
              <a:t>4, </a:t>
            </a:r>
            <a:r>
              <a:rPr lang="en-US" sz="1800" b="1" baseline="-25000" dirty="0" err="1"/>
              <a:t>uncorr</a:t>
            </a:r>
            <a:r>
              <a:rPr lang="en-US" sz="1800" b="1" dirty="0"/>
              <a:t> / </a:t>
            </a:r>
            <a:r>
              <a:rPr lang="en-US" sz="1800" b="1" i="1" dirty="0" smtClean="0"/>
              <a:t>F</a:t>
            </a:r>
            <a:r>
              <a:rPr lang="en-US" sz="1800" b="1" i="1" baseline="-25000" dirty="0" smtClean="0"/>
              <a:t>m</a:t>
            </a:r>
            <a:r>
              <a:rPr lang="en-US" sz="1800" b="1" baseline="-25000" dirty="0" smtClean="0"/>
              <a:t>;4,1</a:t>
            </a:r>
            <a:r>
              <a:rPr lang="en-US" sz="1800" b="1" dirty="0" smtClean="0"/>
              <a:t> </a:t>
            </a:r>
            <a:endParaRPr lang="en-US" sz="1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140613" y="1533270"/>
                <a:ext cx="1466876" cy="665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𝐼𝑆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𝐼𝑆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613" y="1533270"/>
                <a:ext cx="1466876" cy="6653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980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92688" y="949234"/>
            <a:ext cx="7881643" cy="5908766"/>
            <a:chOff x="1205050" y="998713"/>
            <a:chExt cx="7610475" cy="5705475"/>
          </a:xfrm>
        </p:grpSpPr>
        <p:pic>
          <p:nvPicPr>
            <p:cNvPr id="1843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5050" y="998713"/>
              <a:ext cx="7610475" cy="5705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2586446" y="998713"/>
              <a:ext cx="4271554" cy="490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600200" y="1524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NORMALIZATION STRATEGIES</a:t>
            </a:r>
            <a:endParaRPr lang="en-US" sz="32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0" t="31847" r="37299" b="34077"/>
          <a:stretch/>
        </p:blipFill>
        <p:spPr bwMode="auto">
          <a:xfrm>
            <a:off x="5010287" y="4620031"/>
            <a:ext cx="3986179" cy="20841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4772" y="1191608"/>
            <a:ext cx="2498097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 smtClean="0"/>
              <a:t>Data set: </a:t>
            </a:r>
            <a:r>
              <a:rPr lang="en-US" b="1" dirty="0" err="1" smtClean="0">
                <a:solidFill>
                  <a:srgbClr val="C00000"/>
                </a:solidFill>
              </a:rPr>
              <a:t>ESI</a:t>
            </a:r>
            <a:r>
              <a:rPr lang="en-US" b="1" dirty="0" smtClean="0">
                <a:solidFill>
                  <a:srgbClr val="C00000"/>
                </a:solidFill>
              </a:rPr>
              <a:t>(+)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rgbClr val="C00000"/>
                </a:solidFill>
              </a:rPr>
              <a:t>Samples + QC + </a:t>
            </a:r>
            <a:r>
              <a:rPr lang="en-US" b="1" dirty="0" err="1" smtClean="0">
                <a:solidFill>
                  <a:srgbClr val="C00000"/>
                </a:solidFill>
              </a:rPr>
              <a:t>NIST</a:t>
            </a:r>
            <a:endParaRPr lang="en-US" b="1" dirty="0" smtClean="0">
              <a:solidFill>
                <a:srgbClr val="C00000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 err="1" smtClean="0">
                <a:solidFill>
                  <a:srgbClr val="C00000"/>
                </a:solidFill>
              </a:rPr>
              <a:t>Knowns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/>
              <a:t>(</a:t>
            </a:r>
            <a:r>
              <a:rPr lang="en-US" b="1" i="1" dirty="0" smtClean="0"/>
              <a:t>n</a:t>
            </a:r>
            <a:r>
              <a:rPr lang="en-US" b="1" dirty="0" smtClean="0"/>
              <a:t> = 154)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 smtClean="0"/>
              <a:t>Data transformation: </a:t>
            </a:r>
          </a:p>
          <a:p>
            <a:pPr marL="857250" lvl="1" indent="-400050">
              <a:buClr>
                <a:schemeClr val="tx1"/>
              </a:buClr>
              <a:buAutoNum type="romanLcParenBoth"/>
            </a:pPr>
            <a:r>
              <a:rPr lang="en-US" b="1" dirty="0" smtClean="0">
                <a:solidFill>
                  <a:srgbClr val="C00000"/>
                </a:solidFill>
              </a:rPr>
              <a:t>IS correction</a:t>
            </a:r>
          </a:p>
          <a:p>
            <a:pPr marL="857250" lvl="1" indent="-400050">
              <a:buClr>
                <a:schemeClr val="tx1"/>
              </a:buClr>
              <a:buAutoNum type="romanLcParenBoth"/>
            </a:pPr>
            <a:r>
              <a:rPr lang="en-US" b="1" dirty="0" smtClean="0">
                <a:solidFill>
                  <a:srgbClr val="C00000"/>
                </a:solidFill>
              </a:rPr>
              <a:t>log</a:t>
            </a:r>
          </a:p>
          <a:p>
            <a:pPr marL="857250" lvl="1" indent="-400050">
              <a:buClr>
                <a:schemeClr val="tx1"/>
              </a:buClr>
              <a:buAutoNum type="romanLcParenBoth"/>
            </a:pPr>
            <a:r>
              <a:rPr lang="en-US" b="1" dirty="0" smtClean="0">
                <a:solidFill>
                  <a:srgbClr val="C00000"/>
                </a:solidFill>
              </a:rPr>
              <a:t>Pareto</a:t>
            </a:r>
          </a:p>
        </p:txBody>
      </p:sp>
      <p:sp>
        <p:nvSpPr>
          <p:cNvPr id="6" name="Rectangle 5"/>
          <p:cNvSpPr/>
          <p:nvPr/>
        </p:nvSpPr>
        <p:spPr>
          <a:xfrm>
            <a:off x="7170748" y="1560939"/>
            <a:ext cx="1142749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b="1" dirty="0" err="1" smtClean="0"/>
              <a:t>PCA</a:t>
            </a:r>
            <a:endParaRPr lang="en-US" b="1" dirty="0" smtClean="0"/>
          </a:p>
          <a:p>
            <a:pPr algn="ctr"/>
            <a:r>
              <a:rPr lang="en-US" b="1" dirty="0" smtClean="0"/>
              <a:t>Score </a:t>
            </a:r>
            <a:r>
              <a:rPr lang="en-US" b="1" dirty="0"/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250192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6200000">
            <a:off x="-1712265" y="3998266"/>
            <a:ext cx="449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sz="24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095872" y="800913"/>
            <a:ext cx="7514728" cy="51845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600" b="1" dirty="0" smtClean="0"/>
              <a:t>A piece of “black” statistics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b="1" dirty="0"/>
              <a:t>For </a:t>
            </a:r>
            <a:r>
              <a:rPr lang="en-US" sz="2200" b="1" dirty="0">
                <a:solidFill>
                  <a:srgbClr val="C00000"/>
                </a:solidFill>
              </a:rPr>
              <a:t>66% of men </a:t>
            </a:r>
            <a:r>
              <a:rPr lang="en-US" sz="2200" b="1" dirty="0"/>
              <a:t>and </a:t>
            </a:r>
            <a:r>
              <a:rPr lang="en-US" sz="2200" b="1" dirty="0">
                <a:solidFill>
                  <a:srgbClr val="C00000"/>
                </a:solidFill>
              </a:rPr>
              <a:t>47% of women</a:t>
            </a:r>
            <a:r>
              <a:rPr lang="en-US" sz="2200" b="1" dirty="0"/>
              <a:t>, the </a:t>
            </a:r>
            <a:r>
              <a:rPr lang="en-US" sz="2200" b="1" dirty="0">
                <a:solidFill>
                  <a:srgbClr val="C00000"/>
                </a:solidFill>
              </a:rPr>
              <a:t>first sign </a:t>
            </a:r>
            <a:r>
              <a:rPr lang="en-US" sz="2200" b="1" dirty="0"/>
              <a:t>of atherosclerosis is </a:t>
            </a:r>
            <a:r>
              <a:rPr lang="en-US" sz="2200" b="1" dirty="0">
                <a:solidFill>
                  <a:srgbClr val="C00000"/>
                </a:solidFill>
              </a:rPr>
              <a:t>myocardial infarction (heart attack)</a:t>
            </a:r>
            <a:r>
              <a:rPr lang="en-US" sz="2200" b="1" dirty="0"/>
              <a:t> that occurs when the atherosclerotic lesion breaks free of the artery wall and blocks blood </a:t>
            </a:r>
            <a:r>
              <a:rPr lang="en-US" sz="2200" b="1" dirty="0" smtClean="0"/>
              <a:t>flow.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b="1" dirty="0" smtClean="0"/>
              <a:t>Most </a:t>
            </a:r>
            <a:r>
              <a:rPr lang="en-US" sz="2200" b="1" dirty="0"/>
              <a:t>cases of </a:t>
            </a:r>
            <a:r>
              <a:rPr lang="en-US" sz="2200" b="1" dirty="0">
                <a:solidFill>
                  <a:srgbClr val="C00000"/>
                </a:solidFill>
              </a:rPr>
              <a:t>myocardial infarction </a:t>
            </a:r>
            <a:r>
              <a:rPr lang="en-US" sz="2200" b="1" dirty="0"/>
              <a:t>occur when an </a:t>
            </a:r>
            <a:r>
              <a:rPr lang="en-US" sz="2200" b="1" dirty="0">
                <a:solidFill>
                  <a:srgbClr val="C00000"/>
                </a:solidFill>
              </a:rPr>
              <a:t>atherosclerotic lesion causes less than 50% occlusion of the artery</a:t>
            </a:r>
            <a:r>
              <a:rPr lang="en-US" sz="2200" b="1" dirty="0"/>
              <a:t>, yet we are currently unable to detect plaques smaller than 75% occlusion</a:t>
            </a:r>
            <a:endParaRPr lang="en-US" sz="22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701800" y="6137160"/>
            <a:ext cx="723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 smtClean="0"/>
              <a:t>Nissen</a:t>
            </a:r>
            <a:r>
              <a:rPr lang="en-US" sz="1500" dirty="0" smtClean="0"/>
              <a:t> </a:t>
            </a:r>
            <a:r>
              <a:rPr lang="en-US" sz="1500" dirty="0"/>
              <a:t>SE, Nicholls </a:t>
            </a:r>
            <a:r>
              <a:rPr lang="en-US" sz="1500" dirty="0" err="1"/>
              <a:t>SJ</a:t>
            </a:r>
            <a:r>
              <a:rPr lang="en-US" sz="1500" dirty="0"/>
              <a:t>, </a:t>
            </a:r>
            <a:r>
              <a:rPr lang="en-US" sz="1500" dirty="0" err="1"/>
              <a:t>Sipahi</a:t>
            </a:r>
            <a:r>
              <a:rPr lang="en-US" sz="1500" dirty="0"/>
              <a:t> I, et al. (2006). “Effect of very high-intensity statin therapy on regression of coronary atherosclerosis: the ASTEROID trial</a:t>
            </a:r>
            <a:r>
              <a:rPr lang="en-US" sz="1500" dirty="0" smtClean="0"/>
              <a:t>”.</a:t>
            </a:r>
            <a:r>
              <a:rPr lang="en-US" sz="1500" dirty="0"/>
              <a:t> </a:t>
            </a:r>
            <a:r>
              <a:rPr lang="en-US" sz="1500" dirty="0" err="1"/>
              <a:t>JAMA295</a:t>
            </a:r>
            <a:r>
              <a:rPr lang="en-US" sz="1500" dirty="0"/>
              <a:t> (13): 1556–65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00200" y="1524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ATHEROSCLEROSIS</a:t>
            </a:r>
          </a:p>
        </p:txBody>
      </p:sp>
    </p:spTree>
    <p:extLst>
      <p:ext uri="{BB962C8B-B14F-4D97-AF65-F5344CB8AC3E}">
        <p14:creationId xmlns:p14="http://schemas.microsoft.com/office/powerpoint/2010/main" val="394928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227909" y="923408"/>
            <a:ext cx="7916092" cy="5934592"/>
            <a:chOff x="1227909" y="923408"/>
            <a:chExt cx="7916092" cy="5934592"/>
          </a:xfrm>
        </p:grpSpPr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909" y="923408"/>
              <a:ext cx="7916092" cy="59345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812869" y="923408"/>
              <a:ext cx="4171405" cy="504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6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6" t="32228" r="43878" b="23660"/>
          <a:stretch/>
        </p:blipFill>
        <p:spPr bwMode="auto">
          <a:xfrm>
            <a:off x="5808617" y="4395826"/>
            <a:ext cx="3082835" cy="2314128"/>
          </a:xfrm>
          <a:prstGeom prst="rect">
            <a:avLst/>
          </a:prstGeom>
          <a:noFill/>
          <a:ln w="508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4772" y="1191608"/>
            <a:ext cx="2498097" cy="2585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 smtClean="0"/>
              <a:t>Data set: </a:t>
            </a:r>
            <a:r>
              <a:rPr lang="en-US" b="1" dirty="0" err="1" smtClean="0">
                <a:solidFill>
                  <a:srgbClr val="C00000"/>
                </a:solidFill>
              </a:rPr>
              <a:t>ESI</a:t>
            </a:r>
            <a:r>
              <a:rPr lang="en-US" b="1" dirty="0" smtClean="0">
                <a:solidFill>
                  <a:srgbClr val="C00000"/>
                </a:solidFill>
              </a:rPr>
              <a:t>(+)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rgbClr val="C00000"/>
                </a:solidFill>
              </a:rPr>
              <a:t>Samples + QC + </a:t>
            </a:r>
            <a:r>
              <a:rPr lang="en-US" b="1" dirty="0" err="1" smtClean="0">
                <a:solidFill>
                  <a:srgbClr val="C00000"/>
                </a:solidFill>
              </a:rPr>
              <a:t>NIST</a:t>
            </a:r>
            <a:endParaRPr lang="en-US" b="1" dirty="0" smtClean="0">
              <a:solidFill>
                <a:srgbClr val="C00000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 err="1" smtClean="0">
                <a:solidFill>
                  <a:srgbClr val="C00000"/>
                </a:solidFill>
              </a:rPr>
              <a:t>Knowns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/>
              <a:t>(</a:t>
            </a:r>
            <a:r>
              <a:rPr lang="en-US" b="1" i="1" dirty="0" smtClean="0"/>
              <a:t>n</a:t>
            </a:r>
            <a:r>
              <a:rPr lang="en-US" b="1" dirty="0" smtClean="0"/>
              <a:t> = 154)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 smtClean="0"/>
              <a:t>Data transformation:</a:t>
            </a:r>
          </a:p>
          <a:p>
            <a:pPr marL="857250" lvl="1" indent="-400050">
              <a:buClr>
                <a:schemeClr val="tx1"/>
              </a:buClr>
              <a:buAutoNum type="romanLcParenBoth"/>
            </a:pPr>
            <a:r>
              <a:rPr lang="en-US" b="1" dirty="0">
                <a:solidFill>
                  <a:srgbClr val="C00000"/>
                </a:solidFill>
              </a:rPr>
              <a:t>IS </a:t>
            </a:r>
            <a:r>
              <a:rPr lang="en-US" b="1" dirty="0" smtClean="0">
                <a:solidFill>
                  <a:srgbClr val="C00000"/>
                </a:solidFill>
              </a:rPr>
              <a:t>correction</a:t>
            </a:r>
          </a:p>
          <a:p>
            <a:pPr marL="857250" lvl="1" indent="-400050">
              <a:buClr>
                <a:schemeClr val="tx1"/>
              </a:buClr>
              <a:buAutoNum type="romanLcParenBoth"/>
            </a:pPr>
            <a:r>
              <a:rPr lang="en-US" b="1" dirty="0">
                <a:solidFill>
                  <a:srgbClr val="C00000"/>
                </a:solidFill>
              </a:rPr>
              <a:t>batch normalization</a:t>
            </a:r>
          </a:p>
          <a:p>
            <a:pPr marL="857250" lvl="1" indent="-400050">
              <a:buClr>
                <a:schemeClr val="tx1"/>
              </a:buClr>
              <a:buAutoNum type="romanLcParenBoth"/>
            </a:pPr>
            <a:r>
              <a:rPr lang="en-US" b="1" dirty="0" smtClean="0">
                <a:solidFill>
                  <a:srgbClr val="C00000"/>
                </a:solidFill>
              </a:rPr>
              <a:t>log</a:t>
            </a:r>
            <a:endParaRPr lang="en-US" b="1" dirty="0">
              <a:solidFill>
                <a:srgbClr val="C00000"/>
              </a:solidFill>
            </a:endParaRPr>
          </a:p>
          <a:p>
            <a:pPr marL="857250" lvl="1" indent="-400050">
              <a:buClr>
                <a:schemeClr val="tx1"/>
              </a:buClr>
              <a:buAutoNum type="romanLcParenBoth"/>
            </a:pPr>
            <a:r>
              <a:rPr lang="en-US" b="1" dirty="0" smtClean="0">
                <a:solidFill>
                  <a:srgbClr val="C00000"/>
                </a:solidFill>
              </a:rPr>
              <a:t>Pareto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00200" y="1524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NORMALIZATION STRATEGIES</a:t>
            </a:r>
            <a:endParaRPr lang="en-US" sz="32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70748" y="1560939"/>
            <a:ext cx="1142749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b="1" dirty="0" err="1" smtClean="0"/>
              <a:t>PCA</a:t>
            </a:r>
            <a:endParaRPr lang="en-US" b="1" dirty="0" smtClean="0"/>
          </a:p>
          <a:p>
            <a:pPr algn="ctr"/>
            <a:r>
              <a:rPr lang="en-US" b="1" dirty="0" smtClean="0"/>
              <a:t>Score </a:t>
            </a:r>
            <a:r>
              <a:rPr lang="en-US" b="1" dirty="0"/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227578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00609" y="78286"/>
            <a:ext cx="9043391" cy="6779714"/>
            <a:chOff x="100609" y="78286"/>
            <a:chExt cx="9043391" cy="6779714"/>
          </a:xfrm>
        </p:grpSpPr>
        <p:pic>
          <p:nvPicPr>
            <p:cNvPr id="2048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09" y="78286"/>
              <a:ext cx="9043391" cy="6779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1628503" y="148046"/>
              <a:ext cx="4942160" cy="4789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" t="10497" b="5659"/>
          <a:stretch/>
        </p:blipFill>
        <p:spPr bwMode="auto">
          <a:xfrm>
            <a:off x="100609" y="4447913"/>
            <a:ext cx="3518263" cy="2257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2203270" y="957943"/>
            <a:ext cx="1682386" cy="315361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86168" y="773277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CE</a:t>
            </a:r>
            <a:endParaRPr lang="en-US" b="1" i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885656" y="4111553"/>
            <a:ext cx="3257005" cy="14652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885656" y="4111553"/>
            <a:ext cx="3981994" cy="2318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915727" y="1390650"/>
            <a:ext cx="899161" cy="27209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912325" y="1790700"/>
            <a:ext cx="1888400" cy="23208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893956" y="1779552"/>
            <a:ext cx="197032" cy="23208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885246" y="3057525"/>
            <a:ext cx="1548767" cy="105402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42661" y="5499567"/>
            <a:ext cx="15377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smtClean="0"/>
              <a:t>TG (with unsaturated FA)</a:t>
            </a:r>
            <a:endParaRPr lang="en-US" sz="1500" b="1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7758499" y="3789402"/>
            <a:ext cx="13855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smtClean="0"/>
              <a:t>TG (with saturated FA)</a:t>
            </a:r>
            <a:endParaRPr lang="en-US" sz="1500" b="1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5514157" y="2939979"/>
            <a:ext cx="17093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err="1" smtClean="0"/>
              <a:t>Ceramides</a:t>
            </a:r>
            <a:endParaRPr lang="en-US" sz="1500" b="1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5800725" y="1473814"/>
            <a:ext cx="4629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smtClean="0"/>
              <a:t>PC</a:t>
            </a:r>
            <a:endParaRPr lang="en-US" sz="1500" b="1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4659629" y="1044401"/>
            <a:ext cx="4629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smtClean="0"/>
              <a:t>SM</a:t>
            </a:r>
            <a:endParaRPr lang="en-US" sz="1500" b="1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3859530" y="1444213"/>
            <a:ext cx="5057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err="1" smtClean="0"/>
              <a:t>LPC</a:t>
            </a:r>
            <a:endParaRPr lang="en-US" sz="1500" b="1" i="1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893956" y="4111554"/>
            <a:ext cx="3540693" cy="8643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404735" y="4814277"/>
            <a:ext cx="4629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smtClean="0"/>
              <a:t>DG</a:t>
            </a:r>
            <a:endParaRPr lang="en-US" sz="1500" b="1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65767" y="2305157"/>
            <a:ext cx="2241540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b="1" dirty="0" smtClean="0"/>
              <a:t>Data set: </a:t>
            </a:r>
            <a:r>
              <a:rPr lang="en-US" sz="1600" b="1" dirty="0" err="1" smtClean="0">
                <a:solidFill>
                  <a:srgbClr val="C00000"/>
                </a:solidFill>
              </a:rPr>
              <a:t>ESI</a:t>
            </a:r>
            <a:r>
              <a:rPr lang="en-US" sz="1600" b="1" dirty="0" smtClean="0">
                <a:solidFill>
                  <a:srgbClr val="C00000"/>
                </a:solidFill>
              </a:rPr>
              <a:t>(+)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b="1" dirty="0" smtClean="0">
                <a:solidFill>
                  <a:srgbClr val="C00000"/>
                </a:solidFill>
              </a:rPr>
              <a:t>Samples only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b="1" dirty="0" err="1" smtClean="0">
                <a:solidFill>
                  <a:srgbClr val="C00000"/>
                </a:solidFill>
              </a:rPr>
              <a:t>Knowns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smtClean="0"/>
              <a:t>(</a:t>
            </a:r>
            <a:r>
              <a:rPr lang="en-US" sz="1600" b="1" i="1" dirty="0" smtClean="0"/>
              <a:t>n</a:t>
            </a:r>
            <a:r>
              <a:rPr lang="en-US" sz="1600" b="1" dirty="0" smtClean="0"/>
              <a:t> = 154)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b="1" dirty="0"/>
              <a:t>Data transformation:</a:t>
            </a:r>
          </a:p>
          <a:p>
            <a:pPr marL="857250" lvl="1" indent="-400050">
              <a:buClr>
                <a:schemeClr val="tx1"/>
              </a:buClr>
              <a:buAutoNum type="romanLcParenBoth"/>
            </a:pPr>
            <a:r>
              <a:rPr lang="en-US" sz="1600" b="1" dirty="0">
                <a:solidFill>
                  <a:srgbClr val="C00000"/>
                </a:solidFill>
              </a:rPr>
              <a:t>IS correction</a:t>
            </a:r>
          </a:p>
          <a:p>
            <a:pPr marL="857250" lvl="1" indent="-400050">
              <a:buClr>
                <a:schemeClr val="tx1"/>
              </a:buClr>
              <a:buAutoNum type="romanLcParenBoth"/>
            </a:pPr>
            <a:r>
              <a:rPr lang="en-US" sz="1600" b="1" dirty="0">
                <a:solidFill>
                  <a:srgbClr val="C00000"/>
                </a:solidFill>
              </a:rPr>
              <a:t>batch normalization</a:t>
            </a:r>
          </a:p>
          <a:p>
            <a:pPr marL="857250" lvl="1" indent="-400050">
              <a:buClr>
                <a:schemeClr val="tx1"/>
              </a:buClr>
              <a:buAutoNum type="romanLcParenBoth"/>
            </a:pPr>
            <a:r>
              <a:rPr lang="en-US" sz="1600" b="1" dirty="0">
                <a:solidFill>
                  <a:srgbClr val="C00000"/>
                </a:solidFill>
              </a:rPr>
              <a:t>log</a:t>
            </a:r>
          </a:p>
          <a:p>
            <a:pPr marL="857250" lvl="1" indent="-400050">
              <a:buClr>
                <a:schemeClr val="tx1"/>
              </a:buClr>
              <a:buAutoNum type="romanLcParenBoth"/>
            </a:pPr>
            <a:r>
              <a:rPr lang="en-US" sz="1600" b="1" dirty="0">
                <a:solidFill>
                  <a:srgbClr val="C00000"/>
                </a:solidFill>
              </a:rPr>
              <a:t>Pareto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00200" y="1524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NORMALIZATION STRATEGIES</a:t>
            </a:r>
            <a:endParaRPr lang="en-US" sz="32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561254" y="4491111"/>
            <a:ext cx="931986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sz="1400" b="1" dirty="0" err="1" smtClean="0"/>
              <a:t>PCA</a:t>
            </a:r>
            <a:endParaRPr lang="en-US" sz="1400" b="1" dirty="0" smtClean="0"/>
          </a:p>
          <a:p>
            <a:pPr algn="ctr"/>
            <a:r>
              <a:rPr lang="en-US" sz="1400" b="1" dirty="0" smtClean="0"/>
              <a:t>Score </a:t>
            </a:r>
            <a:r>
              <a:rPr lang="en-US" sz="1400" b="1" dirty="0"/>
              <a:t>plot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570663" y="710549"/>
            <a:ext cx="1367682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b="1" dirty="0" err="1" smtClean="0"/>
              <a:t>PCA</a:t>
            </a:r>
            <a:endParaRPr lang="en-US" b="1" dirty="0" smtClean="0"/>
          </a:p>
          <a:p>
            <a:pPr algn="ctr"/>
            <a:r>
              <a:rPr lang="en-US" b="1" dirty="0" smtClean="0"/>
              <a:t>Loading </a:t>
            </a:r>
            <a:r>
              <a:rPr lang="en-US" b="1" dirty="0"/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292735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158241" y="871179"/>
            <a:ext cx="7985760" cy="5986821"/>
            <a:chOff x="1158241" y="871179"/>
            <a:chExt cx="7985760" cy="5986821"/>
          </a:xfrm>
        </p:grpSpPr>
        <p:pic>
          <p:nvPicPr>
            <p:cNvPr id="2150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241" y="871179"/>
              <a:ext cx="7985760" cy="59868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551611" y="871179"/>
              <a:ext cx="4650378" cy="522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50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7" t="11698" r="42390" b="15342"/>
          <a:stretch/>
        </p:blipFill>
        <p:spPr bwMode="auto">
          <a:xfrm>
            <a:off x="7114904" y="3551870"/>
            <a:ext cx="1828800" cy="3127604"/>
          </a:xfrm>
          <a:prstGeom prst="rect">
            <a:avLst/>
          </a:prstGeom>
          <a:noFill/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4772" y="1191608"/>
            <a:ext cx="2498097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 smtClean="0"/>
              <a:t>Data set: </a:t>
            </a:r>
            <a:r>
              <a:rPr lang="en-US" b="1" dirty="0" err="1" smtClean="0">
                <a:solidFill>
                  <a:srgbClr val="C00000"/>
                </a:solidFill>
              </a:rPr>
              <a:t>ESI</a:t>
            </a:r>
            <a:r>
              <a:rPr lang="en-US" b="1" dirty="0" smtClean="0">
                <a:solidFill>
                  <a:srgbClr val="C00000"/>
                </a:solidFill>
              </a:rPr>
              <a:t>(–)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rgbClr val="C00000"/>
                </a:solidFill>
              </a:rPr>
              <a:t>Samples + QC + </a:t>
            </a:r>
            <a:r>
              <a:rPr lang="en-US" b="1" dirty="0" err="1" smtClean="0">
                <a:solidFill>
                  <a:srgbClr val="C00000"/>
                </a:solidFill>
              </a:rPr>
              <a:t>NIST</a:t>
            </a:r>
            <a:endParaRPr lang="en-US" b="1" dirty="0" smtClean="0">
              <a:solidFill>
                <a:srgbClr val="C00000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 err="1" smtClean="0">
                <a:solidFill>
                  <a:srgbClr val="C00000"/>
                </a:solidFill>
              </a:rPr>
              <a:t>Knowns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/>
              <a:t>(</a:t>
            </a:r>
            <a:r>
              <a:rPr lang="en-US" b="1" i="1" dirty="0" smtClean="0"/>
              <a:t>n</a:t>
            </a:r>
            <a:r>
              <a:rPr lang="en-US" b="1" dirty="0" smtClean="0"/>
              <a:t> = 152)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/>
              <a:t>Data transformation: </a:t>
            </a:r>
          </a:p>
          <a:p>
            <a:pPr marL="857250" lvl="1" indent="-400050">
              <a:buClr>
                <a:schemeClr val="tx1"/>
              </a:buClr>
              <a:buAutoNum type="romanLcParenBoth"/>
            </a:pPr>
            <a:r>
              <a:rPr lang="en-US" b="1" dirty="0">
                <a:solidFill>
                  <a:srgbClr val="C00000"/>
                </a:solidFill>
              </a:rPr>
              <a:t>IS correction</a:t>
            </a:r>
          </a:p>
          <a:p>
            <a:pPr marL="857250" lvl="1" indent="-400050">
              <a:buClr>
                <a:schemeClr val="tx1"/>
              </a:buClr>
              <a:buAutoNum type="romanLcParenBoth"/>
            </a:pPr>
            <a:r>
              <a:rPr lang="en-US" b="1" dirty="0">
                <a:solidFill>
                  <a:srgbClr val="C00000"/>
                </a:solidFill>
              </a:rPr>
              <a:t>log</a:t>
            </a:r>
          </a:p>
          <a:p>
            <a:pPr marL="857250" lvl="1" indent="-400050">
              <a:buClr>
                <a:schemeClr val="tx1"/>
              </a:buClr>
              <a:buAutoNum type="romanLcParenBoth"/>
            </a:pPr>
            <a:r>
              <a:rPr lang="en-US" b="1" dirty="0">
                <a:solidFill>
                  <a:srgbClr val="C00000"/>
                </a:solidFill>
              </a:rPr>
              <a:t>Pareto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0200" y="1524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NORMALIZATION STRATEGIES</a:t>
            </a:r>
            <a:endParaRPr lang="en-US" sz="32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70748" y="1560939"/>
            <a:ext cx="1142749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b="1" dirty="0" err="1" smtClean="0"/>
              <a:t>PCA</a:t>
            </a:r>
            <a:endParaRPr lang="en-US" b="1" dirty="0" smtClean="0"/>
          </a:p>
          <a:p>
            <a:pPr algn="ctr"/>
            <a:r>
              <a:rPr lang="en-US" b="1" dirty="0" smtClean="0"/>
              <a:t>Score </a:t>
            </a:r>
            <a:r>
              <a:rPr lang="en-US" b="1" dirty="0"/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71619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84367" y="871179"/>
            <a:ext cx="7959634" cy="5986821"/>
            <a:chOff x="1184367" y="871179"/>
            <a:chExt cx="7959634" cy="5986821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4367" y="890765"/>
              <a:ext cx="7959634" cy="59672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2551611" y="871179"/>
              <a:ext cx="4650378" cy="522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4" t="31084" r="42219" b="31521"/>
          <a:stretch/>
        </p:blipFill>
        <p:spPr bwMode="auto">
          <a:xfrm>
            <a:off x="6418217" y="4484915"/>
            <a:ext cx="2569030" cy="2133600"/>
          </a:xfrm>
          <a:prstGeom prst="rect">
            <a:avLst/>
          </a:prstGeom>
          <a:noFill/>
          <a:ln w="508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4772" y="1191608"/>
            <a:ext cx="2498097" cy="2585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 smtClean="0"/>
              <a:t>Data set: </a:t>
            </a:r>
            <a:r>
              <a:rPr lang="en-US" b="1" dirty="0" err="1" smtClean="0">
                <a:solidFill>
                  <a:srgbClr val="C00000"/>
                </a:solidFill>
              </a:rPr>
              <a:t>ESI</a:t>
            </a:r>
            <a:r>
              <a:rPr lang="en-US" b="1" dirty="0" smtClean="0">
                <a:solidFill>
                  <a:srgbClr val="C00000"/>
                </a:solidFill>
              </a:rPr>
              <a:t>(–)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rgbClr val="C00000"/>
                </a:solidFill>
              </a:rPr>
              <a:t>Samples + QC + </a:t>
            </a:r>
            <a:r>
              <a:rPr lang="en-US" b="1" dirty="0" err="1" smtClean="0">
                <a:solidFill>
                  <a:srgbClr val="C00000"/>
                </a:solidFill>
              </a:rPr>
              <a:t>NIST</a:t>
            </a:r>
            <a:endParaRPr lang="en-US" b="1" dirty="0" smtClean="0">
              <a:solidFill>
                <a:srgbClr val="C00000"/>
              </a:solidFill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 err="1" smtClean="0">
                <a:solidFill>
                  <a:srgbClr val="C00000"/>
                </a:solidFill>
              </a:rPr>
              <a:t>Knowns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/>
              <a:t>(</a:t>
            </a:r>
            <a:r>
              <a:rPr lang="en-US" b="1" i="1" dirty="0" smtClean="0"/>
              <a:t>n</a:t>
            </a:r>
            <a:r>
              <a:rPr lang="en-US" b="1" dirty="0" smtClean="0"/>
              <a:t> = 152)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/>
              <a:t>Data transformation:</a:t>
            </a:r>
          </a:p>
          <a:p>
            <a:pPr marL="857250" lvl="1" indent="-400050">
              <a:buClr>
                <a:schemeClr val="tx1"/>
              </a:buClr>
              <a:buAutoNum type="romanLcParenBoth"/>
            </a:pPr>
            <a:r>
              <a:rPr lang="en-US" b="1" dirty="0">
                <a:solidFill>
                  <a:srgbClr val="C00000"/>
                </a:solidFill>
              </a:rPr>
              <a:t>IS correction</a:t>
            </a:r>
          </a:p>
          <a:p>
            <a:pPr marL="857250" lvl="1" indent="-400050">
              <a:buClr>
                <a:schemeClr val="tx1"/>
              </a:buClr>
              <a:buAutoNum type="romanLcParenBoth"/>
            </a:pPr>
            <a:r>
              <a:rPr lang="en-US" b="1" dirty="0">
                <a:solidFill>
                  <a:srgbClr val="C00000"/>
                </a:solidFill>
              </a:rPr>
              <a:t>batch normalization</a:t>
            </a:r>
          </a:p>
          <a:p>
            <a:pPr marL="857250" lvl="1" indent="-400050">
              <a:buClr>
                <a:schemeClr val="tx1"/>
              </a:buClr>
              <a:buAutoNum type="romanLcParenBoth"/>
            </a:pPr>
            <a:r>
              <a:rPr lang="en-US" b="1" dirty="0">
                <a:solidFill>
                  <a:srgbClr val="C00000"/>
                </a:solidFill>
              </a:rPr>
              <a:t>log</a:t>
            </a:r>
          </a:p>
          <a:p>
            <a:pPr marL="857250" lvl="1" indent="-400050">
              <a:buClr>
                <a:schemeClr val="tx1"/>
              </a:buClr>
              <a:buAutoNum type="romanLcParenBoth"/>
            </a:pPr>
            <a:r>
              <a:rPr lang="en-US" b="1" dirty="0">
                <a:solidFill>
                  <a:srgbClr val="C00000"/>
                </a:solidFill>
              </a:rPr>
              <a:t>Pareto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00200" y="1524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NORMALIZATION STRATEGIES</a:t>
            </a:r>
            <a:endParaRPr lang="en-US" sz="32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70748" y="1560939"/>
            <a:ext cx="1142749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b="1" dirty="0" err="1" smtClean="0"/>
              <a:t>PCA</a:t>
            </a:r>
            <a:endParaRPr lang="en-US" b="1" dirty="0" smtClean="0"/>
          </a:p>
          <a:p>
            <a:pPr algn="ctr"/>
            <a:r>
              <a:rPr lang="en-US" b="1" dirty="0" smtClean="0"/>
              <a:t>Score </a:t>
            </a:r>
            <a:r>
              <a:rPr lang="en-US" b="1" dirty="0"/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252938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931817" y="701433"/>
            <a:ext cx="8212183" cy="6156568"/>
            <a:chOff x="931817" y="701433"/>
            <a:chExt cx="8212183" cy="6156568"/>
          </a:xfrm>
        </p:grpSpPr>
        <p:pic>
          <p:nvPicPr>
            <p:cNvPr id="22534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817" y="701433"/>
              <a:ext cx="8212183" cy="61565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264229" y="701433"/>
              <a:ext cx="4946468" cy="5613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53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6"/>
          <a:stretch/>
        </p:blipFill>
        <p:spPr bwMode="auto">
          <a:xfrm>
            <a:off x="131465" y="4735844"/>
            <a:ext cx="2864710" cy="1974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46705" y="982088"/>
            <a:ext cx="2297799" cy="2400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 smtClean="0"/>
              <a:t>Data set: </a:t>
            </a:r>
            <a:r>
              <a:rPr lang="en-US" b="1" dirty="0" err="1" smtClean="0">
                <a:solidFill>
                  <a:srgbClr val="C00000"/>
                </a:solidFill>
              </a:rPr>
              <a:t>ESI</a:t>
            </a:r>
            <a:r>
              <a:rPr lang="en-US" b="1" dirty="0" smtClean="0">
                <a:solidFill>
                  <a:srgbClr val="C00000"/>
                </a:solidFill>
              </a:rPr>
              <a:t>(–)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rgbClr val="C00000"/>
                </a:solidFill>
              </a:rPr>
              <a:t>Samples only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b="1" dirty="0" err="1" smtClean="0">
                <a:solidFill>
                  <a:srgbClr val="C00000"/>
                </a:solidFill>
              </a:rPr>
              <a:t>Knowns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smtClean="0"/>
              <a:t>(</a:t>
            </a:r>
            <a:r>
              <a:rPr lang="en-US" b="1" i="1" dirty="0" smtClean="0"/>
              <a:t>n</a:t>
            </a:r>
            <a:r>
              <a:rPr lang="en-US" b="1" dirty="0" smtClean="0"/>
              <a:t> = 152)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600" b="1" dirty="0"/>
              <a:t>Data transformation:</a:t>
            </a:r>
          </a:p>
          <a:p>
            <a:pPr marL="857250" lvl="1" indent="-400050">
              <a:buClr>
                <a:schemeClr val="tx1"/>
              </a:buClr>
              <a:buAutoNum type="romanLcParenBoth"/>
            </a:pPr>
            <a:r>
              <a:rPr lang="en-US" sz="1600" b="1" dirty="0">
                <a:solidFill>
                  <a:srgbClr val="C00000"/>
                </a:solidFill>
              </a:rPr>
              <a:t>IS correction</a:t>
            </a:r>
          </a:p>
          <a:p>
            <a:pPr marL="857250" lvl="1" indent="-400050">
              <a:buClr>
                <a:schemeClr val="tx1"/>
              </a:buClr>
              <a:buAutoNum type="romanLcParenBoth"/>
            </a:pPr>
            <a:r>
              <a:rPr lang="en-US" sz="1600" b="1" dirty="0">
                <a:solidFill>
                  <a:srgbClr val="C00000"/>
                </a:solidFill>
              </a:rPr>
              <a:t>batch normalization</a:t>
            </a:r>
          </a:p>
          <a:p>
            <a:pPr marL="857250" lvl="1" indent="-400050">
              <a:buClr>
                <a:schemeClr val="tx1"/>
              </a:buClr>
              <a:buAutoNum type="romanLcParenBoth"/>
            </a:pPr>
            <a:r>
              <a:rPr lang="en-US" sz="1600" b="1" dirty="0">
                <a:solidFill>
                  <a:srgbClr val="C00000"/>
                </a:solidFill>
              </a:rPr>
              <a:t>log</a:t>
            </a:r>
          </a:p>
          <a:p>
            <a:pPr marL="857250" lvl="1" indent="-400050">
              <a:buClr>
                <a:schemeClr val="tx1"/>
              </a:buClr>
              <a:buAutoNum type="romanLcParenBoth"/>
            </a:pPr>
            <a:r>
              <a:rPr lang="en-US" sz="1600" b="1" dirty="0">
                <a:solidFill>
                  <a:srgbClr val="C00000"/>
                </a:solidFill>
              </a:rPr>
              <a:t>Pareto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00200" y="1524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NORMALIZATION STRATEGIES</a:t>
            </a:r>
            <a:endParaRPr lang="en-US" sz="32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551485" y="3238500"/>
            <a:ext cx="6122127" cy="29202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73612" y="3061349"/>
            <a:ext cx="4629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smtClean="0"/>
              <a:t>PC</a:t>
            </a:r>
            <a:endParaRPr lang="en-US" sz="1500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5734050" y="4899674"/>
            <a:ext cx="13560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err="1" smtClean="0"/>
              <a:t>Plasmenyl</a:t>
            </a:r>
            <a:r>
              <a:rPr lang="en-US" sz="1500" b="1" i="1" dirty="0" smtClean="0"/>
              <a:t>-PC</a:t>
            </a:r>
          </a:p>
          <a:p>
            <a:r>
              <a:rPr lang="en-US" sz="1500" b="1" i="1" dirty="0" err="1" smtClean="0"/>
              <a:t>Plasmenyl</a:t>
            </a:r>
            <a:r>
              <a:rPr lang="en-US" sz="1500" b="1" i="1" dirty="0" smtClean="0"/>
              <a:t>-PE</a:t>
            </a:r>
            <a:endParaRPr lang="en-US" sz="1500" b="1" i="1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563820" y="3508575"/>
            <a:ext cx="4170230" cy="16539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676399" y="3514961"/>
            <a:ext cx="5048251" cy="7141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47781" y="4067517"/>
            <a:ext cx="11572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err="1" smtClean="0"/>
              <a:t>Ceramides</a:t>
            </a:r>
            <a:endParaRPr lang="en-US" sz="1500" b="1" i="1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551485" y="2076450"/>
            <a:ext cx="1696540" cy="14540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94906" y="1753285"/>
            <a:ext cx="8540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smtClean="0"/>
              <a:t>Free FA</a:t>
            </a:r>
            <a:endParaRPr lang="en-US" sz="1500" b="1" i="1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563820" y="1914867"/>
            <a:ext cx="3960680" cy="16156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98102" y="1753284"/>
            <a:ext cx="4629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smtClean="0"/>
              <a:t>PS</a:t>
            </a:r>
            <a:endParaRPr lang="en-US" sz="1500" b="1" i="1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600200" y="2182416"/>
            <a:ext cx="5124450" cy="13261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747781" y="2020833"/>
            <a:ext cx="4629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smtClean="0"/>
              <a:t>PE</a:t>
            </a:r>
            <a:endParaRPr lang="en-US" sz="1500" b="1" i="1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569807" y="3530531"/>
            <a:ext cx="5756617" cy="20640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363097" y="3575357"/>
            <a:ext cx="4629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smtClean="0"/>
              <a:t>SM</a:t>
            </a:r>
            <a:endParaRPr lang="en-US" sz="1500" b="1" i="1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600200" y="3563694"/>
            <a:ext cx="4129359" cy="11721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729559" y="4574261"/>
            <a:ext cx="6045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err="1" smtClean="0"/>
              <a:t>LPC</a:t>
            </a:r>
            <a:endParaRPr lang="en-US" sz="1500" b="1" i="1" dirty="0"/>
          </a:p>
        </p:txBody>
      </p:sp>
      <p:sp>
        <p:nvSpPr>
          <p:cNvPr id="33" name="Rectangle 32"/>
          <p:cNvSpPr/>
          <p:nvPr/>
        </p:nvSpPr>
        <p:spPr>
          <a:xfrm>
            <a:off x="6684963" y="805799"/>
            <a:ext cx="1367682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b="1" dirty="0" err="1" smtClean="0"/>
              <a:t>PCA</a:t>
            </a:r>
            <a:endParaRPr lang="en-US" b="1" dirty="0" smtClean="0"/>
          </a:p>
          <a:p>
            <a:pPr algn="ctr"/>
            <a:r>
              <a:rPr lang="en-US" b="1" dirty="0" smtClean="0"/>
              <a:t>Loading </a:t>
            </a:r>
            <a:r>
              <a:rPr lang="en-US" b="1" dirty="0"/>
              <a:t>plot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933762" y="4777605"/>
            <a:ext cx="931985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sz="1400" b="1" dirty="0" err="1" smtClean="0"/>
              <a:t>PCA</a:t>
            </a:r>
            <a:endParaRPr lang="en-US" sz="1400" b="1" dirty="0" smtClean="0"/>
          </a:p>
          <a:p>
            <a:pPr algn="ctr"/>
            <a:r>
              <a:rPr lang="en-US" sz="1400" b="1" dirty="0" smtClean="0"/>
              <a:t>Score </a:t>
            </a:r>
            <a:r>
              <a:rPr lang="en-US" sz="1400" b="1" dirty="0"/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40415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152400"/>
            <a:ext cx="67251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OF QUANTITATIVE RESULTS: ESI(+) </a:t>
            </a:r>
            <a:r>
              <a:rPr lang="it-IT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it-IT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ESI(–)</a:t>
            </a:r>
            <a:endParaRPr lang="en-US" sz="32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" name="Content Placeholder 2"/>
          <p:cNvSpPr txBox="1">
            <a:spLocks/>
          </p:cNvSpPr>
          <p:nvPr/>
        </p:nvSpPr>
        <p:spPr>
          <a:xfrm>
            <a:off x="1101600" y="1515291"/>
            <a:ext cx="7946606" cy="5951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600" b="1" dirty="0" smtClean="0">
                <a:solidFill>
                  <a:srgbClr val="C00000"/>
                </a:solidFill>
              </a:rPr>
              <a:t>Example #1: High abundant PC(34:2)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" t="1939" r="2009" b="1454"/>
          <a:stretch/>
        </p:blipFill>
        <p:spPr bwMode="auto">
          <a:xfrm>
            <a:off x="3790949" y="2170113"/>
            <a:ext cx="4419601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V="1">
            <a:off x="4114800" y="2236788"/>
            <a:ext cx="3951288" cy="41068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1503" y="3314204"/>
            <a:ext cx="3399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ESI</a:t>
            </a:r>
            <a:r>
              <a:rPr lang="en-US" b="1" dirty="0" smtClean="0"/>
              <a:t>(+)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(Uncorrected) Concentration (µM)</a:t>
            </a:r>
          </a:p>
          <a:p>
            <a:r>
              <a:rPr lang="en-US" dirty="0" smtClean="0"/>
              <a:t>Calculated using [</a:t>
            </a:r>
            <a:r>
              <a:rPr lang="en-US" dirty="0" err="1" smtClean="0"/>
              <a:t>M+H</a:t>
            </a:r>
            <a:r>
              <a:rPr lang="en-US" dirty="0" smtClean="0"/>
              <a:t>]</a:t>
            </a:r>
            <a:r>
              <a:rPr lang="en-US" baseline="30000" dirty="0" smtClean="0"/>
              <a:t>+</a:t>
            </a:r>
            <a:r>
              <a:rPr lang="en-US" dirty="0" smtClean="0"/>
              <a:t> intensity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1503" y="2110467"/>
            <a:ext cx="3572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ESI</a:t>
            </a:r>
            <a:r>
              <a:rPr lang="en-US" b="1" dirty="0" smtClean="0"/>
              <a:t>(+)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(Corrected) Concentration (µM)</a:t>
            </a:r>
          </a:p>
          <a:p>
            <a:r>
              <a:rPr lang="en-US" dirty="0"/>
              <a:t>Calculated using [</a:t>
            </a:r>
            <a:r>
              <a:rPr lang="en-US" dirty="0" err="1" smtClean="0"/>
              <a:t>M+2+H</a:t>
            </a:r>
            <a:r>
              <a:rPr lang="en-US" dirty="0"/>
              <a:t>]</a:t>
            </a:r>
            <a:r>
              <a:rPr lang="en-US" baseline="30000" dirty="0"/>
              <a:t>+</a:t>
            </a:r>
            <a:r>
              <a:rPr lang="en-US" dirty="0"/>
              <a:t> intensity</a:t>
            </a:r>
          </a:p>
          <a:p>
            <a:r>
              <a:rPr lang="en-US" dirty="0" smtClean="0"/>
              <a:t>and correction factor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03074" y="5733832"/>
            <a:ext cx="2107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ESI</a:t>
            </a:r>
            <a:r>
              <a:rPr lang="en-US" b="1" dirty="0" smtClean="0"/>
              <a:t>(–)</a:t>
            </a:r>
          </a:p>
          <a:p>
            <a:r>
              <a:rPr lang="en-US" dirty="0" smtClean="0"/>
              <a:t>Concentration (µM)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1313" y="4349651"/>
            <a:ext cx="344808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1" dirty="0" smtClean="0"/>
              <a:t>Comments: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 smtClean="0"/>
              <a:t>In batch #1 (</a:t>
            </a:r>
            <a:r>
              <a:rPr lang="en-US" sz="1500" i="1" dirty="0" smtClean="0"/>
              <a:t>n</a:t>
            </a:r>
            <a:r>
              <a:rPr lang="en-US" sz="1500" dirty="0" smtClean="0"/>
              <a:t> = 300) the corrected concentrations obtained in </a:t>
            </a:r>
            <a:r>
              <a:rPr lang="en-US" sz="1500" dirty="0" err="1" smtClean="0"/>
              <a:t>ESI</a:t>
            </a:r>
            <a:r>
              <a:rPr lang="en-US" sz="1500" dirty="0" smtClean="0"/>
              <a:t>(+) were around </a:t>
            </a:r>
            <a:r>
              <a:rPr lang="en-US" sz="1500" b="1" dirty="0" smtClean="0">
                <a:solidFill>
                  <a:srgbClr val="C00000"/>
                </a:solidFill>
              </a:rPr>
              <a:t>34% lower </a:t>
            </a:r>
            <a:r>
              <a:rPr lang="en-US" sz="1500" dirty="0" smtClean="0"/>
              <a:t>as compared to </a:t>
            </a:r>
            <a:r>
              <a:rPr lang="en-US" sz="1500" dirty="0" err="1" smtClean="0"/>
              <a:t>ESI</a:t>
            </a:r>
            <a:r>
              <a:rPr lang="en-US" sz="1500" dirty="0" smtClean="0"/>
              <a:t>(–)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 smtClean="0"/>
              <a:t>For comparison, </a:t>
            </a:r>
            <a:r>
              <a:rPr lang="en-US" sz="1500" b="1" dirty="0" smtClean="0">
                <a:solidFill>
                  <a:srgbClr val="C00000"/>
                </a:solidFill>
              </a:rPr>
              <a:t>62% lower </a:t>
            </a:r>
            <a:r>
              <a:rPr lang="en-US" sz="1500" dirty="0" smtClean="0"/>
              <a:t>if concentrations were not corrected in </a:t>
            </a:r>
            <a:r>
              <a:rPr lang="en-US" sz="1500" dirty="0" err="1" smtClean="0"/>
              <a:t>ESI</a:t>
            </a:r>
            <a:r>
              <a:rPr lang="en-US" sz="1500" dirty="0" smtClean="0"/>
              <a:t>(+)</a:t>
            </a:r>
            <a:endParaRPr lang="en-US" sz="15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500" dirty="0" smtClean="0"/>
              <a:t>Possible explanation is ion suppression during </a:t>
            </a:r>
            <a:r>
              <a:rPr lang="en-US" sz="1500" dirty="0" err="1" smtClean="0"/>
              <a:t>ESI</a:t>
            </a:r>
            <a:r>
              <a:rPr lang="en-US" sz="1500" dirty="0" smtClean="0"/>
              <a:t>(+)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03074" y="6483972"/>
            <a:ext cx="207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Range: 149–764 µM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33177" y="3743881"/>
            <a:ext cx="195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Range: 74–312 µM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14800" y="2525965"/>
            <a:ext cx="195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Range: 99–504 µM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78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152400"/>
            <a:ext cx="67251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 OF QUANTITATIVE RESULTS: ESI(+) </a:t>
            </a:r>
            <a:r>
              <a:rPr lang="it-IT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it-IT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ESI(–)</a:t>
            </a:r>
            <a:endParaRPr lang="en-US" sz="32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" name="Content Placeholder 2"/>
          <p:cNvSpPr txBox="1">
            <a:spLocks/>
          </p:cNvSpPr>
          <p:nvPr/>
        </p:nvSpPr>
        <p:spPr>
          <a:xfrm>
            <a:off x="1101600" y="1515291"/>
            <a:ext cx="7946606" cy="51845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600" b="1" dirty="0" smtClean="0">
                <a:solidFill>
                  <a:srgbClr val="C00000"/>
                </a:solidFill>
              </a:rPr>
              <a:t>Example #2: Low abundant PC(36:1)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" t="1794" r="1942" b="1333"/>
          <a:stretch/>
        </p:blipFill>
        <p:spPr bwMode="auto">
          <a:xfrm>
            <a:off x="1558426" y="2185850"/>
            <a:ext cx="4432662" cy="4441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09443" y="5608320"/>
            <a:ext cx="2107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ESI</a:t>
            </a:r>
            <a:r>
              <a:rPr lang="en-US" b="1" dirty="0" smtClean="0"/>
              <a:t>(+)</a:t>
            </a:r>
          </a:p>
          <a:p>
            <a:r>
              <a:rPr lang="en-US" dirty="0" smtClean="0"/>
              <a:t>Concentration (µM)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97449" y="2916338"/>
            <a:ext cx="2107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ESI</a:t>
            </a:r>
            <a:r>
              <a:rPr lang="en-US" b="1" dirty="0" smtClean="0"/>
              <a:t>(–)</a:t>
            </a:r>
          </a:p>
          <a:p>
            <a:r>
              <a:rPr lang="en-US" dirty="0" smtClean="0"/>
              <a:t>Concentration (µM)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948890" y="2265363"/>
            <a:ext cx="3867861" cy="4064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05085" y="5212861"/>
            <a:ext cx="189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Range: 3.9–80 µM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86214" y="2265363"/>
            <a:ext cx="201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Range: 4.8–126 µM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91088" y="2451919"/>
            <a:ext cx="29936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Comments: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In batch #1 (</a:t>
            </a:r>
            <a:r>
              <a:rPr lang="en-US" i="1" dirty="0" smtClean="0"/>
              <a:t>n</a:t>
            </a:r>
            <a:r>
              <a:rPr lang="en-US" dirty="0" smtClean="0"/>
              <a:t> = 300) the concentrations obtained in </a:t>
            </a:r>
            <a:r>
              <a:rPr lang="en-US" dirty="0" err="1" smtClean="0"/>
              <a:t>ESI</a:t>
            </a:r>
            <a:r>
              <a:rPr lang="en-US" dirty="0" smtClean="0"/>
              <a:t>(+) </a:t>
            </a:r>
            <a:r>
              <a:rPr lang="en-US" dirty="0" smtClean="0"/>
              <a:t>were around </a:t>
            </a:r>
            <a:r>
              <a:rPr lang="en-US" b="1" dirty="0" smtClean="0">
                <a:solidFill>
                  <a:srgbClr val="C00000"/>
                </a:solidFill>
              </a:rPr>
              <a:t>18% lower</a:t>
            </a:r>
            <a:r>
              <a:rPr lang="en-US" b="1" dirty="0" smtClean="0"/>
              <a:t> </a:t>
            </a:r>
            <a:r>
              <a:rPr lang="en-US" dirty="0" smtClean="0"/>
              <a:t>as compared to </a:t>
            </a:r>
            <a:r>
              <a:rPr lang="en-US" dirty="0" err="1" smtClean="0"/>
              <a:t>ESI</a:t>
            </a:r>
            <a:r>
              <a:rPr lang="en-US" dirty="0" smtClean="0"/>
              <a:t>(–)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Possible explanation is ion suppression during </a:t>
            </a:r>
            <a:r>
              <a:rPr lang="en-US" dirty="0" err="1" smtClean="0"/>
              <a:t>ESI</a:t>
            </a:r>
            <a:r>
              <a:rPr lang="en-US" dirty="0" smtClean="0"/>
              <a:t>(+)</a:t>
            </a:r>
          </a:p>
        </p:txBody>
      </p:sp>
    </p:spTree>
    <p:extLst>
      <p:ext uri="{BB962C8B-B14F-4D97-AF65-F5344CB8AC3E}">
        <p14:creationId xmlns:p14="http://schemas.microsoft.com/office/powerpoint/2010/main" val="197847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152400"/>
            <a:ext cx="525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QUALITY CONTROL:</a:t>
            </a:r>
          </a:p>
          <a:p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TUNING OF THE INSTRUMENT</a:t>
            </a:r>
          </a:p>
        </p:txBody>
      </p:sp>
      <p:pic>
        <p:nvPicPr>
          <p:cNvPr id="13383" name="Picture 7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20" y="1874838"/>
            <a:ext cx="3814743" cy="1109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84" name="Picture 7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76" y="3991673"/>
            <a:ext cx="3762087" cy="1094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1" name="TextBox 220"/>
          <p:cNvSpPr txBox="1"/>
          <p:nvPr/>
        </p:nvSpPr>
        <p:spPr>
          <a:xfrm>
            <a:off x="230958" y="1871663"/>
            <a:ext cx="49693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3.0M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28599" y="3921125"/>
            <a:ext cx="49693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9.0M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281087" y="1510784"/>
            <a:ext cx="1850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Standard Tune #1</a:t>
            </a:r>
            <a:endParaRPr lang="en-US" b="1" dirty="0"/>
          </a:p>
        </p:txBody>
      </p:sp>
      <p:sp>
        <p:nvSpPr>
          <p:cNvPr id="100" name="TextBox 99"/>
          <p:cNvSpPr txBox="1"/>
          <p:nvPr/>
        </p:nvSpPr>
        <p:spPr>
          <a:xfrm>
            <a:off x="265809" y="3349446"/>
            <a:ext cx="1850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Initial Tune +</a:t>
            </a:r>
          </a:p>
          <a:p>
            <a:r>
              <a:rPr lang="en-US" b="1" dirty="0" smtClean="0"/>
              <a:t>Standard Tune #2</a:t>
            </a:r>
            <a:endParaRPr lang="en-US" b="1" dirty="0"/>
          </a:p>
        </p:txBody>
      </p:sp>
      <p:sp>
        <p:nvSpPr>
          <p:cNvPr id="223" name="Down Arrow 222"/>
          <p:cNvSpPr/>
          <p:nvPr/>
        </p:nvSpPr>
        <p:spPr>
          <a:xfrm>
            <a:off x="2147155" y="3048000"/>
            <a:ext cx="393700" cy="26670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230519" y="5426529"/>
            <a:ext cx="5894055" cy="12464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C00000"/>
                </a:solidFill>
              </a:rPr>
              <a:t>(1) </a:t>
            </a:r>
            <a:r>
              <a:rPr lang="en-US" sz="1500" b="1" dirty="0" smtClean="0"/>
              <a:t>Check always the </a:t>
            </a:r>
            <a:r>
              <a:rPr lang="en-US" sz="1500" b="1" dirty="0" smtClean="0">
                <a:solidFill>
                  <a:srgbClr val="C00000"/>
                </a:solidFill>
              </a:rPr>
              <a:t>ion intensity of calibration solution</a:t>
            </a:r>
          </a:p>
          <a:p>
            <a:r>
              <a:rPr lang="en-US" sz="1500" b="1" dirty="0" smtClean="0">
                <a:solidFill>
                  <a:srgbClr val="C00000"/>
                </a:solidFill>
              </a:rPr>
              <a:t>(2) </a:t>
            </a:r>
            <a:r>
              <a:rPr lang="en-US" sz="1500" b="1" dirty="0" smtClean="0"/>
              <a:t>Lower ion intensity of calibration solution indicates decrease of signal intensity</a:t>
            </a:r>
          </a:p>
          <a:p>
            <a:r>
              <a:rPr lang="en-US" sz="1500" b="1" dirty="0" smtClean="0">
                <a:solidFill>
                  <a:srgbClr val="C00000"/>
                </a:solidFill>
              </a:rPr>
              <a:t>(3) </a:t>
            </a:r>
            <a:r>
              <a:rPr lang="en-US" sz="1500" b="1" dirty="0" smtClean="0"/>
              <a:t>Recommendations: Clean the ion source, conduct initial tune (&gt;1 h), follow standard tune (20 min)</a:t>
            </a:r>
            <a:endParaRPr lang="en-US" sz="1500" b="1" dirty="0"/>
          </a:p>
        </p:txBody>
      </p:sp>
      <p:grpSp>
        <p:nvGrpSpPr>
          <p:cNvPr id="97" name="Group 96"/>
          <p:cNvGrpSpPr/>
          <p:nvPr/>
        </p:nvGrpSpPr>
        <p:grpSpPr>
          <a:xfrm>
            <a:off x="4177409" y="1318825"/>
            <a:ext cx="4943475" cy="3977075"/>
            <a:chOff x="4177409" y="1318825"/>
            <a:chExt cx="4943475" cy="3977075"/>
          </a:xfrm>
        </p:grpSpPr>
        <p:sp>
          <p:nvSpPr>
            <p:cNvPr id="5" name="Line 7"/>
            <p:cNvSpPr>
              <a:spLocks noChangeShapeType="1"/>
            </p:cNvSpPr>
            <p:nvPr/>
          </p:nvSpPr>
          <p:spPr bwMode="auto">
            <a:xfrm flipV="1">
              <a:off x="4539359" y="1619250"/>
              <a:ext cx="0" cy="325755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4425059" y="1438275"/>
              <a:ext cx="114300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7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4177409" y="1457325"/>
              <a:ext cx="25717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x10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 flipH="1">
              <a:off x="4501259" y="4876800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4406009" y="4810125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 flipH="1">
              <a:off x="4501259" y="4572000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4310759" y="4505325"/>
              <a:ext cx="2286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0.5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 flipH="1">
              <a:off x="4501259" y="4267200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5"/>
            <p:cNvSpPr>
              <a:spLocks noChangeArrowheads="1"/>
            </p:cNvSpPr>
            <p:nvPr/>
          </p:nvSpPr>
          <p:spPr bwMode="auto">
            <a:xfrm>
              <a:off x="4406009" y="4200525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 flipH="1">
              <a:off x="4501259" y="3962400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7"/>
            <p:cNvSpPr>
              <a:spLocks noChangeArrowheads="1"/>
            </p:cNvSpPr>
            <p:nvPr/>
          </p:nvSpPr>
          <p:spPr bwMode="auto">
            <a:xfrm>
              <a:off x="4310759" y="3895725"/>
              <a:ext cx="2286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1.5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 flipH="1">
              <a:off x="4501259" y="3657600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9"/>
            <p:cNvSpPr>
              <a:spLocks noChangeArrowheads="1"/>
            </p:cNvSpPr>
            <p:nvPr/>
          </p:nvSpPr>
          <p:spPr bwMode="auto">
            <a:xfrm>
              <a:off x="4406009" y="3590925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2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 flipH="1">
              <a:off x="4501259" y="3352800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1"/>
            <p:cNvSpPr>
              <a:spLocks noChangeArrowheads="1"/>
            </p:cNvSpPr>
            <p:nvPr/>
          </p:nvSpPr>
          <p:spPr bwMode="auto">
            <a:xfrm>
              <a:off x="4310759" y="3286125"/>
              <a:ext cx="2286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2.5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Line 22"/>
            <p:cNvSpPr>
              <a:spLocks noChangeShapeType="1"/>
            </p:cNvSpPr>
            <p:nvPr/>
          </p:nvSpPr>
          <p:spPr bwMode="auto">
            <a:xfrm flipH="1">
              <a:off x="4501259" y="3048000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3"/>
            <p:cNvSpPr>
              <a:spLocks noChangeArrowheads="1"/>
            </p:cNvSpPr>
            <p:nvPr/>
          </p:nvSpPr>
          <p:spPr bwMode="auto">
            <a:xfrm>
              <a:off x="4406009" y="2981325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3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Line 24"/>
            <p:cNvSpPr>
              <a:spLocks noChangeShapeType="1"/>
            </p:cNvSpPr>
            <p:nvPr/>
          </p:nvSpPr>
          <p:spPr bwMode="auto">
            <a:xfrm flipH="1">
              <a:off x="4501259" y="27336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25"/>
            <p:cNvSpPr>
              <a:spLocks noChangeArrowheads="1"/>
            </p:cNvSpPr>
            <p:nvPr/>
          </p:nvSpPr>
          <p:spPr bwMode="auto">
            <a:xfrm>
              <a:off x="4310759" y="2667000"/>
              <a:ext cx="2286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3.5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 flipH="1">
              <a:off x="4501259" y="24288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7"/>
            <p:cNvSpPr>
              <a:spLocks noChangeArrowheads="1"/>
            </p:cNvSpPr>
            <p:nvPr/>
          </p:nvSpPr>
          <p:spPr bwMode="auto">
            <a:xfrm>
              <a:off x="4406009" y="2362200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4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Line 28"/>
            <p:cNvSpPr>
              <a:spLocks noChangeShapeType="1"/>
            </p:cNvSpPr>
            <p:nvPr/>
          </p:nvSpPr>
          <p:spPr bwMode="auto">
            <a:xfrm flipH="1">
              <a:off x="4501259" y="21240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9"/>
            <p:cNvSpPr>
              <a:spLocks noChangeArrowheads="1"/>
            </p:cNvSpPr>
            <p:nvPr/>
          </p:nvSpPr>
          <p:spPr bwMode="auto">
            <a:xfrm>
              <a:off x="4310759" y="2057400"/>
              <a:ext cx="2286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4.5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Line 30"/>
            <p:cNvSpPr>
              <a:spLocks noChangeShapeType="1"/>
            </p:cNvSpPr>
            <p:nvPr/>
          </p:nvSpPr>
          <p:spPr bwMode="auto">
            <a:xfrm flipH="1">
              <a:off x="4501259" y="1819275"/>
              <a:ext cx="3810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4406009" y="1752600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316" name="Freeform 36"/>
            <p:cNvSpPr>
              <a:spLocks/>
            </p:cNvSpPr>
            <p:nvPr/>
          </p:nvSpPr>
          <p:spPr bwMode="auto">
            <a:xfrm>
              <a:off x="4567934" y="3781425"/>
              <a:ext cx="4552950" cy="1009650"/>
            </a:xfrm>
            <a:custGeom>
              <a:avLst/>
              <a:gdLst>
                <a:gd name="T0" fmla="*/ 72 w 2868"/>
                <a:gd name="T1" fmla="*/ 630 h 636"/>
                <a:gd name="T2" fmla="*/ 108 w 2868"/>
                <a:gd name="T3" fmla="*/ 588 h 636"/>
                <a:gd name="T4" fmla="*/ 162 w 2868"/>
                <a:gd name="T5" fmla="*/ 618 h 636"/>
                <a:gd name="T6" fmla="*/ 198 w 2868"/>
                <a:gd name="T7" fmla="*/ 630 h 636"/>
                <a:gd name="T8" fmla="*/ 246 w 2868"/>
                <a:gd name="T9" fmla="*/ 624 h 636"/>
                <a:gd name="T10" fmla="*/ 300 w 2868"/>
                <a:gd name="T11" fmla="*/ 618 h 636"/>
                <a:gd name="T12" fmla="*/ 342 w 2868"/>
                <a:gd name="T13" fmla="*/ 606 h 636"/>
                <a:gd name="T14" fmla="*/ 390 w 2868"/>
                <a:gd name="T15" fmla="*/ 618 h 636"/>
                <a:gd name="T16" fmla="*/ 432 w 2868"/>
                <a:gd name="T17" fmla="*/ 618 h 636"/>
                <a:gd name="T18" fmla="*/ 498 w 2868"/>
                <a:gd name="T19" fmla="*/ 612 h 636"/>
                <a:gd name="T20" fmla="*/ 570 w 2868"/>
                <a:gd name="T21" fmla="*/ 624 h 636"/>
                <a:gd name="T22" fmla="*/ 618 w 2868"/>
                <a:gd name="T23" fmla="*/ 618 h 636"/>
                <a:gd name="T24" fmla="*/ 660 w 2868"/>
                <a:gd name="T25" fmla="*/ 618 h 636"/>
                <a:gd name="T26" fmla="*/ 702 w 2868"/>
                <a:gd name="T27" fmla="*/ 576 h 636"/>
                <a:gd name="T28" fmla="*/ 750 w 2868"/>
                <a:gd name="T29" fmla="*/ 582 h 636"/>
                <a:gd name="T30" fmla="*/ 804 w 2868"/>
                <a:gd name="T31" fmla="*/ 600 h 636"/>
                <a:gd name="T32" fmla="*/ 846 w 2868"/>
                <a:gd name="T33" fmla="*/ 606 h 636"/>
                <a:gd name="T34" fmla="*/ 906 w 2868"/>
                <a:gd name="T35" fmla="*/ 612 h 636"/>
                <a:gd name="T36" fmla="*/ 942 w 2868"/>
                <a:gd name="T37" fmla="*/ 606 h 636"/>
                <a:gd name="T38" fmla="*/ 990 w 2868"/>
                <a:gd name="T39" fmla="*/ 606 h 636"/>
                <a:gd name="T40" fmla="*/ 1044 w 2868"/>
                <a:gd name="T41" fmla="*/ 588 h 636"/>
                <a:gd name="T42" fmla="*/ 1068 w 2868"/>
                <a:gd name="T43" fmla="*/ 510 h 636"/>
                <a:gd name="T44" fmla="*/ 1104 w 2868"/>
                <a:gd name="T45" fmla="*/ 354 h 636"/>
                <a:gd name="T46" fmla="*/ 1128 w 2868"/>
                <a:gd name="T47" fmla="*/ 18 h 636"/>
                <a:gd name="T48" fmla="*/ 1164 w 2868"/>
                <a:gd name="T49" fmla="*/ 456 h 636"/>
                <a:gd name="T50" fmla="*/ 1218 w 2868"/>
                <a:gd name="T51" fmla="*/ 552 h 636"/>
                <a:gd name="T52" fmla="*/ 1242 w 2868"/>
                <a:gd name="T53" fmla="*/ 258 h 636"/>
                <a:gd name="T54" fmla="*/ 1272 w 2868"/>
                <a:gd name="T55" fmla="*/ 270 h 636"/>
                <a:gd name="T56" fmla="*/ 1308 w 2868"/>
                <a:gd name="T57" fmla="*/ 540 h 636"/>
                <a:gd name="T58" fmla="*/ 1338 w 2868"/>
                <a:gd name="T59" fmla="*/ 534 h 636"/>
                <a:gd name="T60" fmla="*/ 1374 w 2868"/>
                <a:gd name="T61" fmla="*/ 576 h 636"/>
                <a:gd name="T62" fmla="*/ 1410 w 2868"/>
                <a:gd name="T63" fmla="*/ 582 h 636"/>
                <a:gd name="T64" fmla="*/ 1470 w 2868"/>
                <a:gd name="T65" fmla="*/ 606 h 636"/>
                <a:gd name="T66" fmla="*/ 1518 w 2868"/>
                <a:gd name="T67" fmla="*/ 576 h 636"/>
                <a:gd name="T68" fmla="*/ 1578 w 2868"/>
                <a:gd name="T69" fmla="*/ 606 h 636"/>
                <a:gd name="T70" fmla="*/ 1632 w 2868"/>
                <a:gd name="T71" fmla="*/ 606 h 636"/>
                <a:gd name="T72" fmla="*/ 1692 w 2868"/>
                <a:gd name="T73" fmla="*/ 600 h 636"/>
                <a:gd name="T74" fmla="*/ 1752 w 2868"/>
                <a:gd name="T75" fmla="*/ 606 h 636"/>
                <a:gd name="T76" fmla="*/ 1824 w 2868"/>
                <a:gd name="T77" fmla="*/ 600 h 636"/>
                <a:gd name="T78" fmla="*/ 1872 w 2868"/>
                <a:gd name="T79" fmla="*/ 600 h 636"/>
                <a:gd name="T80" fmla="*/ 1944 w 2868"/>
                <a:gd name="T81" fmla="*/ 606 h 636"/>
                <a:gd name="T82" fmla="*/ 2010 w 2868"/>
                <a:gd name="T83" fmla="*/ 600 h 636"/>
                <a:gd name="T84" fmla="*/ 2076 w 2868"/>
                <a:gd name="T85" fmla="*/ 594 h 636"/>
                <a:gd name="T86" fmla="*/ 2118 w 2868"/>
                <a:gd name="T87" fmla="*/ 594 h 636"/>
                <a:gd name="T88" fmla="*/ 2160 w 2868"/>
                <a:gd name="T89" fmla="*/ 582 h 636"/>
                <a:gd name="T90" fmla="*/ 2220 w 2868"/>
                <a:gd name="T91" fmla="*/ 588 h 636"/>
                <a:gd name="T92" fmla="*/ 2244 w 2868"/>
                <a:gd name="T93" fmla="*/ 528 h 636"/>
                <a:gd name="T94" fmla="*/ 2268 w 2868"/>
                <a:gd name="T95" fmla="*/ 408 h 636"/>
                <a:gd name="T96" fmla="*/ 2304 w 2868"/>
                <a:gd name="T97" fmla="*/ 576 h 636"/>
                <a:gd name="T98" fmla="*/ 2328 w 2868"/>
                <a:gd name="T99" fmla="*/ 420 h 636"/>
                <a:gd name="T100" fmla="*/ 2358 w 2868"/>
                <a:gd name="T101" fmla="*/ 354 h 636"/>
                <a:gd name="T102" fmla="*/ 2406 w 2868"/>
                <a:gd name="T103" fmla="*/ 588 h 636"/>
                <a:gd name="T104" fmla="*/ 2436 w 2868"/>
                <a:gd name="T105" fmla="*/ 60 h 636"/>
                <a:gd name="T106" fmla="*/ 2484 w 2868"/>
                <a:gd name="T107" fmla="*/ 594 h 636"/>
                <a:gd name="T108" fmla="*/ 2520 w 2868"/>
                <a:gd name="T109" fmla="*/ 552 h 636"/>
                <a:gd name="T110" fmla="*/ 2580 w 2868"/>
                <a:gd name="T111" fmla="*/ 588 h 636"/>
                <a:gd name="T112" fmla="*/ 2616 w 2868"/>
                <a:gd name="T113" fmla="*/ 432 h 636"/>
                <a:gd name="T114" fmla="*/ 2670 w 2868"/>
                <a:gd name="T115" fmla="*/ 582 h 636"/>
                <a:gd name="T116" fmla="*/ 2706 w 2868"/>
                <a:gd name="T117" fmla="*/ 582 h 636"/>
                <a:gd name="T118" fmla="*/ 2754 w 2868"/>
                <a:gd name="T119" fmla="*/ 582 h 636"/>
                <a:gd name="T120" fmla="*/ 2790 w 2868"/>
                <a:gd name="T121" fmla="*/ 564 h 636"/>
                <a:gd name="T122" fmla="*/ 2850 w 2868"/>
                <a:gd name="T123" fmla="*/ 60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68" h="636">
                  <a:moveTo>
                    <a:pt x="0" y="636"/>
                  </a:moveTo>
                  <a:lnTo>
                    <a:pt x="0" y="630"/>
                  </a:lnTo>
                  <a:lnTo>
                    <a:pt x="0" y="636"/>
                  </a:lnTo>
                  <a:lnTo>
                    <a:pt x="0" y="630"/>
                  </a:lnTo>
                  <a:lnTo>
                    <a:pt x="6" y="630"/>
                  </a:lnTo>
                  <a:lnTo>
                    <a:pt x="12" y="630"/>
                  </a:lnTo>
                  <a:lnTo>
                    <a:pt x="18" y="630"/>
                  </a:lnTo>
                  <a:lnTo>
                    <a:pt x="24" y="630"/>
                  </a:lnTo>
                  <a:lnTo>
                    <a:pt x="30" y="630"/>
                  </a:lnTo>
                  <a:lnTo>
                    <a:pt x="36" y="630"/>
                  </a:lnTo>
                  <a:lnTo>
                    <a:pt x="42" y="630"/>
                  </a:lnTo>
                  <a:lnTo>
                    <a:pt x="48" y="630"/>
                  </a:lnTo>
                  <a:lnTo>
                    <a:pt x="54" y="630"/>
                  </a:lnTo>
                  <a:lnTo>
                    <a:pt x="60" y="630"/>
                  </a:lnTo>
                  <a:lnTo>
                    <a:pt x="66" y="630"/>
                  </a:lnTo>
                  <a:lnTo>
                    <a:pt x="72" y="630"/>
                  </a:lnTo>
                  <a:lnTo>
                    <a:pt x="78" y="630"/>
                  </a:lnTo>
                  <a:lnTo>
                    <a:pt x="84" y="630"/>
                  </a:lnTo>
                  <a:lnTo>
                    <a:pt x="90" y="636"/>
                  </a:lnTo>
                  <a:lnTo>
                    <a:pt x="90" y="618"/>
                  </a:lnTo>
                  <a:lnTo>
                    <a:pt x="90" y="636"/>
                  </a:lnTo>
                  <a:lnTo>
                    <a:pt x="90" y="618"/>
                  </a:lnTo>
                  <a:lnTo>
                    <a:pt x="96" y="606"/>
                  </a:lnTo>
                  <a:lnTo>
                    <a:pt x="96" y="600"/>
                  </a:lnTo>
                  <a:lnTo>
                    <a:pt x="96" y="606"/>
                  </a:lnTo>
                  <a:lnTo>
                    <a:pt x="96" y="600"/>
                  </a:lnTo>
                  <a:lnTo>
                    <a:pt x="102" y="600"/>
                  </a:lnTo>
                  <a:lnTo>
                    <a:pt x="102" y="576"/>
                  </a:lnTo>
                  <a:lnTo>
                    <a:pt x="102" y="600"/>
                  </a:lnTo>
                  <a:lnTo>
                    <a:pt x="102" y="576"/>
                  </a:lnTo>
                  <a:lnTo>
                    <a:pt x="108" y="576"/>
                  </a:lnTo>
                  <a:lnTo>
                    <a:pt x="108" y="588"/>
                  </a:lnTo>
                  <a:lnTo>
                    <a:pt x="114" y="600"/>
                  </a:lnTo>
                  <a:lnTo>
                    <a:pt x="114" y="612"/>
                  </a:lnTo>
                  <a:lnTo>
                    <a:pt x="120" y="612"/>
                  </a:lnTo>
                  <a:lnTo>
                    <a:pt x="126" y="612"/>
                  </a:lnTo>
                  <a:lnTo>
                    <a:pt x="126" y="618"/>
                  </a:lnTo>
                  <a:lnTo>
                    <a:pt x="132" y="618"/>
                  </a:lnTo>
                  <a:lnTo>
                    <a:pt x="132" y="624"/>
                  </a:lnTo>
                  <a:lnTo>
                    <a:pt x="138" y="624"/>
                  </a:lnTo>
                  <a:lnTo>
                    <a:pt x="144" y="624"/>
                  </a:lnTo>
                  <a:lnTo>
                    <a:pt x="150" y="624"/>
                  </a:lnTo>
                  <a:lnTo>
                    <a:pt x="150" y="612"/>
                  </a:lnTo>
                  <a:lnTo>
                    <a:pt x="150" y="624"/>
                  </a:lnTo>
                  <a:lnTo>
                    <a:pt x="150" y="612"/>
                  </a:lnTo>
                  <a:lnTo>
                    <a:pt x="156" y="612"/>
                  </a:lnTo>
                  <a:lnTo>
                    <a:pt x="156" y="618"/>
                  </a:lnTo>
                  <a:lnTo>
                    <a:pt x="162" y="618"/>
                  </a:lnTo>
                  <a:lnTo>
                    <a:pt x="162" y="594"/>
                  </a:lnTo>
                  <a:lnTo>
                    <a:pt x="162" y="618"/>
                  </a:lnTo>
                  <a:lnTo>
                    <a:pt x="162" y="594"/>
                  </a:lnTo>
                  <a:lnTo>
                    <a:pt x="168" y="576"/>
                  </a:lnTo>
                  <a:lnTo>
                    <a:pt x="168" y="588"/>
                  </a:lnTo>
                  <a:lnTo>
                    <a:pt x="174" y="588"/>
                  </a:lnTo>
                  <a:lnTo>
                    <a:pt x="174" y="618"/>
                  </a:lnTo>
                  <a:lnTo>
                    <a:pt x="180" y="624"/>
                  </a:lnTo>
                  <a:lnTo>
                    <a:pt x="186" y="624"/>
                  </a:lnTo>
                  <a:lnTo>
                    <a:pt x="186" y="630"/>
                  </a:lnTo>
                  <a:lnTo>
                    <a:pt x="192" y="630"/>
                  </a:lnTo>
                  <a:lnTo>
                    <a:pt x="192" y="624"/>
                  </a:lnTo>
                  <a:lnTo>
                    <a:pt x="192" y="630"/>
                  </a:lnTo>
                  <a:lnTo>
                    <a:pt x="198" y="630"/>
                  </a:lnTo>
                  <a:lnTo>
                    <a:pt x="198" y="624"/>
                  </a:lnTo>
                  <a:lnTo>
                    <a:pt x="198" y="630"/>
                  </a:lnTo>
                  <a:lnTo>
                    <a:pt x="204" y="630"/>
                  </a:lnTo>
                  <a:lnTo>
                    <a:pt x="204" y="624"/>
                  </a:lnTo>
                  <a:lnTo>
                    <a:pt x="204" y="630"/>
                  </a:lnTo>
                  <a:lnTo>
                    <a:pt x="210" y="630"/>
                  </a:lnTo>
                  <a:lnTo>
                    <a:pt x="210" y="624"/>
                  </a:lnTo>
                  <a:lnTo>
                    <a:pt x="210" y="630"/>
                  </a:lnTo>
                  <a:lnTo>
                    <a:pt x="210" y="624"/>
                  </a:lnTo>
                  <a:lnTo>
                    <a:pt x="216" y="630"/>
                  </a:lnTo>
                  <a:lnTo>
                    <a:pt x="216" y="624"/>
                  </a:lnTo>
                  <a:lnTo>
                    <a:pt x="216" y="630"/>
                  </a:lnTo>
                  <a:lnTo>
                    <a:pt x="216" y="624"/>
                  </a:lnTo>
                  <a:lnTo>
                    <a:pt x="222" y="624"/>
                  </a:lnTo>
                  <a:lnTo>
                    <a:pt x="228" y="624"/>
                  </a:lnTo>
                  <a:lnTo>
                    <a:pt x="234" y="624"/>
                  </a:lnTo>
                  <a:lnTo>
                    <a:pt x="240" y="624"/>
                  </a:lnTo>
                  <a:lnTo>
                    <a:pt x="246" y="624"/>
                  </a:lnTo>
                  <a:lnTo>
                    <a:pt x="252" y="624"/>
                  </a:lnTo>
                  <a:lnTo>
                    <a:pt x="258" y="624"/>
                  </a:lnTo>
                  <a:lnTo>
                    <a:pt x="264" y="624"/>
                  </a:lnTo>
                  <a:lnTo>
                    <a:pt x="264" y="612"/>
                  </a:lnTo>
                  <a:lnTo>
                    <a:pt x="264" y="624"/>
                  </a:lnTo>
                  <a:lnTo>
                    <a:pt x="264" y="612"/>
                  </a:lnTo>
                  <a:lnTo>
                    <a:pt x="270" y="612"/>
                  </a:lnTo>
                  <a:lnTo>
                    <a:pt x="276" y="612"/>
                  </a:lnTo>
                  <a:lnTo>
                    <a:pt x="276" y="618"/>
                  </a:lnTo>
                  <a:lnTo>
                    <a:pt x="282" y="618"/>
                  </a:lnTo>
                  <a:lnTo>
                    <a:pt x="288" y="618"/>
                  </a:lnTo>
                  <a:lnTo>
                    <a:pt x="288" y="624"/>
                  </a:lnTo>
                  <a:lnTo>
                    <a:pt x="294" y="624"/>
                  </a:lnTo>
                  <a:lnTo>
                    <a:pt x="294" y="618"/>
                  </a:lnTo>
                  <a:lnTo>
                    <a:pt x="294" y="624"/>
                  </a:lnTo>
                  <a:lnTo>
                    <a:pt x="300" y="618"/>
                  </a:lnTo>
                  <a:lnTo>
                    <a:pt x="306" y="624"/>
                  </a:lnTo>
                  <a:lnTo>
                    <a:pt x="312" y="624"/>
                  </a:lnTo>
                  <a:lnTo>
                    <a:pt x="318" y="624"/>
                  </a:lnTo>
                  <a:lnTo>
                    <a:pt x="318" y="618"/>
                  </a:lnTo>
                  <a:lnTo>
                    <a:pt x="318" y="624"/>
                  </a:lnTo>
                  <a:lnTo>
                    <a:pt x="318" y="618"/>
                  </a:lnTo>
                  <a:lnTo>
                    <a:pt x="324" y="606"/>
                  </a:lnTo>
                  <a:lnTo>
                    <a:pt x="324" y="594"/>
                  </a:lnTo>
                  <a:lnTo>
                    <a:pt x="324" y="606"/>
                  </a:lnTo>
                  <a:lnTo>
                    <a:pt x="324" y="594"/>
                  </a:lnTo>
                  <a:lnTo>
                    <a:pt x="330" y="582"/>
                  </a:lnTo>
                  <a:lnTo>
                    <a:pt x="330" y="576"/>
                  </a:lnTo>
                  <a:lnTo>
                    <a:pt x="330" y="582"/>
                  </a:lnTo>
                  <a:lnTo>
                    <a:pt x="336" y="588"/>
                  </a:lnTo>
                  <a:lnTo>
                    <a:pt x="336" y="606"/>
                  </a:lnTo>
                  <a:lnTo>
                    <a:pt x="342" y="606"/>
                  </a:lnTo>
                  <a:lnTo>
                    <a:pt x="342" y="618"/>
                  </a:lnTo>
                  <a:lnTo>
                    <a:pt x="348" y="618"/>
                  </a:lnTo>
                  <a:lnTo>
                    <a:pt x="354" y="618"/>
                  </a:lnTo>
                  <a:lnTo>
                    <a:pt x="360" y="618"/>
                  </a:lnTo>
                  <a:lnTo>
                    <a:pt x="366" y="618"/>
                  </a:lnTo>
                  <a:lnTo>
                    <a:pt x="366" y="612"/>
                  </a:lnTo>
                  <a:lnTo>
                    <a:pt x="366" y="618"/>
                  </a:lnTo>
                  <a:lnTo>
                    <a:pt x="366" y="612"/>
                  </a:lnTo>
                  <a:lnTo>
                    <a:pt x="372" y="612"/>
                  </a:lnTo>
                  <a:lnTo>
                    <a:pt x="372" y="606"/>
                  </a:lnTo>
                  <a:lnTo>
                    <a:pt x="372" y="612"/>
                  </a:lnTo>
                  <a:lnTo>
                    <a:pt x="372" y="606"/>
                  </a:lnTo>
                  <a:lnTo>
                    <a:pt x="378" y="606"/>
                  </a:lnTo>
                  <a:lnTo>
                    <a:pt x="384" y="612"/>
                  </a:lnTo>
                  <a:lnTo>
                    <a:pt x="384" y="618"/>
                  </a:lnTo>
                  <a:lnTo>
                    <a:pt x="390" y="618"/>
                  </a:lnTo>
                  <a:lnTo>
                    <a:pt x="390" y="624"/>
                  </a:lnTo>
                  <a:lnTo>
                    <a:pt x="396" y="624"/>
                  </a:lnTo>
                  <a:lnTo>
                    <a:pt x="402" y="618"/>
                  </a:lnTo>
                  <a:lnTo>
                    <a:pt x="402" y="606"/>
                  </a:lnTo>
                  <a:lnTo>
                    <a:pt x="402" y="618"/>
                  </a:lnTo>
                  <a:lnTo>
                    <a:pt x="402" y="606"/>
                  </a:lnTo>
                  <a:lnTo>
                    <a:pt x="408" y="606"/>
                  </a:lnTo>
                  <a:lnTo>
                    <a:pt x="408" y="600"/>
                  </a:lnTo>
                  <a:lnTo>
                    <a:pt x="408" y="606"/>
                  </a:lnTo>
                  <a:lnTo>
                    <a:pt x="408" y="600"/>
                  </a:lnTo>
                  <a:lnTo>
                    <a:pt x="414" y="606"/>
                  </a:lnTo>
                  <a:lnTo>
                    <a:pt x="420" y="612"/>
                  </a:lnTo>
                  <a:lnTo>
                    <a:pt x="420" y="618"/>
                  </a:lnTo>
                  <a:lnTo>
                    <a:pt x="426" y="618"/>
                  </a:lnTo>
                  <a:lnTo>
                    <a:pt x="432" y="624"/>
                  </a:lnTo>
                  <a:lnTo>
                    <a:pt x="432" y="618"/>
                  </a:lnTo>
                  <a:lnTo>
                    <a:pt x="432" y="624"/>
                  </a:lnTo>
                  <a:lnTo>
                    <a:pt x="438" y="624"/>
                  </a:lnTo>
                  <a:lnTo>
                    <a:pt x="444" y="624"/>
                  </a:lnTo>
                  <a:lnTo>
                    <a:pt x="450" y="624"/>
                  </a:lnTo>
                  <a:lnTo>
                    <a:pt x="450" y="618"/>
                  </a:lnTo>
                  <a:lnTo>
                    <a:pt x="450" y="624"/>
                  </a:lnTo>
                  <a:lnTo>
                    <a:pt x="450" y="618"/>
                  </a:lnTo>
                  <a:lnTo>
                    <a:pt x="456" y="618"/>
                  </a:lnTo>
                  <a:lnTo>
                    <a:pt x="462" y="618"/>
                  </a:lnTo>
                  <a:lnTo>
                    <a:pt x="468" y="624"/>
                  </a:lnTo>
                  <a:lnTo>
                    <a:pt x="474" y="624"/>
                  </a:lnTo>
                  <a:lnTo>
                    <a:pt x="480" y="624"/>
                  </a:lnTo>
                  <a:lnTo>
                    <a:pt x="486" y="624"/>
                  </a:lnTo>
                  <a:lnTo>
                    <a:pt x="492" y="624"/>
                  </a:lnTo>
                  <a:lnTo>
                    <a:pt x="498" y="618"/>
                  </a:lnTo>
                  <a:lnTo>
                    <a:pt x="498" y="612"/>
                  </a:lnTo>
                  <a:lnTo>
                    <a:pt x="498" y="618"/>
                  </a:lnTo>
                  <a:lnTo>
                    <a:pt x="498" y="612"/>
                  </a:lnTo>
                  <a:lnTo>
                    <a:pt x="504" y="612"/>
                  </a:lnTo>
                  <a:lnTo>
                    <a:pt x="510" y="612"/>
                  </a:lnTo>
                  <a:lnTo>
                    <a:pt x="510" y="618"/>
                  </a:lnTo>
                  <a:lnTo>
                    <a:pt x="516" y="618"/>
                  </a:lnTo>
                  <a:lnTo>
                    <a:pt x="522" y="618"/>
                  </a:lnTo>
                  <a:lnTo>
                    <a:pt x="522" y="624"/>
                  </a:lnTo>
                  <a:lnTo>
                    <a:pt x="528" y="624"/>
                  </a:lnTo>
                  <a:lnTo>
                    <a:pt x="534" y="624"/>
                  </a:lnTo>
                  <a:lnTo>
                    <a:pt x="540" y="624"/>
                  </a:lnTo>
                  <a:lnTo>
                    <a:pt x="546" y="624"/>
                  </a:lnTo>
                  <a:lnTo>
                    <a:pt x="552" y="624"/>
                  </a:lnTo>
                  <a:lnTo>
                    <a:pt x="558" y="624"/>
                  </a:lnTo>
                  <a:lnTo>
                    <a:pt x="564" y="624"/>
                  </a:lnTo>
                  <a:lnTo>
                    <a:pt x="570" y="624"/>
                  </a:lnTo>
                  <a:lnTo>
                    <a:pt x="576" y="624"/>
                  </a:lnTo>
                  <a:lnTo>
                    <a:pt x="582" y="624"/>
                  </a:lnTo>
                  <a:lnTo>
                    <a:pt x="588" y="624"/>
                  </a:lnTo>
                  <a:lnTo>
                    <a:pt x="588" y="618"/>
                  </a:lnTo>
                  <a:lnTo>
                    <a:pt x="588" y="624"/>
                  </a:lnTo>
                  <a:lnTo>
                    <a:pt x="588" y="618"/>
                  </a:lnTo>
                  <a:lnTo>
                    <a:pt x="594" y="618"/>
                  </a:lnTo>
                  <a:lnTo>
                    <a:pt x="594" y="624"/>
                  </a:lnTo>
                  <a:lnTo>
                    <a:pt x="594" y="618"/>
                  </a:lnTo>
                  <a:lnTo>
                    <a:pt x="600" y="624"/>
                  </a:lnTo>
                  <a:lnTo>
                    <a:pt x="606" y="624"/>
                  </a:lnTo>
                  <a:lnTo>
                    <a:pt x="612" y="624"/>
                  </a:lnTo>
                  <a:lnTo>
                    <a:pt x="612" y="618"/>
                  </a:lnTo>
                  <a:lnTo>
                    <a:pt x="612" y="624"/>
                  </a:lnTo>
                  <a:lnTo>
                    <a:pt x="612" y="618"/>
                  </a:lnTo>
                  <a:lnTo>
                    <a:pt x="618" y="618"/>
                  </a:lnTo>
                  <a:lnTo>
                    <a:pt x="624" y="624"/>
                  </a:lnTo>
                  <a:lnTo>
                    <a:pt x="624" y="618"/>
                  </a:lnTo>
                  <a:lnTo>
                    <a:pt x="624" y="624"/>
                  </a:lnTo>
                  <a:lnTo>
                    <a:pt x="624" y="618"/>
                  </a:lnTo>
                  <a:lnTo>
                    <a:pt x="630" y="618"/>
                  </a:lnTo>
                  <a:lnTo>
                    <a:pt x="636" y="612"/>
                  </a:lnTo>
                  <a:lnTo>
                    <a:pt x="636" y="600"/>
                  </a:lnTo>
                  <a:lnTo>
                    <a:pt x="636" y="612"/>
                  </a:lnTo>
                  <a:lnTo>
                    <a:pt x="636" y="600"/>
                  </a:lnTo>
                  <a:lnTo>
                    <a:pt x="642" y="600"/>
                  </a:lnTo>
                  <a:lnTo>
                    <a:pt x="642" y="606"/>
                  </a:lnTo>
                  <a:lnTo>
                    <a:pt x="648" y="612"/>
                  </a:lnTo>
                  <a:lnTo>
                    <a:pt x="648" y="618"/>
                  </a:lnTo>
                  <a:lnTo>
                    <a:pt x="654" y="612"/>
                  </a:lnTo>
                  <a:lnTo>
                    <a:pt x="654" y="618"/>
                  </a:lnTo>
                  <a:lnTo>
                    <a:pt x="660" y="618"/>
                  </a:lnTo>
                  <a:lnTo>
                    <a:pt x="660" y="612"/>
                  </a:lnTo>
                  <a:lnTo>
                    <a:pt x="660" y="618"/>
                  </a:lnTo>
                  <a:lnTo>
                    <a:pt x="660" y="612"/>
                  </a:lnTo>
                  <a:lnTo>
                    <a:pt x="666" y="612"/>
                  </a:lnTo>
                  <a:lnTo>
                    <a:pt x="666" y="600"/>
                  </a:lnTo>
                  <a:lnTo>
                    <a:pt x="666" y="612"/>
                  </a:lnTo>
                  <a:lnTo>
                    <a:pt x="666" y="600"/>
                  </a:lnTo>
                  <a:lnTo>
                    <a:pt x="672" y="600"/>
                  </a:lnTo>
                  <a:lnTo>
                    <a:pt x="672" y="594"/>
                  </a:lnTo>
                  <a:lnTo>
                    <a:pt x="672" y="600"/>
                  </a:lnTo>
                  <a:lnTo>
                    <a:pt x="672" y="594"/>
                  </a:lnTo>
                  <a:lnTo>
                    <a:pt x="678" y="594"/>
                  </a:lnTo>
                  <a:lnTo>
                    <a:pt x="684" y="594"/>
                  </a:lnTo>
                  <a:lnTo>
                    <a:pt x="690" y="588"/>
                  </a:lnTo>
                  <a:lnTo>
                    <a:pt x="696" y="582"/>
                  </a:lnTo>
                  <a:lnTo>
                    <a:pt x="702" y="576"/>
                  </a:lnTo>
                  <a:lnTo>
                    <a:pt x="702" y="570"/>
                  </a:lnTo>
                  <a:lnTo>
                    <a:pt x="702" y="576"/>
                  </a:lnTo>
                  <a:lnTo>
                    <a:pt x="702" y="570"/>
                  </a:lnTo>
                  <a:lnTo>
                    <a:pt x="708" y="570"/>
                  </a:lnTo>
                  <a:lnTo>
                    <a:pt x="708" y="582"/>
                  </a:lnTo>
                  <a:lnTo>
                    <a:pt x="714" y="588"/>
                  </a:lnTo>
                  <a:lnTo>
                    <a:pt x="714" y="594"/>
                  </a:lnTo>
                  <a:lnTo>
                    <a:pt x="720" y="600"/>
                  </a:lnTo>
                  <a:lnTo>
                    <a:pt x="726" y="600"/>
                  </a:lnTo>
                  <a:lnTo>
                    <a:pt x="726" y="588"/>
                  </a:lnTo>
                  <a:lnTo>
                    <a:pt x="726" y="600"/>
                  </a:lnTo>
                  <a:lnTo>
                    <a:pt x="726" y="588"/>
                  </a:lnTo>
                  <a:lnTo>
                    <a:pt x="732" y="582"/>
                  </a:lnTo>
                  <a:lnTo>
                    <a:pt x="738" y="588"/>
                  </a:lnTo>
                  <a:lnTo>
                    <a:pt x="744" y="582"/>
                  </a:lnTo>
                  <a:lnTo>
                    <a:pt x="750" y="582"/>
                  </a:lnTo>
                  <a:lnTo>
                    <a:pt x="756" y="582"/>
                  </a:lnTo>
                  <a:lnTo>
                    <a:pt x="756" y="576"/>
                  </a:lnTo>
                  <a:lnTo>
                    <a:pt x="756" y="582"/>
                  </a:lnTo>
                  <a:lnTo>
                    <a:pt x="756" y="576"/>
                  </a:lnTo>
                  <a:lnTo>
                    <a:pt x="762" y="570"/>
                  </a:lnTo>
                  <a:lnTo>
                    <a:pt x="768" y="570"/>
                  </a:lnTo>
                  <a:lnTo>
                    <a:pt x="768" y="576"/>
                  </a:lnTo>
                  <a:lnTo>
                    <a:pt x="774" y="576"/>
                  </a:lnTo>
                  <a:lnTo>
                    <a:pt x="774" y="582"/>
                  </a:lnTo>
                  <a:lnTo>
                    <a:pt x="780" y="588"/>
                  </a:lnTo>
                  <a:lnTo>
                    <a:pt x="786" y="588"/>
                  </a:lnTo>
                  <a:lnTo>
                    <a:pt x="786" y="594"/>
                  </a:lnTo>
                  <a:lnTo>
                    <a:pt x="792" y="594"/>
                  </a:lnTo>
                  <a:lnTo>
                    <a:pt x="798" y="594"/>
                  </a:lnTo>
                  <a:lnTo>
                    <a:pt x="798" y="600"/>
                  </a:lnTo>
                  <a:lnTo>
                    <a:pt x="804" y="600"/>
                  </a:lnTo>
                  <a:lnTo>
                    <a:pt x="810" y="600"/>
                  </a:lnTo>
                  <a:lnTo>
                    <a:pt x="816" y="600"/>
                  </a:lnTo>
                  <a:lnTo>
                    <a:pt x="816" y="582"/>
                  </a:lnTo>
                  <a:lnTo>
                    <a:pt x="816" y="600"/>
                  </a:lnTo>
                  <a:lnTo>
                    <a:pt x="816" y="582"/>
                  </a:lnTo>
                  <a:lnTo>
                    <a:pt x="822" y="582"/>
                  </a:lnTo>
                  <a:lnTo>
                    <a:pt x="822" y="576"/>
                  </a:lnTo>
                  <a:lnTo>
                    <a:pt x="822" y="582"/>
                  </a:lnTo>
                  <a:lnTo>
                    <a:pt x="822" y="576"/>
                  </a:lnTo>
                  <a:lnTo>
                    <a:pt x="828" y="576"/>
                  </a:lnTo>
                  <a:lnTo>
                    <a:pt x="828" y="582"/>
                  </a:lnTo>
                  <a:lnTo>
                    <a:pt x="834" y="582"/>
                  </a:lnTo>
                  <a:lnTo>
                    <a:pt x="834" y="594"/>
                  </a:lnTo>
                  <a:lnTo>
                    <a:pt x="840" y="600"/>
                  </a:lnTo>
                  <a:lnTo>
                    <a:pt x="840" y="606"/>
                  </a:lnTo>
                  <a:lnTo>
                    <a:pt x="846" y="606"/>
                  </a:lnTo>
                  <a:lnTo>
                    <a:pt x="846" y="612"/>
                  </a:lnTo>
                  <a:lnTo>
                    <a:pt x="852" y="612"/>
                  </a:lnTo>
                  <a:lnTo>
                    <a:pt x="858" y="612"/>
                  </a:lnTo>
                  <a:lnTo>
                    <a:pt x="864" y="612"/>
                  </a:lnTo>
                  <a:lnTo>
                    <a:pt x="870" y="612"/>
                  </a:lnTo>
                  <a:lnTo>
                    <a:pt x="876" y="606"/>
                  </a:lnTo>
                  <a:lnTo>
                    <a:pt x="876" y="612"/>
                  </a:lnTo>
                  <a:lnTo>
                    <a:pt x="882" y="612"/>
                  </a:lnTo>
                  <a:lnTo>
                    <a:pt x="888" y="612"/>
                  </a:lnTo>
                  <a:lnTo>
                    <a:pt x="894" y="612"/>
                  </a:lnTo>
                  <a:lnTo>
                    <a:pt x="900" y="618"/>
                  </a:lnTo>
                  <a:lnTo>
                    <a:pt x="900" y="612"/>
                  </a:lnTo>
                  <a:lnTo>
                    <a:pt x="900" y="618"/>
                  </a:lnTo>
                  <a:lnTo>
                    <a:pt x="900" y="612"/>
                  </a:lnTo>
                  <a:lnTo>
                    <a:pt x="906" y="618"/>
                  </a:lnTo>
                  <a:lnTo>
                    <a:pt x="906" y="612"/>
                  </a:lnTo>
                  <a:lnTo>
                    <a:pt x="906" y="618"/>
                  </a:lnTo>
                  <a:lnTo>
                    <a:pt x="906" y="612"/>
                  </a:lnTo>
                  <a:lnTo>
                    <a:pt x="912" y="612"/>
                  </a:lnTo>
                  <a:lnTo>
                    <a:pt x="912" y="606"/>
                  </a:lnTo>
                  <a:lnTo>
                    <a:pt x="912" y="612"/>
                  </a:lnTo>
                  <a:lnTo>
                    <a:pt x="912" y="606"/>
                  </a:lnTo>
                  <a:lnTo>
                    <a:pt x="918" y="606"/>
                  </a:lnTo>
                  <a:lnTo>
                    <a:pt x="918" y="600"/>
                  </a:lnTo>
                  <a:lnTo>
                    <a:pt x="918" y="606"/>
                  </a:lnTo>
                  <a:lnTo>
                    <a:pt x="924" y="606"/>
                  </a:lnTo>
                  <a:lnTo>
                    <a:pt x="930" y="612"/>
                  </a:lnTo>
                  <a:lnTo>
                    <a:pt x="930" y="606"/>
                  </a:lnTo>
                  <a:lnTo>
                    <a:pt x="930" y="612"/>
                  </a:lnTo>
                  <a:lnTo>
                    <a:pt x="936" y="612"/>
                  </a:lnTo>
                  <a:lnTo>
                    <a:pt x="942" y="612"/>
                  </a:lnTo>
                  <a:lnTo>
                    <a:pt x="942" y="606"/>
                  </a:lnTo>
                  <a:lnTo>
                    <a:pt x="942" y="612"/>
                  </a:lnTo>
                  <a:lnTo>
                    <a:pt x="942" y="606"/>
                  </a:lnTo>
                  <a:lnTo>
                    <a:pt x="948" y="600"/>
                  </a:lnTo>
                  <a:lnTo>
                    <a:pt x="948" y="594"/>
                  </a:lnTo>
                  <a:lnTo>
                    <a:pt x="948" y="600"/>
                  </a:lnTo>
                  <a:lnTo>
                    <a:pt x="948" y="594"/>
                  </a:lnTo>
                  <a:lnTo>
                    <a:pt x="954" y="600"/>
                  </a:lnTo>
                  <a:lnTo>
                    <a:pt x="954" y="606"/>
                  </a:lnTo>
                  <a:lnTo>
                    <a:pt x="960" y="606"/>
                  </a:lnTo>
                  <a:lnTo>
                    <a:pt x="960" y="612"/>
                  </a:lnTo>
                  <a:lnTo>
                    <a:pt x="966" y="612"/>
                  </a:lnTo>
                  <a:lnTo>
                    <a:pt x="972" y="612"/>
                  </a:lnTo>
                  <a:lnTo>
                    <a:pt x="978" y="612"/>
                  </a:lnTo>
                  <a:lnTo>
                    <a:pt x="984" y="612"/>
                  </a:lnTo>
                  <a:lnTo>
                    <a:pt x="990" y="612"/>
                  </a:lnTo>
                  <a:lnTo>
                    <a:pt x="990" y="606"/>
                  </a:lnTo>
                  <a:lnTo>
                    <a:pt x="990" y="612"/>
                  </a:lnTo>
                  <a:lnTo>
                    <a:pt x="990" y="606"/>
                  </a:lnTo>
                  <a:lnTo>
                    <a:pt x="996" y="612"/>
                  </a:lnTo>
                  <a:lnTo>
                    <a:pt x="996" y="606"/>
                  </a:lnTo>
                  <a:lnTo>
                    <a:pt x="996" y="612"/>
                  </a:lnTo>
                  <a:lnTo>
                    <a:pt x="996" y="606"/>
                  </a:lnTo>
                  <a:lnTo>
                    <a:pt x="1002" y="606"/>
                  </a:lnTo>
                  <a:lnTo>
                    <a:pt x="1008" y="606"/>
                  </a:lnTo>
                  <a:lnTo>
                    <a:pt x="1008" y="612"/>
                  </a:lnTo>
                  <a:lnTo>
                    <a:pt x="1008" y="606"/>
                  </a:lnTo>
                  <a:lnTo>
                    <a:pt x="1014" y="600"/>
                  </a:lnTo>
                  <a:lnTo>
                    <a:pt x="1020" y="594"/>
                  </a:lnTo>
                  <a:lnTo>
                    <a:pt x="1026" y="588"/>
                  </a:lnTo>
                  <a:lnTo>
                    <a:pt x="1032" y="588"/>
                  </a:lnTo>
                  <a:lnTo>
                    <a:pt x="1038" y="588"/>
                  </a:lnTo>
                  <a:lnTo>
                    <a:pt x="1044" y="588"/>
                  </a:lnTo>
                  <a:lnTo>
                    <a:pt x="1050" y="594"/>
                  </a:lnTo>
                  <a:lnTo>
                    <a:pt x="1050" y="582"/>
                  </a:lnTo>
                  <a:lnTo>
                    <a:pt x="1050" y="594"/>
                  </a:lnTo>
                  <a:lnTo>
                    <a:pt x="1050" y="582"/>
                  </a:lnTo>
                  <a:lnTo>
                    <a:pt x="1056" y="570"/>
                  </a:lnTo>
                  <a:lnTo>
                    <a:pt x="1056" y="552"/>
                  </a:lnTo>
                  <a:lnTo>
                    <a:pt x="1056" y="570"/>
                  </a:lnTo>
                  <a:lnTo>
                    <a:pt x="1056" y="552"/>
                  </a:lnTo>
                  <a:lnTo>
                    <a:pt x="1062" y="546"/>
                  </a:lnTo>
                  <a:lnTo>
                    <a:pt x="1062" y="522"/>
                  </a:lnTo>
                  <a:lnTo>
                    <a:pt x="1062" y="546"/>
                  </a:lnTo>
                  <a:lnTo>
                    <a:pt x="1062" y="522"/>
                  </a:lnTo>
                  <a:lnTo>
                    <a:pt x="1068" y="516"/>
                  </a:lnTo>
                  <a:lnTo>
                    <a:pt x="1068" y="510"/>
                  </a:lnTo>
                  <a:lnTo>
                    <a:pt x="1068" y="516"/>
                  </a:lnTo>
                  <a:lnTo>
                    <a:pt x="1068" y="510"/>
                  </a:lnTo>
                  <a:lnTo>
                    <a:pt x="1074" y="516"/>
                  </a:lnTo>
                  <a:lnTo>
                    <a:pt x="1074" y="498"/>
                  </a:lnTo>
                  <a:lnTo>
                    <a:pt x="1074" y="516"/>
                  </a:lnTo>
                  <a:lnTo>
                    <a:pt x="1074" y="498"/>
                  </a:lnTo>
                  <a:lnTo>
                    <a:pt x="1080" y="480"/>
                  </a:lnTo>
                  <a:lnTo>
                    <a:pt x="1080" y="486"/>
                  </a:lnTo>
                  <a:lnTo>
                    <a:pt x="1086" y="492"/>
                  </a:lnTo>
                  <a:lnTo>
                    <a:pt x="1086" y="516"/>
                  </a:lnTo>
                  <a:lnTo>
                    <a:pt x="1092" y="528"/>
                  </a:lnTo>
                  <a:lnTo>
                    <a:pt x="1092" y="546"/>
                  </a:lnTo>
                  <a:lnTo>
                    <a:pt x="1098" y="540"/>
                  </a:lnTo>
                  <a:lnTo>
                    <a:pt x="1098" y="474"/>
                  </a:lnTo>
                  <a:lnTo>
                    <a:pt x="1098" y="540"/>
                  </a:lnTo>
                  <a:lnTo>
                    <a:pt x="1098" y="474"/>
                  </a:lnTo>
                  <a:lnTo>
                    <a:pt x="1104" y="426"/>
                  </a:lnTo>
                  <a:lnTo>
                    <a:pt x="1104" y="354"/>
                  </a:lnTo>
                  <a:lnTo>
                    <a:pt x="1104" y="426"/>
                  </a:lnTo>
                  <a:lnTo>
                    <a:pt x="1104" y="354"/>
                  </a:lnTo>
                  <a:lnTo>
                    <a:pt x="1110" y="336"/>
                  </a:lnTo>
                  <a:lnTo>
                    <a:pt x="1110" y="318"/>
                  </a:lnTo>
                  <a:lnTo>
                    <a:pt x="1110" y="336"/>
                  </a:lnTo>
                  <a:lnTo>
                    <a:pt x="1110" y="318"/>
                  </a:lnTo>
                  <a:lnTo>
                    <a:pt x="1116" y="318"/>
                  </a:lnTo>
                  <a:lnTo>
                    <a:pt x="1116" y="312"/>
                  </a:lnTo>
                  <a:lnTo>
                    <a:pt x="1116" y="324"/>
                  </a:lnTo>
                  <a:lnTo>
                    <a:pt x="1116" y="312"/>
                  </a:lnTo>
                  <a:lnTo>
                    <a:pt x="1122" y="282"/>
                  </a:lnTo>
                  <a:lnTo>
                    <a:pt x="1122" y="84"/>
                  </a:lnTo>
                  <a:lnTo>
                    <a:pt x="1122" y="282"/>
                  </a:lnTo>
                  <a:lnTo>
                    <a:pt x="1122" y="84"/>
                  </a:lnTo>
                  <a:lnTo>
                    <a:pt x="1128" y="54"/>
                  </a:lnTo>
                  <a:lnTo>
                    <a:pt x="1128" y="18"/>
                  </a:lnTo>
                  <a:lnTo>
                    <a:pt x="1128" y="54"/>
                  </a:lnTo>
                  <a:lnTo>
                    <a:pt x="1128" y="18"/>
                  </a:lnTo>
                  <a:lnTo>
                    <a:pt x="1134" y="18"/>
                  </a:lnTo>
                  <a:lnTo>
                    <a:pt x="1134" y="54"/>
                  </a:lnTo>
                  <a:lnTo>
                    <a:pt x="1140" y="54"/>
                  </a:lnTo>
                  <a:lnTo>
                    <a:pt x="1140" y="150"/>
                  </a:lnTo>
                  <a:lnTo>
                    <a:pt x="1146" y="192"/>
                  </a:lnTo>
                  <a:lnTo>
                    <a:pt x="1146" y="354"/>
                  </a:lnTo>
                  <a:lnTo>
                    <a:pt x="1152" y="390"/>
                  </a:lnTo>
                  <a:lnTo>
                    <a:pt x="1152" y="450"/>
                  </a:lnTo>
                  <a:lnTo>
                    <a:pt x="1158" y="456"/>
                  </a:lnTo>
                  <a:lnTo>
                    <a:pt x="1158" y="462"/>
                  </a:lnTo>
                  <a:lnTo>
                    <a:pt x="1164" y="462"/>
                  </a:lnTo>
                  <a:lnTo>
                    <a:pt x="1164" y="456"/>
                  </a:lnTo>
                  <a:lnTo>
                    <a:pt x="1164" y="462"/>
                  </a:lnTo>
                  <a:lnTo>
                    <a:pt x="1164" y="456"/>
                  </a:lnTo>
                  <a:lnTo>
                    <a:pt x="1170" y="450"/>
                  </a:lnTo>
                  <a:lnTo>
                    <a:pt x="1170" y="474"/>
                  </a:lnTo>
                  <a:lnTo>
                    <a:pt x="1176" y="486"/>
                  </a:lnTo>
                  <a:lnTo>
                    <a:pt x="1176" y="510"/>
                  </a:lnTo>
                  <a:lnTo>
                    <a:pt x="1182" y="522"/>
                  </a:lnTo>
                  <a:lnTo>
                    <a:pt x="1182" y="540"/>
                  </a:lnTo>
                  <a:lnTo>
                    <a:pt x="1188" y="546"/>
                  </a:lnTo>
                  <a:lnTo>
                    <a:pt x="1188" y="552"/>
                  </a:lnTo>
                  <a:lnTo>
                    <a:pt x="1194" y="558"/>
                  </a:lnTo>
                  <a:lnTo>
                    <a:pt x="1194" y="564"/>
                  </a:lnTo>
                  <a:lnTo>
                    <a:pt x="1200" y="564"/>
                  </a:lnTo>
                  <a:lnTo>
                    <a:pt x="1200" y="558"/>
                  </a:lnTo>
                  <a:lnTo>
                    <a:pt x="1200" y="564"/>
                  </a:lnTo>
                  <a:lnTo>
                    <a:pt x="1206" y="552"/>
                  </a:lnTo>
                  <a:lnTo>
                    <a:pt x="1212" y="546"/>
                  </a:lnTo>
                  <a:lnTo>
                    <a:pt x="1218" y="552"/>
                  </a:lnTo>
                  <a:lnTo>
                    <a:pt x="1218" y="546"/>
                  </a:lnTo>
                  <a:lnTo>
                    <a:pt x="1218" y="552"/>
                  </a:lnTo>
                  <a:lnTo>
                    <a:pt x="1224" y="546"/>
                  </a:lnTo>
                  <a:lnTo>
                    <a:pt x="1224" y="540"/>
                  </a:lnTo>
                  <a:lnTo>
                    <a:pt x="1224" y="552"/>
                  </a:lnTo>
                  <a:lnTo>
                    <a:pt x="1224" y="540"/>
                  </a:lnTo>
                  <a:lnTo>
                    <a:pt x="1230" y="540"/>
                  </a:lnTo>
                  <a:lnTo>
                    <a:pt x="1230" y="492"/>
                  </a:lnTo>
                  <a:lnTo>
                    <a:pt x="1230" y="540"/>
                  </a:lnTo>
                  <a:lnTo>
                    <a:pt x="1230" y="492"/>
                  </a:lnTo>
                  <a:lnTo>
                    <a:pt x="1236" y="450"/>
                  </a:lnTo>
                  <a:lnTo>
                    <a:pt x="1236" y="354"/>
                  </a:lnTo>
                  <a:lnTo>
                    <a:pt x="1236" y="450"/>
                  </a:lnTo>
                  <a:lnTo>
                    <a:pt x="1236" y="354"/>
                  </a:lnTo>
                  <a:lnTo>
                    <a:pt x="1242" y="318"/>
                  </a:lnTo>
                  <a:lnTo>
                    <a:pt x="1242" y="258"/>
                  </a:lnTo>
                  <a:lnTo>
                    <a:pt x="1242" y="318"/>
                  </a:lnTo>
                  <a:lnTo>
                    <a:pt x="1242" y="258"/>
                  </a:lnTo>
                  <a:lnTo>
                    <a:pt x="1248" y="216"/>
                  </a:lnTo>
                  <a:lnTo>
                    <a:pt x="1248" y="186"/>
                  </a:lnTo>
                  <a:lnTo>
                    <a:pt x="1248" y="216"/>
                  </a:lnTo>
                  <a:lnTo>
                    <a:pt x="1248" y="186"/>
                  </a:lnTo>
                  <a:lnTo>
                    <a:pt x="1254" y="174"/>
                  </a:lnTo>
                  <a:lnTo>
                    <a:pt x="1254" y="216"/>
                  </a:lnTo>
                  <a:lnTo>
                    <a:pt x="1260" y="240"/>
                  </a:lnTo>
                  <a:lnTo>
                    <a:pt x="1260" y="324"/>
                  </a:lnTo>
                  <a:lnTo>
                    <a:pt x="1266" y="312"/>
                  </a:lnTo>
                  <a:lnTo>
                    <a:pt x="1266" y="294"/>
                  </a:lnTo>
                  <a:lnTo>
                    <a:pt x="1266" y="312"/>
                  </a:lnTo>
                  <a:lnTo>
                    <a:pt x="1266" y="300"/>
                  </a:lnTo>
                  <a:lnTo>
                    <a:pt x="1272" y="276"/>
                  </a:lnTo>
                  <a:lnTo>
                    <a:pt x="1272" y="270"/>
                  </a:lnTo>
                  <a:lnTo>
                    <a:pt x="1272" y="276"/>
                  </a:lnTo>
                  <a:lnTo>
                    <a:pt x="1272" y="270"/>
                  </a:lnTo>
                  <a:lnTo>
                    <a:pt x="1278" y="270"/>
                  </a:lnTo>
                  <a:lnTo>
                    <a:pt x="1278" y="288"/>
                  </a:lnTo>
                  <a:lnTo>
                    <a:pt x="1284" y="312"/>
                  </a:lnTo>
                  <a:lnTo>
                    <a:pt x="1284" y="390"/>
                  </a:lnTo>
                  <a:lnTo>
                    <a:pt x="1290" y="432"/>
                  </a:lnTo>
                  <a:lnTo>
                    <a:pt x="1290" y="492"/>
                  </a:lnTo>
                  <a:lnTo>
                    <a:pt x="1296" y="510"/>
                  </a:lnTo>
                  <a:lnTo>
                    <a:pt x="1296" y="534"/>
                  </a:lnTo>
                  <a:lnTo>
                    <a:pt x="1302" y="540"/>
                  </a:lnTo>
                  <a:lnTo>
                    <a:pt x="1302" y="546"/>
                  </a:lnTo>
                  <a:lnTo>
                    <a:pt x="1308" y="546"/>
                  </a:lnTo>
                  <a:lnTo>
                    <a:pt x="1308" y="540"/>
                  </a:lnTo>
                  <a:lnTo>
                    <a:pt x="1308" y="546"/>
                  </a:lnTo>
                  <a:lnTo>
                    <a:pt x="1308" y="540"/>
                  </a:lnTo>
                  <a:lnTo>
                    <a:pt x="1314" y="540"/>
                  </a:lnTo>
                  <a:lnTo>
                    <a:pt x="1314" y="522"/>
                  </a:lnTo>
                  <a:lnTo>
                    <a:pt x="1314" y="540"/>
                  </a:lnTo>
                  <a:lnTo>
                    <a:pt x="1314" y="522"/>
                  </a:lnTo>
                  <a:lnTo>
                    <a:pt x="1320" y="504"/>
                  </a:lnTo>
                  <a:lnTo>
                    <a:pt x="1320" y="468"/>
                  </a:lnTo>
                  <a:lnTo>
                    <a:pt x="1320" y="504"/>
                  </a:lnTo>
                  <a:lnTo>
                    <a:pt x="1320" y="468"/>
                  </a:lnTo>
                  <a:lnTo>
                    <a:pt x="1326" y="468"/>
                  </a:lnTo>
                  <a:lnTo>
                    <a:pt x="1326" y="456"/>
                  </a:lnTo>
                  <a:lnTo>
                    <a:pt x="1326" y="468"/>
                  </a:lnTo>
                  <a:lnTo>
                    <a:pt x="1326" y="456"/>
                  </a:lnTo>
                  <a:lnTo>
                    <a:pt x="1332" y="456"/>
                  </a:lnTo>
                  <a:lnTo>
                    <a:pt x="1332" y="486"/>
                  </a:lnTo>
                  <a:lnTo>
                    <a:pt x="1338" y="510"/>
                  </a:lnTo>
                  <a:lnTo>
                    <a:pt x="1338" y="534"/>
                  </a:lnTo>
                  <a:lnTo>
                    <a:pt x="1344" y="552"/>
                  </a:lnTo>
                  <a:lnTo>
                    <a:pt x="1344" y="570"/>
                  </a:lnTo>
                  <a:lnTo>
                    <a:pt x="1350" y="576"/>
                  </a:lnTo>
                  <a:lnTo>
                    <a:pt x="1350" y="582"/>
                  </a:lnTo>
                  <a:lnTo>
                    <a:pt x="1356" y="588"/>
                  </a:lnTo>
                  <a:lnTo>
                    <a:pt x="1362" y="594"/>
                  </a:lnTo>
                  <a:lnTo>
                    <a:pt x="1362" y="588"/>
                  </a:lnTo>
                  <a:lnTo>
                    <a:pt x="1362" y="594"/>
                  </a:lnTo>
                  <a:lnTo>
                    <a:pt x="1362" y="588"/>
                  </a:lnTo>
                  <a:lnTo>
                    <a:pt x="1368" y="588"/>
                  </a:lnTo>
                  <a:lnTo>
                    <a:pt x="1368" y="594"/>
                  </a:lnTo>
                  <a:lnTo>
                    <a:pt x="1368" y="588"/>
                  </a:lnTo>
                  <a:lnTo>
                    <a:pt x="1374" y="588"/>
                  </a:lnTo>
                  <a:lnTo>
                    <a:pt x="1374" y="576"/>
                  </a:lnTo>
                  <a:lnTo>
                    <a:pt x="1374" y="588"/>
                  </a:lnTo>
                  <a:lnTo>
                    <a:pt x="1374" y="576"/>
                  </a:lnTo>
                  <a:lnTo>
                    <a:pt x="1380" y="570"/>
                  </a:lnTo>
                  <a:lnTo>
                    <a:pt x="1380" y="564"/>
                  </a:lnTo>
                  <a:lnTo>
                    <a:pt x="1380" y="570"/>
                  </a:lnTo>
                  <a:lnTo>
                    <a:pt x="1380" y="564"/>
                  </a:lnTo>
                  <a:lnTo>
                    <a:pt x="1386" y="558"/>
                  </a:lnTo>
                  <a:lnTo>
                    <a:pt x="1386" y="552"/>
                  </a:lnTo>
                  <a:lnTo>
                    <a:pt x="1386" y="558"/>
                  </a:lnTo>
                  <a:lnTo>
                    <a:pt x="1386" y="552"/>
                  </a:lnTo>
                  <a:lnTo>
                    <a:pt x="1392" y="552"/>
                  </a:lnTo>
                  <a:lnTo>
                    <a:pt x="1392" y="558"/>
                  </a:lnTo>
                  <a:lnTo>
                    <a:pt x="1398" y="558"/>
                  </a:lnTo>
                  <a:lnTo>
                    <a:pt x="1398" y="570"/>
                  </a:lnTo>
                  <a:lnTo>
                    <a:pt x="1404" y="570"/>
                  </a:lnTo>
                  <a:lnTo>
                    <a:pt x="1404" y="576"/>
                  </a:lnTo>
                  <a:lnTo>
                    <a:pt x="1410" y="576"/>
                  </a:lnTo>
                  <a:lnTo>
                    <a:pt x="1410" y="582"/>
                  </a:lnTo>
                  <a:lnTo>
                    <a:pt x="1416" y="582"/>
                  </a:lnTo>
                  <a:lnTo>
                    <a:pt x="1416" y="588"/>
                  </a:lnTo>
                  <a:lnTo>
                    <a:pt x="1422" y="588"/>
                  </a:lnTo>
                  <a:lnTo>
                    <a:pt x="1422" y="600"/>
                  </a:lnTo>
                  <a:lnTo>
                    <a:pt x="1428" y="600"/>
                  </a:lnTo>
                  <a:lnTo>
                    <a:pt x="1434" y="600"/>
                  </a:lnTo>
                  <a:lnTo>
                    <a:pt x="1434" y="606"/>
                  </a:lnTo>
                  <a:lnTo>
                    <a:pt x="1440" y="606"/>
                  </a:lnTo>
                  <a:lnTo>
                    <a:pt x="1440" y="600"/>
                  </a:lnTo>
                  <a:lnTo>
                    <a:pt x="1440" y="606"/>
                  </a:lnTo>
                  <a:lnTo>
                    <a:pt x="1440" y="600"/>
                  </a:lnTo>
                  <a:lnTo>
                    <a:pt x="1446" y="606"/>
                  </a:lnTo>
                  <a:lnTo>
                    <a:pt x="1452" y="606"/>
                  </a:lnTo>
                  <a:lnTo>
                    <a:pt x="1458" y="606"/>
                  </a:lnTo>
                  <a:lnTo>
                    <a:pt x="1464" y="606"/>
                  </a:lnTo>
                  <a:lnTo>
                    <a:pt x="1470" y="606"/>
                  </a:lnTo>
                  <a:lnTo>
                    <a:pt x="1476" y="606"/>
                  </a:lnTo>
                  <a:lnTo>
                    <a:pt x="1482" y="606"/>
                  </a:lnTo>
                  <a:lnTo>
                    <a:pt x="1488" y="606"/>
                  </a:lnTo>
                  <a:lnTo>
                    <a:pt x="1488" y="600"/>
                  </a:lnTo>
                  <a:lnTo>
                    <a:pt x="1488" y="606"/>
                  </a:lnTo>
                  <a:lnTo>
                    <a:pt x="1488" y="600"/>
                  </a:lnTo>
                  <a:lnTo>
                    <a:pt x="1494" y="600"/>
                  </a:lnTo>
                  <a:lnTo>
                    <a:pt x="1494" y="594"/>
                  </a:lnTo>
                  <a:lnTo>
                    <a:pt x="1494" y="600"/>
                  </a:lnTo>
                  <a:lnTo>
                    <a:pt x="1494" y="594"/>
                  </a:lnTo>
                  <a:lnTo>
                    <a:pt x="1500" y="588"/>
                  </a:lnTo>
                  <a:lnTo>
                    <a:pt x="1506" y="582"/>
                  </a:lnTo>
                  <a:lnTo>
                    <a:pt x="1512" y="576"/>
                  </a:lnTo>
                  <a:lnTo>
                    <a:pt x="1512" y="582"/>
                  </a:lnTo>
                  <a:lnTo>
                    <a:pt x="1512" y="576"/>
                  </a:lnTo>
                  <a:lnTo>
                    <a:pt x="1518" y="576"/>
                  </a:lnTo>
                  <a:lnTo>
                    <a:pt x="1518" y="582"/>
                  </a:lnTo>
                  <a:lnTo>
                    <a:pt x="1524" y="576"/>
                  </a:lnTo>
                  <a:lnTo>
                    <a:pt x="1524" y="582"/>
                  </a:lnTo>
                  <a:lnTo>
                    <a:pt x="1530" y="588"/>
                  </a:lnTo>
                  <a:lnTo>
                    <a:pt x="1536" y="594"/>
                  </a:lnTo>
                  <a:lnTo>
                    <a:pt x="1542" y="600"/>
                  </a:lnTo>
                  <a:lnTo>
                    <a:pt x="1542" y="594"/>
                  </a:lnTo>
                  <a:lnTo>
                    <a:pt x="1542" y="600"/>
                  </a:lnTo>
                  <a:lnTo>
                    <a:pt x="1542" y="594"/>
                  </a:lnTo>
                  <a:lnTo>
                    <a:pt x="1548" y="600"/>
                  </a:lnTo>
                  <a:lnTo>
                    <a:pt x="1554" y="600"/>
                  </a:lnTo>
                  <a:lnTo>
                    <a:pt x="1560" y="600"/>
                  </a:lnTo>
                  <a:lnTo>
                    <a:pt x="1566" y="600"/>
                  </a:lnTo>
                  <a:lnTo>
                    <a:pt x="1566" y="606"/>
                  </a:lnTo>
                  <a:lnTo>
                    <a:pt x="1572" y="606"/>
                  </a:lnTo>
                  <a:lnTo>
                    <a:pt x="1578" y="606"/>
                  </a:lnTo>
                  <a:lnTo>
                    <a:pt x="1584" y="606"/>
                  </a:lnTo>
                  <a:lnTo>
                    <a:pt x="1584" y="600"/>
                  </a:lnTo>
                  <a:lnTo>
                    <a:pt x="1584" y="606"/>
                  </a:lnTo>
                  <a:lnTo>
                    <a:pt x="1584" y="600"/>
                  </a:lnTo>
                  <a:lnTo>
                    <a:pt x="1590" y="606"/>
                  </a:lnTo>
                  <a:lnTo>
                    <a:pt x="1596" y="606"/>
                  </a:lnTo>
                  <a:lnTo>
                    <a:pt x="1596" y="600"/>
                  </a:lnTo>
                  <a:lnTo>
                    <a:pt x="1596" y="606"/>
                  </a:lnTo>
                  <a:lnTo>
                    <a:pt x="1596" y="600"/>
                  </a:lnTo>
                  <a:lnTo>
                    <a:pt x="1602" y="600"/>
                  </a:lnTo>
                  <a:lnTo>
                    <a:pt x="1608" y="594"/>
                  </a:lnTo>
                  <a:lnTo>
                    <a:pt x="1608" y="600"/>
                  </a:lnTo>
                  <a:lnTo>
                    <a:pt x="1614" y="600"/>
                  </a:lnTo>
                  <a:lnTo>
                    <a:pt x="1620" y="606"/>
                  </a:lnTo>
                  <a:lnTo>
                    <a:pt x="1626" y="606"/>
                  </a:lnTo>
                  <a:lnTo>
                    <a:pt x="1632" y="606"/>
                  </a:lnTo>
                  <a:lnTo>
                    <a:pt x="1632" y="600"/>
                  </a:lnTo>
                  <a:lnTo>
                    <a:pt x="1632" y="606"/>
                  </a:lnTo>
                  <a:lnTo>
                    <a:pt x="1638" y="606"/>
                  </a:lnTo>
                  <a:lnTo>
                    <a:pt x="1644" y="606"/>
                  </a:lnTo>
                  <a:lnTo>
                    <a:pt x="1650" y="606"/>
                  </a:lnTo>
                  <a:lnTo>
                    <a:pt x="1656" y="600"/>
                  </a:lnTo>
                  <a:lnTo>
                    <a:pt x="1656" y="606"/>
                  </a:lnTo>
                  <a:lnTo>
                    <a:pt x="1662" y="600"/>
                  </a:lnTo>
                  <a:lnTo>
                    <a:pt x="1668" y="600"/>
                  </a:lnTo>
                  <a:lnTo>
                    <a:pt x="1668" y="594"/>
                  </a:lnTo>
                  <a:lnTo>
                    <a:pt x="1668" y="600"/>
                  </a:lnTo>
                  <a:lnTo>
                    <a:pt x="1668" y="594"/>
                  </a:lnTo>
                  <a:lnTo>
                    <a:pt x="1674" y="600"/>
                  </a:lnTo>
                  <a:lnTo>
                    <a:pt x="1680" y="600"/>
                  </a:lnTo>
                  <a:lnTo>
                    <a:pt x="1686" y="600"/>
                  </a:lnTo>
                  <a:lnTo>
                    <a:pt x="1692" y="600"/>
                  </a:lnTo>
                  <a:lnTo>
                    <a:pt x="1698" y="594"/>
                  </a:lnTo>
                  <a:lnTo>
                    <a:pt x="1698" y="588"/>
                  </a:lnTo>
                  <a:lnTo>
                    <a:pt x="1698" y="594"/>
                  </a:lnTo>
                  <a:lnTo>
                    <a:pt x="1698" y="588"/>
                  </a:lnTo>
                  <a:lnTo>
                    <a:pt x="1704" y="588"/>
                  </a:lnTo>
                  <a:lnTo>
                    <a:pt x="1710" y="588"/>
                  </a:lnTo>
                  <a:lnTo>
                    <a:pt x="1710" y="594"/>
                  </a:lnTo>
                  <a:lnTo>
                    <a:pt x="1716" y="594"/>
                  </a:lnTo>
                  <a:lnTo>
                    <a:pt x="1716" y="600"/>
                  </a:lnTo>
                  <a:lnTo>
                    <a:pt x="1722" y="600"/>
                  </a:lnTo>
                  <a:lnTo>
                    <a:pt x="1722" y="606"/>
                  </a:lnTo>
                  <a:lnTo>
                    <a:pt x="1728" y="606"/>
                  </a:lnTo>
                  <a:lnTo>
                    <a:pt x="1734" y="606"/>
                  </a:lnTo>
                  <a:lnTo>
                    <a:pt x="1740" y="606"/>
                  </a:lnTo>
                  <a:lnTo>
                    <a:pt x="1746" y="606"/>
                  </a:lnTo>
                  <a:lnTo>
                    <a:pt x="1752" y="606"/>
                  </a:lnTo>
                  <a:lnTo>
                    <a:pt x="1758" y="606"/>
                  </a:lnTo>
                  <a:lnTo>
                    <a:pt x="1764" y="606"/>
                  </a:lnTo>
                  <a:lnTo>
                    <a:pt x="1770" y="606"/>
                  </a:lnTo>
                  <a:lnTo>
                    <a:pt x="1776" y="606"/>
                  </a:lnTo>
                  <a:lnTo>
                    <a:pt x="1782" y="606"/>
                  </a:lnTo>
                  <a:lnTo>
                    <a:pt x="1788" y="606"/>
                  </a:lnTo>
                  <a:lnTo>
                    <a:pt x="1788" y="600"/>
                  </a:lnTo>
                  <a:lnTo>
                    <a:pt x="1788" y="606"/>
                  </a:lnTo>
                  <a:lnTo>
                    <a:pt x="1788" y="600"/>
                  </a:lnTo>
                  <a:lnTo>
                    <a:pt x="1794" y="600"/>
                  </a:lnTo>
                  <a:lnTo>
                    <a:pt x="1800" y="600"/>
                  </a:lnTo>
                  <a:lnTo>
                    <a:pt x="1806" y="600"/>
                  </a:lnTo>
                  <a:lnTo>
                    <a:pt x="1812" y="606"/>
                  </a:lnTo>
                  <a:lnTo>
                    <a:pt x="1818" y="606"/>
                  </a:lnTo>
                  <a:lnTo>
                    <a:pt x="1824" y="606"/>
                  </a:lnTo>
                  <a:lnTo>
                    <a:pt x="1824" y="600"/>
                  </a:lnTo>
                  <a:lnTo>
                    <a:pt x="1824" y="606"/>
                  </a:lnTo>
                  <a:lnTo>
                    <a:pt x="1824" y="600"/>
                  </a:lnTo>
                  <a:lnTo>
                    <a:pt x="1830" y="606"/>
                  </a:lnTo>
                  <a:lnTo>
                    <a:pt x="1836" y="606"/>
                  </a:lnTo>
                  <a:lnTo>
                    <a:pt x="1842" y="606"/>
                  </a:lnTo>
                  <a:lnTo>
                    <a:pt x="1848" y="606"/>
                  </a:lnTo>
                  <a:lnTo>
                    <a:pt x="1854" y="606"/>
                  </a:lnTo>
                  <a:lnTo>
                    <a:pt x="1854" y="600"/>
                  </a:lnTo>
                  <a:lnTo>
                    <a:pt x="1854" y="606"/>
                  </a:lnTo>
                  <a:lnTo>
                    <a:pt x="1854" y="600"/>
                  </a:lnTo>
                  <a:lnTo>
                    <a:pt x="1860" y="600"/>
                  </a:lnTo>
                  <a:lnTo>
                    <a:pt x="1860" y="606"/>
                  </a:lnTo>
                  <a:lnTo>
                    <a:pt x="1860" y="600"/>
                  </a:lnTo>
                  <a:lnTo>
                    <a:pt x="1866" y="600"/>
                  </a:lnTo>
                  <a:lnTo>
                    <a:pt x="1866" y="606"/>
                  </a:lnTo>
                  <a:lnTo>
                    <a:pt x="1872" y="600"/>
                  </a:lnTo>
                  <a:lnTo>
                    <a:pt x="1872" y="606"/>
                  </a:lnTo>
                  <a:lnTo>
                    <a:pt x="1872" y="600"/>
                  </a:lnTo>
                  <a:lnTo>
                    <a:pt x="1878" y="600"/>
                  </a:lnTo>
                  <a:lnTo>
                    <a:pt x="1878" y="606"/>
                  </a:lnTo>
                  <a:lnTo>
                    <a:pt x="1884" y="600"/>
                  </a:lnTo>
                  <a:lnTo>
                    <a:pt x="1890" y="600"/>
                  </a:lnTo>
                  <a:lnTo>
                    <a:pt x="1896" y="600"/>
                  </a:lnTo>
                  <a:lnTo>
                    <a:pt x="1902" y="600"/>
                  </a:lnTo>
                  <a:lnTo>
                    <a:pt x="1908" y="600"/>
                  </a:lnTo>
                  <a:lnTo>
                    <a:pt x="1908" y="606"/>
                  </a:lnTo>
                  <a:lnTo>
                    <a:pt x="1914" y="606"/>
                  </a:lnTo>
                  <a:lnTo>
                    <a:pt x="1920" y="606"/>
                  </a:lnTo>
                  <a:lnTo>
                    <a:pt x="1926" y="606"/>
                  </a:lnTo>
                  <a:lnTo>
                    <a:pt x="1932" y="606"/>
                  </a:lnTo>
                  <a:lnTo>
                    <a:pt x="1938" y="606"/>
                  </a:lnTo>
                  <a:lnTo>
                    <a:pt x="1944" y="606"/>
                  </a:lnTo>
                  <a:lnTo>
                    <a:pt x="1950" y="606"/>
                  </a:lnTo>
                  <a:lnTo>
                    <a:pt x="1956" y="606"/>
                  </a:lnTo>
                  <a:lnTo>
                    <a:pt x="1956" y="600"/>
                  </a:lnTo>
                  <a:lnTo>
                    <a:pt x="1956" y="606"/>
                  </a:lnTo>
                  <a:lnTo>
                    <a:pt x="1956" y="600"/>
                  </a:lnTo>
                  <a:lnTo>
                    <a:pt x="1962" y="600"/>
                  </a:lnTo>
                  <a:lnTo>
                    <a:pt x="1968" y="600"/>
                  </a:lnTo>
                  <a:lnTo>
                    <a:pt x="1974" y="600"/>
                  </a:lnTo>
                  <a:lnTo>
                    <a:pt x="1980" y="600"/>
                  </a:lnTo>
                  <a:lnTo>
                    <a:pt x="1980" y="606"/>
                  </a:lnTo>
                  <a:lnTo>
                    <a:pt x="1980" y="600"/>
                  </a:lnTo>
                  <a:lnTo>
                    <a:pt x="1986" y="600"/>
                  </a:lnTo>
                  <a:lnTo>
                    <a:pt x="1992" y="600"/>
                  </a:lnTo>
                  <a:lnTo>
                    <a:pt x="1998" y="600"/>
                  </a:lnTo>
                  <a:lnTo>
                    <a:pt x="2004" y="600"/>
                  </a:lnTo>
                  <a:lnTo>
                    <a:pt x="2010" y="600"/>
                  </a:lnTo>
                  <a:lnTo>
                    <a:pt x="2010" y="606"/>
                  </a:lnTo>
                  <a:lnTo>
                    <a:pt x="2010" y="600"/>
                  </a:lnTo>
                  <a:lnTo>
                    <a:pt x="2016" y="600"/>
                  </a:lnTo>
                  <a:lnTo>
                    <a:pt x="2016" y="606"/>
                  </a:lnTo>
                  <a:lnTo>
                    <a:pt x="2022" y="600"/>
                  </a:lnTo>
                  <a:lnTo>
                    <a:pt x="2022" y="606"/>
                  </a:lnTo>
                  <a:lnTo>
                    <a:pt x="2028" y="600"/>
                  </a:lnTo>
                  <a:lnTo>
                    <a:pt x="2034" y="600"/>
                  </a:lnTo>
                  <a:lnTo>
                    <a:pt x="2040" y="600"/>
                  </a:lnTo>
                  <a:lnTo>
                    <a:pt x="2046" y="600"/>
                  </a:lnTo>
                  <a:lnTo>
                    <a:pt x="2052" y="600"/>
                  </a:lnTo>
                  <a:lnTo>
                    <a:pt x="2058" y="600"/>
                  </a:lnTo>
                  <a:lnTo>
                    <a:pt x="2064" y="600"/>
                  </a:lnTo>
                  <a:lnTo>
                    <a:pt x="2070" y="600"/>
                  </a:lnTo>
                  <a:lnTo>
                    <a:pt x="2076" y="600"/>
                  </a:lnTo>
                  <a:lnTo>
                    <a:pt x="2076" y="594"/>
                  </a:lnTo>
                  <a:lnTo>
                    <a:pt x="2076" y="600"/>
                  </a:lnTo>
                  <a:lnTo>
                    <a:pt x="2082" y="600"/>
                  </a:lnTo>
                  <a:lnTo>
                    <a:pt x="2082" y="594"/>
                  </a:lnTo>
                  <a:lnTo>
                    <a:pt x="2082" y="600"/>
                  </a:lnTo>
                  <a:lnTo>
                    <a:pt x="2082" y="594"/>
                  </a:lnTo>
                  <a:lnTo>
                    <a:pt x="2088" y="594"/>
                  </a:lnTo>
                  <a:lnTo>
                    <a:pt x="2088" y="600"/>
                  </a:lnTo>
                  <a:lnTo>
                    <a:pt x="2094" y="594"/>
                  </a:lnTo>
                  <a:lnTo>
                    <a:pt x="2094" y="600"/>
                  </a:lnTo>
                  <a:lnTo>
                    <a:pt x="2094" y="594"/>
                  </a:lnTo>
                  <a:lnTo>
                    <a:pt x="2100" y="594"/>
                  </a:lnTo>
                  <a:lnTo>
                    <a:pt x="2106" y="594"/>
                  </a:lnTo>
                  <a:lnTo>
                    <a:pt x="2106" y="600"/>
                  </a:lnTo>
                  <a:lnTo>
                    <a:pt x="2112" y="594"/>
                  </a:lnTo>
                  <a:lnTo>
                    <a:pt x="2112" y="600"/>
                  </a:lnTo>
                  <a:lnTo>
                    <a:pt x="2118" y="594"/>
                  </a:lnTo>
                  <a:lnTo>
                    <a:pt x="2118" y="600"/>
                  </a:lnTo>
                  <a:lnTo>
                    <a:pt x="2124" y="600"/>
                  </a:lnTo>
                  <a:lnTo>
                    <a:pt x="2130" y="600"/>
                  </a:lnTo>
                  <a:lnTo>
                    <a:pt x="2130" y="594"/>
                  </a:lnTo>
                  <a:lnTo>
                    <a:pt x="2130" y="600"/>
                  </a:lnTo>
                  <a:lnTo>
                    <a:pt x="2136" y="594"/>
                  </a:lnTo>
                  <a:lnTo>
                    <a:pt x="2142" y="594"/>
                  </a:lnTo>
                  <a:lnTo>
                    <a:pt x="2148" y="594"/>
                  </a:lnTo>
                  <a:lnTo>
                    <a:pt x="2148" y="588"/>
                  </a:lnTo>
                  <a:lnTo>
                    <a:pt x="2148" y="594"/>
                  </a:lnTo>
                  <a:lnTo>
                    <a:pt x="2148" y="588"/>
                  </a:lnTo>
                  <a:lnTo>
                    <a:pt x="2154" y="588"/>
                  </a:lnTo>
                  <a:lnTo>
                    <a:pt x="2160" y="588"/>
                  </a:lnTo>
                  <a:lnTo>
                    <a:pt x="2160" y="582"/>
                  </a:lnTo>
                  <a:lnTo>
                    <a:pt x="2160" y="588"/>
                  </a:lnTo>
                  <a:lnTo>
                    <a:pt x="2160" y="582"/>
                  </a:lnTo>
                  <a:lnTo>
                    <a:pt x="2166" y="582"/>
                  </a:lnTo>
                  <a:lnTo>
                    <a:pt x="2172" y="582"/>
                  </a:lnTo>
                  <a:lnTo>
                    <a:pt x="2178" y="582"/>
                  </a:lnTo>
                  <a:lnTo>
                    <a:pt x="2178" y="576"/>
                  </a:lnTo>
                  <a:lnTo>
                    <a:pt x="2178" y="582"/>
                  </a:lnTo>
                  <a:lnTo>
                    <a:pt x="2178" y="576"/>
                  </a:lnTo>
                  <a:lnTo>
                    <a:pt x="2184" y="576"/>
                  </a:lnTo>
                  <a:lnTo>
                    <a:pt x="2190" y="576"/>
                  </a:lnTo>
                  <a:lnTo>
                    <a:pt x="2196" y="576"/>
                  </a:lnTo>
                  <a:lnTo>
                    <a:pt x="2196" y="582"/>
                  </a:lnTo>
                  <a:lnTo>
                    <a:pt x="2202" y="582"/>
                  </a:lnTo>
                  <a:lnTo>
                    <a:pt x="2208" y="588"/>
                  </a:lnTo>
                  <a:lnTo>
                    <a:pt x="2208" y="582"/>
                  </a:lnTo>
                  <a:lnTo>
                    <a:pt x="2208" y="588"/>
                  </a:lnTo>
                  <a:lnTo>
                    <a:pt x="2214" y="588"/>
                  </a:lnTo>
                  <a:lnTo>
                    <a:pt x="2220" y="588"/>
                  </a:lnTo>
                  <a:lnTo>
                    <a:pt x="2220" y="582"/>
                  </a:lnTo>
                  <a:lnTo>
                    <a:pt x="2220" y="588"/>
                  </a:lnTo>
                  <a:lnTo>
                    <a:pt x="2220" y="582"/>
                  </a:lnTo>
                  <a:lnTo>
                    <a:pt x="2226" y="582"/>
                  </a:lnTo>
                  <a:lnTo>
                    <a:pt x="2226" y="576"/>
                  </a:lnTo>
                  <a:lnTo>
                    <a:pt x="2226" y="582"/>
                  </a:lnTo>
                  <a:lnTo>
                    <a:pt x="2226" y="576"/>
                  </a:lnTo>
                  <a:lnTo>
                    <a:pt x="2232" y="570"/>
                  </a:lnTo>
                  <a:lnTo>
                    <a:pt x="2232" y="558"/>
                  </a:lnTo>
                  <a:lnTo>
                    <a:pt x="2232" y="570"/>
                  </a:lnTo>
                  <a:lnTo>
                    <a:pt x="2232" y="558"/>
                  </a:lnTo>
                  <a:lnTo>
                    <a:pt x="2238" y="552"/>
                  </a:lnTo>
                  <a:lnTo>
                    <a:pt x="2238" y="534"/>
                  </a:lnTo>
                  <a:lnTo>
                    <a:pt x="2238" y="552"/>
                  </a:lnTo>
                  <a:lnTo>
                    <a:pt x="2238" y="534"/>
                  </a:lnTo>
                  <a:lnTo>
                    <a:pt x="2244" y="528"/>
                  </a:lnTo>
                  <a:lnTo>
                    <a:pt x="2244" y="522"/>
                  </a:lnTo>
                  <a:lnTo>
                    <a:pt x="2244" y="528"/>
                  </a:lnTo>
                  <a:lnTo>
                    <a:pt x="2244" y="522"/>
                  </a:lnTo>
                  <a:lnTo>
                    <a:pt x="2250" y="516"/>
                  </a:lnTo>
                  <a:lnTo>
                    <a:pt x="2250" y="510"/>
                  </a:lnTo>
                  <a:lnTo>
                    <a:pt x="2250" y="516"/>
                  </a:lnTo>
                  <a:lnTo>
                    <a:pt x="2250" y="510"/>
                  </a:lnTo>
                  <a:lnTo>
                    <a:pt x="2256" y="504"/>
                  </a:lnTo>
                  <a:lnTo>
                    <a:pt x="2256" y="474"/>
                  </a:lnTo>
                  <a:lnTo>
                    <a:pt x="2256" y="504"/>
                  </a:lnTo>
                  <a:lnTo>
                    <a:pt x="2256" y="474"/>
                  </a:lnTo>
                  <a:lnTo>
                    <a:pt x="2262" y="450"/>
                  </a:lnTo>
                  <a:lnTo>
                    <a:pt x="2262" y="426"/>
                  </a:lnTo>
                  <a:lnTo>
                    <a:pt x="2262" y="450"/>
                  </a:lnTo>
                  <a:lnTo>
                    <a:pt x="2262" y="426"/>
                  </a:lnTo>
                  <a:lnTo>
                    <a:pt x="2268" y="408"/>
                  </a:lnTo>
                  <a:lnTo>
                    <a:pt x="2268" y="402"/>
                  </a:lnTo>
                  <a:lnTo>
                    <a:pt x="2268" y="408"/>
                  </a:lnTo>
                  <a:lnTo>
                    <a:pt x="2268" y="402"/>
                  </a:lnTo>
                  <a:lnTo>
                    <a:pt x="2274" y="408"/>
                  </a:lnTo>
                  <a:lnTo>
                    <a:pt x="2274" y="432"/>
                  </a:lnTo>
                  <a:lnTo>
                    <a:pt x="2280" y="444"/>
                  </a:lnTo>
                  <a:lnTo>
                    <a:pt x="2280" y="498"/>
                  </a:lnTo>
                  <a:lnTo>
                    <a:pt x="2286" y="516"/>
                  </a:lnTo>
                  <a:lnTo>
                    <a:pt x="2286" y="540"/>
                  </a:lnTo>
                  <a:lnTo>
                    <a:pt x="2292" y="546"/>
                  </a:lnTo>
                  <a:lnTo>
                    <a:pt x="2292" y="564"/>
                  </a:lnTo>
                  <a:lnTo>
                    <a:pt x="2298" y="564"/>
                  </a:lnTo>
                  <a:lnTo>
                    <a:pt x="2298" y="570"/>
                  </a:lnTo>
                  <a:lnTo>
                    <a:pt x="2304" y="576"/>
                  </a:lnTo>
                  <a:lnTo>
                    <a:pt x="2304" y="570"/>
                  </a:lnTo>
                  <a:lnTo>
                    <a:pt x="2304" y="576"/>
                  </a:lnTo>
                  <a:lnTo>
                    <a:pt x="2304" y="570"/>
                  </a:lnTo>
                  <a:lnTo>
                    <a:pt x="2310" y="570"/>
                  </a:lnTo>
                  <a:lnTo>
                    <a:pt x="2310" y="564"/>
                  </a:lnTo>
                  <a:lnTo>
                    <a:pt x="2310" y="570"/>
                  </a:lnTo>
                  <a:lnTo>
                    <a:pt x="2310" y="564"/>
                  </a:lnTo>
                  <a:lnTo>
                    <a:pt x="2316" y="564"/>
                  </a:lnTo>
                  <a:lnTo>
                    <a:pt x="2316" y="552"/>
                  </a:lnTo>
                  <a:lnTo>
                    <a:pt x="2316" y="564"/>
                  </a:lnTo>
                  <a:lnTo>
                    <a:pt x="2316" y="552"/>
                  </a:lnTo>
                  <a:lnTo>
                    <a:pt x="2322" y="540"/>
                  </a:lnTo>
                  <a:lnTo>
                    <a:pt x="2322" y="450"/>
                  </a:lnTo>
                  <a:lnTo>
                    <a:pt x="2322" y="540"/>
                  </a:lnTo>
                  <a:lnTo>
                    <a:pt x="2322" y="450"/>
                  </a:lnTo>
                  <a:lnTo>
                    <a:pt x="2328" y="420"/>
                  </a:lnTo>
                  <a:lnTo>
                    <a:pt x="2328" y="378"/>
                  </a:lnTo>
                  <a:lnTo>
                    <a:pt x="2328" y="420"/>
                  </a:lnTo>
                  <a:lnTo>
                    <a:pt x="2328" y="378"/>
                  </a:lnTo>
                  <a:lnTo>
                    <a:pt x="2334" y="348"/>
                  </a:lnTo>
                  <a:lnTo>
                    <a:pt x="2334" y="240"/>
                  </a:lnTo>
                  <a:lnTo>
                    <a:pt x="2334" y="348"/>
                  </a:lnTo>
                  <a:lnTo>
                    <a:pt x="2334" y="240"/>
                  </a:lnTo>
                  <a:lnTo>
                    <a:pt x="2340" y="180"/>
                  </a:lnTo>
                  <a:lnTo>
                    <a:pt x="2340" y="42"/>
                  </a:lnTo>
                  <a:lnTo>
                    <a:pt x="2340" y="180"/>
                  </a:lnTo>
                  <a:lnTo>
                    <a:pt x="2340" y="42"/>
                  </a:lnTo>
                  <a:lnTo>
                    <a:pt x="2346" y="30"/>
                  </a:lnTo>
                  <a:lnTo>
                    <a:pt x="2346" y="6"/>
                  </a:lnTo>
                  <a:lnTo>
                    <a:pt x="2346" y="30"/>
                  </a:lnTo>
                  <a:lnTo>
                    <a:pt x="2352" y="66"/>
                  </a:lnTo>
                  <a:lnTo>
                    <a:pt x="2352" y="150"/>
                  </a:lnTo>
                  <a:lnTo>
                    <a:pt x="2358" y="228"/>
                  </a:lnTo>
                  <a:lnTo>
                    <a:pt x="2358" y="354"/>
                  </a:lnTo>
                  <a:lnTo>
                    <a:pt x="2364" y="408"/>
                  </a:lnTo>
                  <a:lnTo>
                    <a:pt x="2364" y="480"/>
                  </a:lnTo>
                  <a:lnTo>
                    <a:pt x="2370" y="504"/>
                  </a:lnTo>
                  <a:lnTo>
                    <a:pt x="2370" y="546"/>
                  </a:lnTo>
                  <a:lnTo>
                    <a:pt x="2376" y="558"/>
                  </a:lnTo>
                  <a:lnTo>
                    <a:pt x="2376" y="570"/>
                  </a:lnTo>
                  <a:lnTo>
                    <a:pt x="2382" y="570"/>
                  </a:lnTo>
                  <a:lnTo>
                    <a:pt x="2382" y="576"/>
                  </a:lnTo>
                  <a:lnTo>
                    <a:pt x="2388" y="576"/>
                  </a:lnTo>
                  <a:lnTo>
                    <a:pt x="2388" y="582"/>
                  </a:lnTo>
                  <a:lnTo>
                    <a:pt x="2394" y="582"/>
                  </a:lnTo>
                  <a:lnTo>
                    <a:pt x="2394" y="588"/>
                  </a:lnTo>
                  <a:lnTo>
                    <a:pt x="2400" y="588"/>
                  </a:lnTo>
                  <a:lnTo>
                    <a:pt x="2406" y="588"/>
                  </a:lnTo>
                  <a:lnTo>
                    <a:pt x="2406" y="582"/>
                  </a:lnTo>
                  <a:lnTo>
                    <a:pt x="2406" y="588"/>
                  </a:lnTo>
                  <a:lnTo>
                    <a:pt x="2406" y="582"/>
                  </a:lnTo>
                  <a:lnTo>
                    <a:pt x="2412" y="576"/>
                  </a:lnTo>
                  <a:lnTo>
                    <a:pt x="2412" y="522"/>
                  </a:lnTo>
                  <a:lnTo>
                    <a:pt x="2412" y="576"/>
                  </a:lnTo>
                  <a:lnTo>
                    <a:pt x="2412" y="522"/>
                  </a:lnTo>
                  <a:lnTo>
                    <a:pt x="2418" y="468"/>
                  </a:lnTo>
                  <a:lnTo>
                    <a:pt x="2418" y="186"/>
                  </a:lnTo>
                  <a:lnTo>
                    <a:pt x="2418" y="468"/>
                  </a:lnTo>
                  <a:lnTo>
                    <a:pt x="2418" y="186"/>
                  </a:lnTo>
                  <a:lnTo>
                    <a:pt x="2424" y="102"/>
                  </a:lnTo>
                  <a:lnTo>
                    <a:pt x="2424" y="24"/>
                  </a:lnTo>
                  <a:lnTo>
                    <a:pt x="2424" y="102"/>
                  </a:lnTo>
                  <a:lnTo>
                    <a:pt x="2424" y="24"/>
                  </a:lnTo>
                  <a:lnTo>
                    <a:pt x="2430" y="0"/>
                  </a:lnTo>
                  <a:lnTo>
                    <a:pt x="2430" y="48"/>
                  </a:lnTo>
                  <a:lnTo>
                    <a:pt x="2436" y="60"/>
                  </a:lnTo>
                  <a:lnTo>
                    <a:pt x="2436" y="216"/>
                  </a:lnTo>
                  <a:lnTo>
                    <a:pt x="2442" y="276"/>
                  </a:lnTo>
                  <a:lnTo>
                    <a:pt x="2442" y="432"/>
                  </a:lnTo>
                  <a:lnTo>
                    <a:pt x="2448" y="480"/>
                  </a:lnTo>
                  <a:lnTo>
                    <a:pt x="2448" y="534"/>
                  </a:lnTo>
                  <a:lnTo>
                    <a:pt x="2454" y="546"/>
                  </a:lnTo>
                  <a:lnTo>
                    <a:pt x="2454" y="570"/>
                  </a:lnTo>
                  <a:lnTo>
                    <a:pt x="2460" y="570"/>
                  </a:lnTo>
                  <a:lnTo>
                    <a:pt x="2460" y="576"/>
                  </a:lnTo>
                  <a:lnTo>
                    <a:pt x="2466" y="576"/>
                  </a:lnTo>
                  <a:lnTo>
                    <a:pt x="2472" y="576"/>
                  </a:lnTo>
                  <a:lnTo>
                    <a:pt x="2472" y="582"/>
                  </a:lnTo>
                  <a:lnTo>
                    <a:pt x="2478" y="582"/>
                  </a:lnTo>
                  <a:lnTo>
                    <a:pt x="2478" y="588"/>
                  </a:lnTo>
                  <a:lnTo>
                    <a:pt x="2484" y="588"/>
                  </a:lnTo>
                  <a:lnTo>
                    <a:pt x="2484" y="594"/>
                  </a:lnTo>
                  <a:lnTo>
                    <a:pt x="2490" y="594"/>
                  </a:lnTo>
                  <a:lnTo>
                    <a:pt x="2496" y="594"/>
                  </a:lnTo>
                  <a:lnTo>
                    <a:pt x="2496" y="588"/>
                  </a:lnTo>
                  <a:lnTo>
                    <a:pt x="2496" y="594"/>
                  </a:lnTo>
                  <a:lnTo>
                    <a:pt x="2496" y="588"/>
                  </a:lnTo>
                  <a:lnTo>
                    <a:pt x="2502" y="582"/>
                  </a:lnTo>
                  <a:lnTo>
                    <a:pt x="2502" y="564"/>
                  </a:lnTo>
                  <a:lnTo>
                    <a:pt x="2502" y="582"/>
                  </a:lnTo>
                  <a:lnTo>
                    <a:pt x="2502" y="564"/>
                  </a:lnTo>
                  <a:lnTo>
                    <a:pt x="2508" y="558"/>
                  </a:lnTo>
                  <a:lnTo>
                    <a:pt x="2508" y="552"/>
                  </a:lnTo>
                  <a:lnTo>
                    <a:pt x="2508" y="558"/>
                  </a:lnTo>
                  <a:lnTo>
                    <a:pt x="2508" y="552"/>
                  </a:lnTo>
                  <a:lnTo>
                    <a:pt x="2514" y="546"/>
                  </a:lnTo>
                  <a:lnTo>
                    <a:pt x="2514" y="552"/>
                  </a:lnTo>
                  <a:lnTo>
                    <a:pt x="2520" y="552"/>
                  </a:lnTo>
                  <a:lnTo>
                    <a:pt x="2520" y="564"/>
                  </a:lnTo>
                  <a:lnTo>
                    <a:pt x="2526" y="570"/>
                  </a:lnTo>
                  <a:lnTo>
                    <a:pt x="2526" y="582"/>
                  </a:lnTo>
                  <a:lnTo>
                    <a:pt x="2532" y="582"/>
                  </a:lnTo>
                  <a:lnTo>
                    <a:pt x="2532" y="588"/>
                  </a:lnTo>
                  <a:lnTo>
                    <a:pt x="2538" y="594"/>
                  </a:lnTo>
                  <a:lnTo>
                    <a:pt x="2538" y="588"/>
                  </a:lnTo>
                  <a:lnTo>
                    <a:pt x="2538" y="594"/>
                  </a:lnTo>
                  <a:lnTo>
                    <a:pt x="2544" y="594"/>
                  </a:lnTo>
                  <a:lnTo>
                    <a:pt x="2550" y="594"/>
                  </a:lnTo>
                  <a:lnTo>
                    <a:pt x="2556" y="594"/>
                  </a:lnTo>
                  <a:lnTo>
                    <a:pt x="2562" y="594"/>
                  </a:lnTo>
                  <a:lnTo>
                    <a:pt x="2568" y="594"/>
                  </a:lnTo>
                  <a:lnTo>
                    <a:pt x="2574" y="594"/>
                  </a:lnTo>
                  <a:lnTo>
                    <a:pt x="2580" y="594"/>
                  </a:lnTo>
                  <a:lnTo>
                    <a:pt x="2580" y="588"/>
                  </a:lnTo>
                  <a:lnTo>
                    <a:pt x="2580" y="594"/>
                  </a:lnTo>
                  <a:lnTo>
                    <a:pt x="2580" y="588"/>
                  </a:lnTo>
                  <a:lnTo>
                    <a:pt x="2586" y="588"/>
                  </a:lnTo>
                  <a:lnTo>
                    <a:pt x="2592" y="588"/>
                  </a:lnTo>
                  <a:lnTo>
                    <a:pt x="2598" y="582"/>
                  </a:lnTo>
                  <a:lnTo>
                    <a:pt x="2598" y="588"/>
                  </a:lnTo>
                  <a:lnTo>
                    <a:pt x="2604" y="588"/>
                  </a:lnTo>
                  <a:lnTo>
                    <a:pt x="2604" y="492"/>
                  </a:lnTo>
                  <a:lnTo>
                    <a:pt x="2604" y="588"/>
                  </a:lnTo>
                  <a:lnTo>
                    <a:pt x="2604" y="492"/>
                  </a:lnTo>
                  <a:lnTo>
                    <a:pt x="2610" y="462"/>
                  </a:lnTo>
                  <a:lnTo>
                    <a:pt x="2610" y="426"/>
                  </a:lnTo>
                  <a:lnTo>
                    <a:pt x="2610" y="462"/>
                  </a:lnTo>
                  <a:lnTo>
                    <a:pt x="2610" y="426"/>
                  </a:lnTo>
                  <a:lnTo>
                    <a:pt x="2616" y="420"/>
                  </a:lnTo>
                  <a:lnTo>
                    <a:pt x="2616" y="432"/>
                  </a:lnTo>
                  <a:lnTo>
                    <a:pt x="2622" y="438"/>
                  </a:lnTo>
                  <a:lnTo>
                    <a:pt x="2622" y="498"/>
                  </a:lnTo>
                  <a:lnTo>
                    <a:pt x="2628" y="522"/>
                  </a:lnTo>
                  <a:lnTo>
                    <a:pt x="2628" y="576"/>
                  </a:lnTo>
                  <a:lnTo>
                    <a:pt x="2634" y="582"/>
                  </a:lnTo>
                  <a:lnTo>
                    <a:pt x="2640" y="582"/>
                  </a:lnTo>
                  <a:lnTo>
                    <a:pt x="2646" y="582"/>
                  </a:lnTo>
                  <a:lnTo>
                    <a:pt x="2652" y="582"/>
                  </a:lnTo>
                  <a:lnTo>
                    <a:pt x="2658" y="576"/>
                  </a:lnTo>
                  <a:lnTo>
                    <a:pt x="2658" y="582"/>
                  </a:lnTo>
                  <a:lnTo>
                    <a:pt x="2664" y="582"/>
                  </a:lnTo>
                  <a:lnTo>
                    <a:pt x="2664" y="588"/>
                  </a:lnTo>
                  <a:lnTo>
                    <a:pt x="2670" y="588"/>
                  </a:lnTo>
                  <a:lnTo>
                    <a:pt x="2670" y="582"/>
                  </a:lnTo>
                  <a:lnTo>
                    <a:pt x="2670" y="588"/>
                  </a:lnTo>
                  <a:lnTo>
                    <a:pt x="2670" y="582"/>
                  </a:lnTo>
                  <a:lnTo>
                    <a:pt x="2676" y="576"/>
                  </a:lnTo>
                  <a:lnTo>
                    <a:pt x="2676" y="570"/>
                  </a:lnTo>
                  <a:lnTo>
                    <a:pt x="2676" y="576"/>
                  </a:lnTo>
                  <a:lnTo>
                    <a:pt x="2676" y="570"/>
                  </a:lnTo>
                  <a:lnTo>
                    <a:pt x="2682" y="576"/>
                  </a:lnTo>
                  <a:lnTo>
                    <a:pt x="2682" y="570"/>
                  </a:lnTo>
                  <a:lnTo>
                    <a:pt x="2682" y="576"/>
                  </a:lnTo>
                  <a:lnTo>
                    <a:pt x="2682" y="570"/>
                  </a:lnTo>
                  <a:lnTo>
                    <a:pt x="2688" y="570"/>
                  </a:lnTo>
                  <a:lnTo>
                    <a:pt x="2694" y="570"/>
                  </a:lnTo>
                  <a:lnTo>
                    <a:pt x="2694" y="582"/>
                  </a:lnTo>
                  <a:lnTo>
                    <a:pt x="2700" y="588"/>
                  </a:lnTo>
                  <a:lnTo>
                    <a:pt x="2700" y="582"/>
                  </a:lnTo>
                  <a:lnTo>
                    <a:pt x="2700" y="588"/>
                  </a:lnTo>
                  <a:lnTo>
                    <a:pt x="2700" y="582"/>
                  </a:lnTo>
                  <a:lnTo>
                    <a:pt x="2706" y="582"/>
                  </a:lnTo>
                  <a:lnTo>
                    <a:pt x="2712" y="582"/>
                  </a:lnTo>
                  <a:lnTo>
                    <a:pt x="2718" y="582"/>
                  </a:lnTo>
                  <a:lnTo>
                    <a:pt x="2724" y="582"/>
                  </a:lnTo>
                  <a:lnTo>
                    <a:pt x="2730" y="582"/>
                  </a:lnTo>
                  <a:lnTo>
                    <a:pt x="2730" y="588"/>
                  </a:lnTo>
                  <a:lnTo>
                    <a:pt x="2736" y="582"/>
                  </a:lnTo>
                  <a:lnTo>
                    <a:pt x="2736" y="588"/>
                  </a:lnTo>
                  <a:lnTo>
                    <a:pt x="2742" y="588"/>
                  </a:lnTo>
                  <a:lnTo>
                    <a:pt x="2742" y="582"/>
                  </a:lnTo>
                  <a:lnTo>
                    <a:pt x="2742" y="588"/>
                  </a:lnTo>
                  <a:lnTo>
                    <a:pt x="2748" y="582"/>
                  </a:lnTo>
                  <a:lnTo>
                    <a:pt x="2748" y="588"/>
                  </a:lnTo>
                  <a:lnTo>
                    <a:pt x="2754" y="588"/>
                  </a:lnTo>
                  <a:lnTo>
                    <a:pt x="2754" y="582"/>
                  </a:lnTo>
                  <a:lnTo>
                    <a:pt x="2754" y="588"/>
                  </a:lnTo>
                  <a:lnTo>
                    <a:pt x="2754" y="582"/>
                  </a:lnTo>
                  <a:lnTo>
                    <a:pt x="2760" y="588"/>
                  </a:lnTo>
                  <a:lnTo>
                    <a:pt x="2760" y="582"/>
                  </a:lnTo>
                  <a:lnTo>
                    <a:pt x="2760" y="588"/>
                  </a:lnTo>
                  <a:lnTo>
                    <a:pt x="2760" y="582"/>
                  </a:lnTo>
                  <a:lnTo>
                    <a:pt x="2766" y="588"/>
                  </a:lnTo>
                  <a:lnTo>
                    <a:pt x="2766" y="582"/>
                  </a:lnTo>
                  <a:lnTo>
                    <a:pt x="2766" y="588"/>
                  </a:lnTo>
                  <a:lnTo>
                    <a:pt x="2766" y="582"/>
                  </a:lnTo>
                  <a:lnTo>
                    <a:pt x="2772" y="588"/>
                  </a:lnTo>
                  <a:lnTo>
                    <a:pt x="2778" y="588"/>
                  </a:lnTo>
                  <a:lnTo>
                    <a:pt x="2784" y="582"/>
                  </a:lnTo>
                  <a:lnTo>
                    <a:pt x="2784" y="588"/>
                  </a:lnTo>
                  <a:lnTo>
                    <a:pt x="2790" y="582"/>
                  </a:lnTo>
                  <a:lnTo>
                    <a:pt x="2790" y="564"/>
                  </a:lnTo>
                  <a:lnTo>
                    <a:pt x="2790" y="582"/>
                  </a:lnTo>
                  <a:lnTo>
                    <a:pt x="2790" y="564"/>
                  </a:lnTo>
                  <a:lnTo>
                    <a:pt x="2796" y="546"/>
                  </a:lnTo>
                  <a:lnTo>
                    <a:pt x="2796" y="522"/>
                  </a:lnTo>
                  <a:lnTo>
                    <a:pt x="2796" y="546"/>
                  </a:lnTo>
                  <a:lnTo>
                    <a:pt x="2796" y="522"/>
                  </a:lnTo>
                  <a:lnTo>
                    <a:pt x="2802" y="522"/>
                  </a:lnTo>
                  <a:lnTo>
                    <a:pt x="2802" y="576"/>
                  </a:lnTo>
                  <a:lnTo>
                    <a:pt x="2808" y="594"/>
                  </a:lnTo>
                  <a:lnTo>
                    <a:pt x="2808" y="606"/>
                  </a:lnTo>
                  <a:lnTo>
                    <a:pt x="2814" y="606"/>
                  </a:lnTo>
                  <a:lnTo>
                    <a:pt x="2820" y="606"/>
                  </a:lnTo>
                  <a:lnTo>
                    <a:pt x="2826" y="606"/>
                  </a:lnTo>
                  <a:lnTo>
                    <a:pt x="2832" y="606"/>
                  </a:lnTo>
                  <a:lnTo>
                    <a:pt x="2838" y="606"/>
                  </a:lnTo>
                  <a:lnTo>
                    <a:pt x="2844" y="600"/>
                  </a:lnTo>
                  <a:lnTo>
                    <a:pt x="2844" y="606"/>
                  </a:lnTo>
                  <a:lnTo>
                    <a:pt x="2850" y="606"/>
                  </a:lnTo>
                  <a:lnTo>
                    <a:pt x="2850" y="600"/>
                  </a:lnTo>
                  <a:lnTo>
                    <a:pt x="2850" y="606"/>
                  </a:lnTo>
                  <a:lnTo>
                    <a:pt x="2850" y="600"/>
                  </a:lnTo>
                  <a:lnTo>
                    <a:pt x="2856" y="600"/>
                  </a:lnTo>
                  <a:lnTo>
                    <a:pt x="2862" y="600"/>
                  </a:lnTo>
                  <a:lnTo>
                    <a:pt x="2868" y="60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17" name="Freeform 37"/>
            <p:cNvSpPr>
              <a:spLocks/>
            </p:cNvSpPr>
            <p:nvPr/>
          </p:nvSpPr>
          <p:spPr bwMode="auto">
            <a:xfrm>
              <a:off x="4567934" y="2409825"/>
              <a:ext cx="3438525" cy="2200275"/>
            </a:xfrm>
            <a:custGeom>
              <a:avLst/>
              <a:gdLst>
                <a:gd name="T0" fmla="*/ 72 w 2166"/>
                <a:gd name="T1" fmla="*/ 1374 h 1386"/>
                <a:gd name="T2" fmla="*/ 102 w 2166"/>
                <a:gd name="T3" fmla="*/ 1188 h 1386"/>
                <a:gd name="T4" fmla="*/ 144 w 2166"/>
                <a:gd name="T5" fmla="*/ 1344 h 1386"/>
                <a:gd name="T6" fmla="*/ 180 w 2166"/>
                <a:gd name="T7" fmla="*/ 1362 h 1386"/>
                <a:gd name="T8" fmla="*/ 216 w 2166"/>
                <a:gd name="T9" fmla="*/ 1362 h 1386"/>
                <a:gd name="T10" fmla="*/ 246 w 2166"/>
                <a:gd name="T11" fmla="*/ 1350 h 1386"/>
                <a:gd name="T12" fmla="*/ 288 w 2166"/>
                <a:gd name="T13" fmla="*/ 1338 h 1386"/>
                <a:gd name="T14" fmla="*/ 324 w 2166"/>
                <a:gd name="T15" fmla="*/ 1308 h 1386"/>
                <a:gd name="T16" fmla="*/ 360 w 2166"/>
                <a:gd name="T17" fmla="*/ 1338 h 1386"/>
                <a:gd name="T18" fmla="*/ 402 w 2166"/>
                <a:gd name="T19" fmla="*/ 1344 h 1386"/>
                <a:gd name="T20" fmla="*/ 438 w 2166"/>
                <a:gd name="T21" fmla="*/ 1350 h 1386"/>
                <a:gd name="T22" fmla="*/ 474 w 2166"/>
                <a:gd name="T23" fmla="*/ 1350 h 1386"/>
                <a:gd name="T24" fmla="*/ 504 w 2166"/>
                <a:gd name="T25" fmla="*/ 1314 h 1386"/>
                <a:gd name="T26" fmla="*/ 540 w 2166"/>
                <a:gd name="T27" fmla="*/ 1344 h 1386"/>
                <a:gd name="T28" fmla="*/ 582 w 2166"/>
                <a:gd name="T29" fmla="*/ 1350 h 1386"/>
                <a:gd name="T30" fmla="*/ 624 w 2166"/>
                <a:gd name="T31" fmla="*/ 1332 h 1386"/>
                <a:gd name="T32" fmla="*/ 660 w 2166"/>
                <a:gd name="T33" fmla="*/ 1296 h 1386"/>
                <a:gd name="T34" fmla="*/ 684 w 2166"/>
                <a:gd name="T35" fmla="*/ 1206 h 1386"/>
                <a:gd name="T36" fmla="*/ 720 w 2166"/>
                <a:gd name="T37" fmla="*/ 1224 h 1386"/>
                <a:gd name="T38" fmla="*/ 744 w 2166"/>
                <a:gd name="T39" fmla="*/ 1128 h 1386"/>
                <a:gd name="T40" fmla="*/ 792 w 2166"/>
                <a:gd name="T41" fmla="*/ 1218 h 1386"/>
                <a:gd name="T42" fmla="*/ 822 w 2166"/>
                <a:gd name="T43" fmla="*/ 1170 h 1386"/>
                <a:gd name="T44" fmla="*/ 864 w 2166"/>
                <a:gd name="T45" fmla="*/ 1296 h 1386"/>
                <a:gd name="T46" fmla="*/ 906 w 2166"/>
                <a:gd name="T47" fmla="*/ 1308 h 1386"/>
                <a:gd name="T48" fmla="*/ 936 w 2166"/>
                <a:gd name="T49" fmla="*/ 1302 h 1386"/>
                <a:gd name="T50" fmla="*/ 972 w 2166"/>
                <a:gd name="T51" fmla="*/ 1302 h 1386"/>
                <a:gd name="T52" fmla="*/ 1002 w 2166"/>
                <a:gd name="T53" fmla="*/ 1290 h 1386"/>
                <a:gd name="T54" fmla="*/ 1026 w 2166"/>
                <a:gd name="T55" fmla="*/ 1224 h 1386"/>
                <a:gd name="T56" fmla="*/ 1056 w 2166"/>
                <a:gd name="T57" fmla="*/ 1212 h 1386"/>
                <a:gd name="T58" fmla="*/ 1080 w 2166"/>
                <a:gd name="T59" fmla="*/ 864 h 1386"/>
                <a:gd name="T60" fmla="*/ 1116 w 2166"/>
                <a:gd name="T61" fmla="*/ 558 h 1386"/>
                <a:gd name="T62" fmla="*/ 1146 w 2166"/>
                <a:gd name="T63" fmla="*/ 492 h 1386"/>
                <a:gd name="T64" fmla="*/ 1194 w 2166"/>
                <a:gd name="T65" fmla="*/ 1110 h 1386"/>
                <a:gd name="T66" fmla="*/ 1224 w 2166"/>
                <a:gd name="T67" fmla="*/ 1074 h 1386"/>
                <a:gd name="T68" fmla="*/ 1254 w 2166"/>
                <a:gd name="T69" fmla="*/ 150 h 1386"/>
                <a:gd name="T70" fmla="*/ 1296 w 2166"/>
                <a:gd name="T71" fmla="*/ 936 h 1386"/>
                <a:gd name="T72" fmla="*/ 1326 w 2166"/>
                <a:gd name="T73" fmla="*/ 756 h 1386"/>
                <a:gd name="T74" fmla="*/ 1368 w 2166"/>
                <a:gd name="T75" fmla="*/ 1230 h 1386"/>
                <a:gd name="T76" fmla="*/ 1398 w 2166"/>
                <a:gd name="T77" fmla="*/ 1140 h 1386"/>
                <a:gd name="T78" fmla="*/ 1446 w 2166"/>
                <a:gd name="T79" fmla="*/ 1272 h 1386"/>
                <a:gd name="T80" fmla="*/ 1488 w 2166"/>
                <a:gd name="T81" fmla="*/ 1272 h 1386"/>
                <a:gd name="T82" fmla="*/ 1524 w 2166"/>
                <a:gd name="T83" fmla="*/ 1206 h 1386"/>
                <a:gd name="T84" fmla="*/ 1572 w 2166"/>
                <a:gd name="T85" fmla="*/ 1272 h 1386"/>
                <a:gd name="T86" fmla="*/ 1602 w 2166"/>
                <a:gd name="T87" fmla="*/ 1248 h 1386"/>
                <a:gd name="T88" fmla="*/ 1644 w 2166"/>
                <a:gd name="T89" fmla="*/ 1290 h 1386"/>
                <a:gd name="T90" fmla="*/ 1680 w 2166"/>
                <a:gd name="T91" fmla="*/ 1260 h 1386"/>
                <a:gd name="T92" fmla="*/ 1716 w 2166"/>
                <a:gd name="T93" fmla="*/ 1254 h 1386"/>
                <a:gd name="T94" fmla="*/ 1746 w 2166"/>
                <a:gd name="T95" fmla="*/ 1290 h 1386"/>
                <a:gd name="T96" fmla="*/ 1788 w 2166"/>
                <a:gd name="T97" fmla="*/ 1284 h 1386"/>
                <a:gd name="T98" fmla="*/ 1818 w 2166"/>
                <a:gd name="T99" fmla="*/ 1284 h 1386"/>
                <a:gd name="T100" fmla="*/ 1854 w 2166"/>
                <a:gd name="T101" fmla="*/ 1272 h 1386"/>
                <a:gd name="T102" fmla="*/ 1890 w 2166"/>
                <a:gd name="T103" fmla="*/ 1266 h 1386"/>
                <a:gd name="T104" fmla="*/ 1926 w 2166"/>
                <a:gd name="T105" fmla="*/ 1284 h 1386"/>
                <a:gd name="T106" fmla="*/ 1956 w 2166"/>
                <a:gd name="T107" fmla="*/ 1272 h 1386"/>
                <a:gd name="T108" fmla="*/ 1998 w 2166"/>
                <a:gd name="T109" fmla="*/ 1260 h 1386"/>
                <a:gd name="T110" fmla="*/ 2028 w 2166"/>
                <a:gd name="T111" fmla="*/ 1272 h 1386"/>
                <a:gd name="T112" fmla="*/ 2058 w 2166"/>
                <a:gd name="T113" fmla="*/ 1254 h 1386"/>
                <a:gd name="T114" fmla="*/ 2088 w 2166"/>
                <a:gd name="T115" fmla="*/ 1248 h 1386"/>
                <a:gd name="T116" fmla="*/ 2130 w 2166"/>
                <a:gd name="T117" fmla="*/ 1260 h 1386"/>
                <a:gd name="T118" fmla="*/ 2160 w 2166"/>
                <a:gd name="T119" fmla="*/ 1200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66" h="1386">
                  <a:moveTo>
                    <a:pt x="0" y="1380"/>
                  </a:moveTo>
                  <a:lnTo>
                    <a:pt x="6" y="1374"/>
                  </a:lnTo>
                  <a:lnTo>
                    <a:pt x="12" y="1380"/>
                  </a:lnTo>
                  <a:lnTo>
                    <a:pt x="18" y="1380"/>
                  </a:lnTo>
                  <a:lnTo>
                    <a:pt x="24" y="1380"/>
                  </a:lnTo>
                  <a:lnTo>
                    <a:pt x="30" y="1374"/>
                  </a:lnTo>
                  <a:lnTo>
                    <a:pt x="36" y="1380"/>
                  </a:lnTo>
                  <a:lnTo>
                    <a:pt x="36" y="1374"/>
                  </a:lnTo>
                  <a:lnTo>
                    <a:pt x="36" y="1380"/>
                  </a:lnTo>
                  <a:lnTo>
                    <a:pt x="42" y="1380"/>
                  </a:lnTo>
                  <a:lnTo>
                    <a:pt x="48" y="1374"/>
                  </a:lnTo>
                  <a:lnTo>
                    <a:pt x="54" y="1374"/>
                  </a:lnTo>
                  <a:lnTo>
                    <a:pt x="60" y="1374"/>
                  </a:lnTo>
                  <a:lnTo>
                    <a:pt x="60" y="1380"/>
                  </a:lnTo>
                  <a:lnTo>
                    <a:pt x="60" y="1374"/>
                  </a:lnTo>
                  <a:lnTo>
                    <a:pt x="66" y="1380"/>
                  </a:lnTo>
                  <a:lnTo>
                    <a:pt x="72" y="1374"/>
                  </a:lnTo>
                  <a:lnTo>
                    <a:pt x="72" y="1368"/>
                  </a:lnTo>
                  <a:lnTo>
                    <a:pt x="72" y="1374"/>
                  </a:lnTo>
                  <a:lnTo>
                    <a:pt x="78" y="1374"/>
                  </a:lnTo>
                  <a:lnTo>
                    <a:pt x="78" y="1368"/>
                  </a:lnTo>
                  <a:lnTo>
                    <a:pt x="78" y="1374"/>
                  </a:lnTo>
                  <a:lnTo>
                    <a:pt x="84" y="1374"/>
                  </a:lnTo>
                  <a:lnTo>
                    <a:pt x="84" y="1386"/>
                  </a:lnTo>
                  <a:lnTo>
                    <a:pt x="90" y="1380"/>
                  </a:lnTo>
                  <a:lnTo>
                    <a:pt x="90" y="1320"/>
                  </a:lnTo>
                  <a:lnTo>
                    <a:pt x="90" y="1380"/>
                  </a:lnTo>
                  <a:lnTo>
                    <a:pt x="90" y="1320"/>
                  </a:lnTo>
                  <a:lnTo>
                    <a:pt x="96" y="1284"/>
                  </a:lnTo>
                  <a:lnTo>
                    <a:pt x="96" y="1248"/>
                  </a:lnTo>
                  <a:lnTo>
                    <a:pt x="96" y="1284"/>
                  </a:lnTo>
                  <a:lnTo>
                    <a:pt x="96" y="1266"/>
                  </a:lnTo>
                  <a:lnTo>
                    <a:pt x="102" y="1272"/>
                  </a:lnTo>
                  <a:lnTo>
                    <a:pt x="102" y="1188"/>
                  </a:lnTo>
                  <a:lnTo>
                    <a:pt x="102" y="1272"/>
                  </a:lnTo>
                  <a:lnTo>
                    <a:pt x="102" y="1188"/>
                  </a:lnTo>
                  <a:lnTo>
                    <a:pt x="108" y="1140"/>
                  </a:lnTo>
                  <a:lnTo>
                    <a:pt x="108" y="1098"/>
                  </a:lnTo>
                  <a:lnTo>
                    <a:pt x="108" y="1140"/>
                  </a:lnTo>
                  <a:lnTo>
                    <a:pt x="114" y="1200"/>
                  </a:lnTo>
                  <a:lnTo>
                    <a:pt x="114" y="1260"/>
                  </a:lnTo>
                  <a:lnTo>
                    <a:pt x="120" y="1266"/>
                  </a:lnTo>
                  <a:lnTo>
                    <a:pt x="120" y="1272"/>
                  </a:lnTo>
                  <a:lnTo>
                    <a:pt x="126" y="1284"/>
                  </a:lnTo>
                  <a:lnTo>
                    <a:pt x="126" y="1314"/>
                  </a:lnTo>
                  <a:lnTo>
                    <a:pt x="132" y="1320"/>
                  </a:lnTo>
                  <a:lnTo>
                    <a:pt x="132" y="1344"/>
                  </a:lnTo>
                  <a:lnTo>
                    <a:pt x="138" y="1344"/>
                  </a:lnTo>
                  <a:lnTo>
                    <a:pt x="138" y="1350"/>
                  </a:lnTo>
                  <a:lnTo>
                    <a:pt x="144" y="1350"/>
                  </a:lnTo>
                  <a:lnTo>
                    <a:pt x="144" y="1344"/>
                  </a:lnTo>
                  <a:lnTo>
                    <a:pt x="144" y="1350"/>
                  </a:lnTo>
                  <a:lnTo>
                    <a:pt x="150" y="1338"/>
                  </a:lnTo>
                  <a:lnTo>
                    <a:pt x="150" y="1302"/>
                  </a:lnTo>
                  <a:lnTo>
                    <a:pt x="150" y="1338"/>
                  </a:lnTo>
                  <a:lnTo>
                    <a:pt x="150" y="1308"/>
                  </a:lnTo>
                  <a:lnTo>
                    <a:pt x="156" y="1320"/>
                  </a:lnTo>
                  <a:lnTo>
                    <a:pt x="156" y="1332"/>
                  </a:lnTo>
                  <a:lnTo>
                    <a:pt x="162" y="1332"/>
                  </a:lnTo>
                  <a:lnTo>
                    <a:pt x="162" y="1224"/>
                  </a:lnTo>
                  <a:lnTo>
                    <a:pt x="162" y="1332"/>
                  </a:lnTo>
                  <a:lnTo>
                    <a:pt x="162" y="1224"/>
                  </a:lnTo>
                  <a:lnTo>
                    <a:pt x="168" y="1182"/>
                  </a:lnTo>
                  <a:lnTo>
                    <a:pt x="168" y="1224"/>
                  </a:lnTo>
                  <a:lnTo>
                    <a:pt x="174" y="1242"/>
                  </a:lnTo>
                  <a:lnTo>
                    <a:pt x="174" y="1338"/>
                  </a:lnTo>
                  <a:lnTo>
                    <a:pt x="180" y="1350"/>
                  </a:lnTo>
                  <a:lnTo>
                    <a:pt x="180" y="1362"/>
                  </a:lnTo>
                  <a:lnTo>
                    <a:pt x="186" y="1362"/>
                  </a:lnTo>
                  <a:lnTo>
                    <a:pt x="186" y="1368"/>
                  </a:lnTo>
                  <a:lnTo>
                    <a:pt x="186" y="1362"/>
                  </a:lnTo>
                  <a:lnTo>
                    <a:pt x="192" y="1362"/>
                  </a:lnTo>
                  <a:lnTo>
                    <a:pt x="192" y="1356"/>
                  </a:lnTo>
                  <a:lnTo>
                    <a:pt x="192" y="1362"/>
                  </a:lnTo>
                  <a:lnTo>
                    <a:pt x="192" y="1356"/>
                  </a:lnTo>
                  <a:lnTo>
                    <a:pt x="198" y="1362"/>
                  </a:lnTo>
                  <a:lnTo>
                    <a:pt x="198" y="1356"/>
                  </a:lnTo>
                  <a:lnTo>
                    <a:pt x="198" y="1362"/>
                  </a:lnTo>
                  <a:lnTo>
                    <a:pt x="198" y="1356"/>
                  </a:lnTo>
                  <a:lnTo>
                    <a:pt x="204" y="1362"/>
                  </a:lnTo>
                  <a:lnTo>
                    <a:pt x="210" y="1368"/>
                  </a:lnTo>
                  <a:lnTo>
                    <a:pt x="210" y="1362"/>
                  </a:lnTo>
                  <a:lnTo>
                    <a:pt x="210" y="1368"/>
                  </a:lnTo>
                  <a:lnTo>
                    <a:pt x="210" y="1362"/>
                  </a:lnTo>
                  <a:lnTo>
                    <a:pt x="216" y="1362"/>
                  </a:lnTo>
                  <a:lnTo>
                    <a:pt x="216" y="1356"/>
                  </a:lnTo>
                  <a:lnTo>
                    <a:pt x="216" y="1362"/>
                  </a:lnTo>
                  <a:lnTo>
                    <a:pt x="216" y="1356"/>
                  </a:lnTo>
                  <a:lnTo>
                    <a:pt x="222" y="1356"/>
                  </a:lnTo>
                  <a:lnTo>
                    <a:pt x="222" y="1350"/>
                  </a:lnTo>
                  <a:lnTo>
                    <a:pt x="222" y="1356"/>
                  </a:lnTo>
                  <a:lnTo>
                    <a:pt x="222" y="1350"/>
                  </a:lnTo>
                  <a:lnTo>
                    <a:pt x="228" y="1344"/>
                  </a:lnTo>
                  <a:lnTo>
                    <a:pt x="228" y="1350"/>
                  </a:lnTo>
                  <a:lnTo>
                    <a:pt x="228" y="1344"/>
                  </a:lnTo>
                  <a:lnTo>
                    <a:pt x="234" y="1344"/>
                  </a:lnTo>
                  <a:lnTo>
                    <a:pt x="234" y="1350"/>
                  </a:lnTo>
                  <a:lnTo>
                    <a:pt x="240" y="1350"/>
                  </a:lnTo>
                  <a:lnTo>
                    <a:pt x="240" y="1344"/>
                  </a:lnTo>
                  <a:lnTo>
                    <a:pt x="240" y="1350"/>
                  </a:lnTo>
                  <a:lnTo>
                    <a:pt x="240" y="1344"/>
                  </a:lnTo>
                  <a:lnTo>
                    <a:pt x="246" y="1350"/>
                  </a:lnTo>
                  <a:lnTo>
                    <a:pt x="246" y="1344"/>
                  </a:lnTo>
                  <a:lnTo>
                    <a:pt x="246" y="1350"/>
                  </a:lnTo>
                  <a:lnTo>
                    <a:pt x="252" y="1356"/>
                  </a:lnTo>
                  <a:lnTo>
                    <a:pt x="258" y="1356"/>
                  </a:lnTo>
                  <a:lnTo>
                    <a:pt x="264" y="1350"/>
                  </a:lnTo>
                  <a:lnTo>
                    <a:pt x="264" y="1326"/>
                  </a:lnTo>
                  <a:lnTo>
                    <a:pt x="264" y="1350"/>
                  </a:lnTo>
                  <a:lnTo>
                    <a:pt x="264" y="1326"/>
                  </a:lnTo>
                  <a:lnTo>
                    <a:pt x="270" y="1320"/>
                  </a:lnTo>
                  <a:lnTo>
                    <a:pt x="270" y="1302"/>
                  </a:lnTo>
                  <a:lnTo>
                    <a:pt x="270" y="1320"/>
                  </a:lnTo>
                  <a:lnTo>
                    <a:pt x="270" y="1302"/>
                  </a:lnTo>
                  <a:lnTo>
                    <a:pt x="276" y="1308"/>
                  </a:lnTo>
                  <a:lnTo>
                    <a:pt x="276" y="1320"/>
                  </a:lnTo>
                  <a:lnTo>
                    <a:pt x="282" y="1326"/>
                  </a:lnTo>
                  <a:lnTo>
                    <a:pt x="282" y="1338"/>
                  </a:lnTo>
                  <a:lnTo>
                    <a:pt x="288" y="1338"/>
                  </a:lnTo>
                  <a:lnTo>
                    <a:pt x="288" y="1350"/>
                  </a:lnTo>
                  <a:lnTo>
                    <a:pt x="288" y="1344"/>
                  </a:lnTo>
                  <a:lnTo>
                    <a:pt x="294" y="1344"/>
                  </a:lnTo>
                  <a:lnTo>
                    <a:pt x="294" y="1332"/>
                  </a:lnTo>
                  <a:lnTo>
                    <a:pt x="294" y="1344"/>
                  </a:lnTo>
                  <a:lnTo>
                    <a:pt x="294" y="1338"/>
                  </a:lnTo>
                  <a:lnTo>
                    <a:pt x="300" y="1338"/>
                  </a:lnTo>
                  <a:lnTo>
                    <a:pt x="300" y="1332"/>
                  </a:lnTo>
                  <a:lnTo>
                    <a:pt x="300" y="1344"/>
                  </a:lnTo>
                  <a:lnTo>
                    <a:pt x="306" y="1344"/>
                  </a:lnTo>
                  <a:lnTo>
                    <a:pt x="306" y="1356"/>
                  </a:lnTo>
                  <a:lnTo>
                    <a:pt x="312" y="1356"/>
                  </a:lnTo>
                  <a:lnTo>
                    <a:pt x="318" y="1356"/>
                  </a:lnTo>
                  <a:lnTo>
                    <a:pt x="318" y="1332"/>
                  </a:lnTo>
                  <a:lnTo>
                    <a:pt x="318" y="1356"/>
                  </a:lnTo>
                  <a:lnTo>
                    <a:pt x="318" y="1332"/>
                  </a:lnTo>
                  <a:lnTo>
                    <a:pt x="324" y="1308"/>
                  </a:lnTo>
                  <a:lnTo>
                    <a:pt x="324" y="1248"/>
                  </a:lnTo>
                  <a:lnTo>
                    <a:pt x="324" y="1308"/>
                  </a:lnTo>
                  <a:lnTo>
                    <a:pt x="324" y="1248"/>
                  </a:lnTo>
                  <a:lnTo>
                    <a:pt x="330" y="1224"/>
                  </a:lnTo>
                  <a:lnTo>
                    <a:pt x="330" y="1206"/>
                  </a:lnTo>
                  <a:lnTo>
                    <a:pt x="330" y="1224"/>
                  </a:lnTo>
                  <a:lnTo>
                    <a:pt x="330" y="1212"/>
                  </a:lnTo>
                  <a:lnTo>
                    <a:pt x="336" y="1224"/>
                  </a:lnTo>
                  <a:lnTo>
                    <a:pt x="336" y="1278"/>
                  </a:lnTo>
                  <a:lnTo>
                    <a:pt x="342" y="1296"/>
                  </a:lnTo>
                  <a:lnTo>
                    <a:pt x="342" y="1320"/>
                  </a:lnTo>
                  <a:lnTo>
                    <a:pt x="348" y="1326"/>
                  </a:lnTo>
                  <a:lnTo>
                    <a:pt x="348" y="1338"/>
                  </a:lnTo>
                  <a:lnTo>
                    <a:pt x="354" y="1338"/>
                  </a:lnTo>
                  <a:lnTo>
                    <a:pt x="360" y="1338"/>
                  </a:lnTo>
                  <a:lnTo>
                    <a:pt x="360" y="1320"/>
                  </a:lnTo>
                  <a:lnTo>
                    <a:pt x="360" y="1338"/>
                  </a:lnTo>
                  <a:lnTo>
                    <a:pt x="360" y="1320"/>
                  </a:lnTo>
                  <a:lnTo>
                    <a:pt x="366" y="1326"/>
                  </a:lnTo>
                  <a:lnTo>
                    <a:pt x="366" y="1308"/>
                  </a:lnTo>
                  <a:lnTo>
                    <a:pt x="366" y="1326"/>
                  </a:lnTo>
                  <a:lnTo>
                    <a:pt x="366" y="1308"/>
                  </a:lnTo>
                  <a:lnTo>
                    <a:pt x="372" y="1308"/>
                  </a:lnTo>
                  <a:lnTo>
                    <a:pt x="372" y="1290"/>
                  </a:lnTo>
                  <a:lnTo>
                    <a:pt x="372" y="1308"/>
                  </a:lnTo>
                  <a:lnTo>
                    <a:pt x="372" y="1290"/>
                  </a:lnTo>
                  <a:lnTo>
                    <a:pt x="378" y="1296"/>
                  </a:lnTo>
                  <a:lnTo>
                    <a:pt x="378" y="1290"/>
                  </a:lnTo>
                  <a:lnTo>
                    <a:pt x="378" y="1302"/>
                  </a:lnTo>
                  <a:lnTo>
                    <a:pt x="384" y="1314"/>
                  </a:lnTo>
                  <a:lnTo>
                    <a:pt x="384" y="1332"/>
                  </a:lnTo>
                  <a:lnTo>
                    <a:pt x="390" y="1338"/>
                  </a:lnTo>
                  <a:lnTo>
                    <a:pt x="396" y="1344"/>
                  </a:lnTo>
                  <a:lnTo>
                    <a:pt x="402" y="1344"/>
                  </a:lnTo>
                  <a:lnTo>
                    <a:pt x="402" y="1326"/>
                  </a:lnTo>
                  <a:lnTo>
                    <a:pt x="402" y="1344"/>
                  </a:lnTo>
                  <a:lnTo>
                    <a:pt x="402" y="1326"/>
                  </a:lnTo>
                  <a:lnTo>
                    <a:pt x="408" y="1308"/>
                  </a:lnTo>
                  <a:lnTo>
                    <a:pt x="408" y="1272"/>
                  </a:lnTo>
                  <a:lnTo>
                    <a:pt x="408" y="1308"/>
                  </a:lnTo>
                  <a:lnTo>
                    <a:pt x="408" y="1272"/>
                  </a:lnTo>
                  <a:lnTo>
                    <a:pt x="414" y="1278"/>
                  </a:lnTo>
                  <a:lnTo>
                    <a:pt x="414" y="1284"/>
                  </a:lnTo>
                  <a:lnTo>
                    <a:pt x="420" y="1302"/>
                  </a:lnTo>
                  <a:lnTo>
                    <a:pt x="420" y="1320"/>
                  </a:lnTo>
                  <a:lnTo>
                    <a:pt x="426" y="1326"/>
                  </a:lnTo>
                  <a:lnTo>
                    <a:pt x="426" y="1338"/>
                  </a:lnTo>
                  <a:lnTo>
                    <a:pt x="432" y="1338"/>
                  </a:lnTo>
                  <a:lnTo>
                    <a:pt x="432" y="1344"/>
                  </a:lnTo>
                  <a:lnTo>
                    <a:pt x="432" y="1338"/>
                  </a:lnTo>
                  <a:lnTo>
                    <a:pt x="438" y="1350"/>
                  </a:lnTo>
                  <a:lnTo>
                    <a:pt x="438" y="1344"/>
                  </a:lnTo>
                  <a:lnTo>
                    <a:pt x="438" y="1350"/>
                  </a:lnTo>
                  <a:lnTo>
                    <a:pt x="438" y="1344"/>
                  </a:lnTo>
                  <a:lnTo>
                    <a:pt x="444" y="1350"/>
                  </a:lnTo>
                  <a:lnTo>
                    <a:pt x="450" y="1350"/>
                  </a:lnTo>
                  <a:lnTo>
                    <a:pt x="450" y="1332"/>
                  </a:lnTo>
                  <a:lnTo>
                    <a:pt x="450" y="1350"/>
                  </a:lnTo>
                  <a:lnTo>
                    <a:pt x="450" y="1332"/>
                  </a:lnTo>
                  <a:lnTo>
                    <a:pt x="456" y="1320"/>
                  </a:lnTo>
                  <a:lnTo>
                    <a:pt x="456" y="1308"/>
                  </a:lnTo>
                  <a:lnTo>
                    <a:pt x="456" y="1320"/>
                  </a:lnTo>
                  <a:lnTo>
                    <a:pt x="456" y="1308"/>
                  </a:lnTo>
                  <a:lnTo>
                    <a:pt x="462" y="1320"/>
                  </a:lnTo>
                  <a:lnTo>
                    <a:pt x="462" y="1332"/>
                  </a:lnTo>
                  <a:lnTo>
                    <a:pt x="468" y="1332"/>
                  </a:lnTo>
                  <a:lnTo>
                    <a:pt x="468" y="1344"/>
                  </a:lnTo>
                  <a:lnTo>
                    <a:pt x="474" y="1350"/>
                  </a:lnTo>
                  <a:lnTo>
                    <a:pt x="474" y="1356"/>
                  </a:lnTo>
                  <a:lnTo>
                    <a:pt x="480" y="1356"/>
                  </a:lnTo>
                  <a:lnTo>
                    <a:pt x="480" y="1350"/>
                  </a:lnTo>
                  <a:lnTo>
                    <a:pt x="480" y="1356"/>
                  </a:lnTo>
                  <a:lnTo>
                    <a:pt x="480" y="1350"/>
                  </a:lnTo>
                  <a:lnTo>
                    <a:pt x="486" y="1350"/>
                  </a:lnTo>
                  <a:lnTo>
                    <a:pt x="486" y="1344"/>
                  </a:lnTo>
                  <a:lnTo>
                    <a:pt x="486" y="1350"/>
                  </a:lnTo>
                  <a:lnTo>
                    <a:pt x="486" y="1344"/>
                  </a:lnTo>
                  <a:lnTo>
                    <a:pt x="492" y="1350"/>
                  </a:lnTo>
                  <a:lnTo>
                    <a:pt x="492" y="1344"/>
                  </a:lnTo>
                  <a:lnTo>
                    <a:pt x="492" y="1350"/>
                  </a:lnTo>
                  <a:lnTo>
                    <a:pt x="498" y="1338"/>
                  </a:lnTo>
                  <a:lnTo>
                    <a:pt x="498" y="1320"/>
                  </a:lnTo>
                  <a:lnTo>
                    <a:pt x="498" y="1338"/>
                  </a:lnTo>
                  <a:lnTo>
                    <a:pt x="498" y="1320"/>
                  </a:lnTo>
                  <a:lnTo>
                    <a:pt x="504" y="1314"/>
                  </a:lnTo>
                  <a:lnTo>
                    <a:pt x="504" y="1308"/>
                  </a:lnTo>
                  <a:lnTo>
                    <a:pt x="504" y="1314"/>
                  </a:lnTo>
                  <a:lnTo>
                    <a:pt x="504" y="1308"/>
                  </a:lnTo>
                  <a:lnTo>
                    <a:pt x="510" y="1308"/>
                  </a:lnTo>
                  <a:lnTo>
                    <a:pt x="510" y="1314"/>
                  </a:lnTo>
                  <a:lnTo>
                    <a:pt x="516" y="1320"/>
                  </a:lnTo>
                  <a:lnTo>
                    <a:pt x="516" y="1332"/>
                  </a:lnTo>
                  <a:lnTo>
                    <a:pt x="522" y="1338"/>
                  </a:lnTo>
                  <a:lnTo>
                    <a:pt x="522" y="1344"/>
                  </a:lnTo>
                  <a:lnTo>
                    <a:pt x="528" y="1338"/>
                  </a:lnTo>
                  <a:lnTo>
                    <a:pt x="528" y="1332"/>
                  </a:lnTo>
                  <a:lnTo>
                    <a:pt x="528" y="1344"/>
                  </a:lnTo>
                  <a:lnTo>
                    <a:pt x="528" y="1332"/>
                  </a:lnTo>
                  <a:lnTo>
                    <a:pt x="534" y="1344"/>
                  </a:lnTo>
                  <a:lnTo>
                    <a:pt x="534" y="1350"/>
                  </a:lnTo>
                  <a:lnTo>
                    <a:pt x="534" y="1344"/>
                  </a:lnTo>
                  <a:lnTo>
                    <a:pt x="540" y="1344"/>
                  </a:lnTo>
                  <a:lnTo>
                    <a:pt x="540" y="1350"/>
                  </a:lnTo>
                  <a:lnTo>
                    <a:pt x="540" y="1344"/>
                  </a:lnTo>
                  <a:lnTo>
                    <a:pt x="546" y="1350"/>
                  </a:lnTo>
                  <a:lnTo>
                    <a:pt x="552" y="1356"/>
                  </a:lnTo>
                  <a:lnTo>
                    <a:pt x="552" y="1350"/>
                  </a:lnTo>
                  <a:lnTo>
                    <a:pt x="552" y="1356"/>
                  </a:lnTo>
                  <a:lnTo>
                    <a:pt x="552" y="1350"/>
                  </a:lnTo>
                  <a:lnTo>
                    <a:pt x="558" y="1344"/>
                  </a:lnTo>
                  <a:lnTo>
                    <a:pt x="558" y="1350"/>
                  </a:lnTo>
                  <a:lnTo>
                    <a:pt x="564" y="1344"/>
                  </a:lnTo>
                  <a:lnTo>
                    <a:pt x="570" y="1344"/>
                  </a:lnTo>
                  <a:lnTo>
                    <a:pt x="570" y="1350"/>
                  </a:lnTo>
                  <a:lnTo>
                    <a:pt x="576" y="1350"/>
                  </a:lnTo>
                  <a:lnTo>
                    <a:pt x="576" y="1344"/>
                  </a:lnTo>
                  <a:lnTo>
                    <a:pt x="576" y="1350"/>
                  </a:lnTo>
                  <a:lnTo>
                    <a:pt x="576" y="1344"/>
                  </a:lnTo>
                  <a:lnTo>
                    <a:pt x="582" y="1350"/>
                  </a:lnTo>
                  <a:lnTo>
                    <a:pt x="582" y="1338"/>
                  </a:lnTo>
                  <a:lnTo>
                    <a:pt x="582" y="1350"/>
                  </a:lnTo>
                  <a:lnTo>
                    <a:pt x="582" y="1338"/>
                  </a:lnTo>
                  <a:lnTo>
                    <a:pt x="588" y="1332"/>
                  </a:lnTo>
                  <a:lnTo>
                    <a:pt x="588" y="1338"/>
                  </a:lnTo>
                  <a:lnTo>
                    <a:pt x="594" y="1332"/>
                  </a:lnTo>
                  <a:lnTo>
                    <a:pt x="594" y="1338"/>
                  </a:lnTo>
                  <a:lnTo>
                    <a:pt x="600" y="1344"/>
                  </a:lnTo>
                  <a:lnTo>
                    <a:pt x="606" y="1332"/>
                  </a:lnTo>
                  <a:lnTo>
                    <a:pt x="606" y="1344"/>
                  </a:lnTo>
                  <a:lnTo>
                    <a:pt x="612" y="1332"/>
                  </a:lnTo>
                  <a:lnTo>
                    <a:pt x="612" y="1338"/>
                  </a:lnTo>
                  <a:lnTo>
                    <a:pt x="612" y="1332"/>
                  </a:lnTo>
                  <a:lnTo>
                    <a:pt x="618" y="1332"/>
                  </a:lnTo>
                  <a:lnTo>
                    <a:pt x="624" y="1332"/>
                  </a:lnTo>
                  <a:lnTo>
                    <a:pt x="624" y="1326"/>
                  </a:lnTo>
                  <a:lnTo>
                    <a:pt x="624" y="1332"/>
                  </a:lnTo>
                  <a:lnTo>
                    <a:pt x="624" y="1326"/>
                  </a:lnTo>
                  <a:lnTo>
                    <a:pt x="630" y="1320"/>
                  </a:lnTo>
                  <a:lnTo>
                    <a:pt x="630" y="1314"/>
                  </a:lnTo>
                  <a:lnTo>
                    <a:pt x="630" y="1320"/>
                  </a:lnTo>
                  <a:lnTo>
                    <a:pt x="630" y="1314"/>
                  </a:lnTo>
                  <a:lnTo>
                    <a:pt x="636" y="1302"/>
                  </a:lnTo>
                  <a:lnTo>
                    <a:pt x="636" y="1248"/>
                  </a:lnTo>
                  <a:lnTo>
                    <a:pt x="636" y="1302"/>
                  </a:lnTo>
                  <a:lnTo>
                    <a:pt x="636" y="1248"/>
                  </a:lnTo>
                  <a:lnTo>
                    <a:pt x="642" y="1230"/>
                  </a:lnTo>
                  <a:lnTo>
                    <a:pt x="642" y="1254"/>
                  </a:lnTo>
                  <a:lnTo>
                    <a:pt x="648" y="1278"/>
                  </a:lnTo>
                  <a:lnTo>
                    <a:pt x="648" y="1302"/>
                  </a:lnTo>
                  <a:lnTo>
                    <a:pt x="654" y="1302"/>
                  </a:lnTo>
                  <a:lnTo>
                    <a:pt x="660" y="1296"/>
                  </a:lnTo>
                  <a:lnTo>
                    <a:pt x="660" y="1284"/>
                  </a:lnTo>
                  <a:lnTo>
                    <a:pt x="660" y="1296"/>
                  </a:lnTo>
                  <a:lnTo>
                    <a:pt x="660" y="1284"/>
                  </a:lnTo>
                  <a:lnTo>
                    <a:pt x="666" y="1284"/>
                  </a:lnTo>
                  <a:lnTo>
                    <a:pt x="666" y="1254"/>
                  </a:lnTo>
                  <a:lnTo>
                    <a:pt x="666" y="1284"/>
                  </a:lnTo>
                  <a:lnTo>
                    <a:pt x="666" y="1254"/>
                  </a:lnTo>
                  <a:lnTo>
                    <a:pt x="672" y="1248"/>
                  </a:lnTo>
                  <a:lnTo>
                    <a:pt x="672" y="1236"/>
                  </a:lnTo>
                  <a:lnTo>
                    <a:pt x="672" y="1248"/>
                  </a:lnTo>
                  <a:lnTo>
                    <a:pt x="672" y="1236"/>
                  </a:lnTo>
                  <a:lnTo>
                    <a:pt x="678" y="1224"/>
                  </a:lnTo>
                  <a:lnTo>
                    <a:pt x="678" y="1218"/>
                  </a:lnTo>
                  <a:lnTo>
                    <a:pt x="678" y="1224"/>
                  </a:lnTo>
                  <a:lnTo>
                    <a:pt x="678" y="1218"/>
                  </a:lnTo>
                  <a:lnTo>
                    <a:pt x="684" y="1212"/>
                  </a:lnTo>
                  <a:lnTo>
                    <a:pt x="684" y="1206"/>
                  </a:lnTo>
                  <a:lnTo>
                    <a:pt x="684" y="1224"/>
                  </a:lnTo>
                  <a:lnTo>
                    <a:pt x="684" y="1206"/>
                  </a:lnTo>
                  <a:lnTo>
                    <a:pt x="690" y="1212"/>
                  </a:lnTo>
                  <a:lnTo>
                    <a:pt x="690" y="1188"/>
                  </a:lnTo>
                  <a:lnTo>
                    <a:pt x="690" y="1212"/>
                  </a:lnTo>
                  <a:lnTo>
                    <a:pt x="690" y="1188"/>
                  </a:lnTo>
                  <a:lnTo>
                    <a:pt x="696" y="1188"/>
                  </a:lnTo>
                  <a:lnTo>
                    <a:pt x="696" y="1182"/>
                  </a:lnTo>
                  <a:lnTo>
                    <a:pt x="696" y="1188"/>
                  </a:lnTo>
                  <a:lnTo>
                    <a:pt x="696" y="1182"/>
                  </a:lnTo>
                  <a:lnTo>
                    <a:pt x="702" y="1146"/>
                  </a:lnTo>
                  <a:lnTo>
                    <a:pt x="702" y="1128"/>
                  </a:lnTo>
                  <a:lnTo>
                    <a:pt x="702" y="1146"/>
                  </a:lnTo>
                  <a:lnTo>
                    <a:pt x="702" y="1128"/>
                  </a:lnTo>
                  <a:lnTo>
                    <a:pt x="708" y="1134"/>
                  </a:lnTo>
                  <a:lnTo>
                    <a:pt x="708" y="1170"/>
                  </a:lnTo>
                  <a:lnTo>
                    <a:pt x="714" y="1188"/>
                  </a:lnTo>
                  <a:lnTo>
                    <a:pt x="714" y="1218"/>
                  </a:lnTo>
                  <a:lnTo>
                    <a:pt x="720" y="1224"/>
                  </a:lnTo>
                  <a:lnTo>
                    <a:pt x="720" y="1230"/>
                  </a:lnTo>
                  <a:lnTo>
                    <a:pt x="726" y="1230"/>
                  </a:lnTo>
                  <a:lnTo>
                    <a:pt x="726" y="1206"/>
                  </a:lnTo>
                  <a:lnTo>
                    <a:pt x="726" y="1236"/>
                  </a:lnTo>
                  <a:lnTo>
                    <a:pt x="726" y="1206"/>
                  </a:lnTo>
                  <a:lnTo>
                    <a:pt x="732" y="1182"/>
                  </a:lnTo>
                  <a:lnTo>
                    <a:pt x="732" y="1140"/>
                  </a:lnTo>
                  <a:lnTo>
                    <a:pt x="732" y="1182"/>
                  </a:lnTo>
                  <a:lnTo>
                    <a:pt x="732" y="1152"/>
                  </a:lnTo>
                  <a:lnTo>
                    <a:pt x="738" y="1176"/>
                  </a:lnTo>
                  <a:lnTo>
                    <a:pt x="738" y="1170"/>
                  </a:lnTo>
                  <a:lnTo>
                    <a:pt x="738" y="1182"/>
                  </a:lnTo>
                  <a:lnTo>
                    <a:pt x="738" y="1170"/>
                  </a:lnTo>
                  <a:lnTo>
                    <a:pt x="744" y="1152"/>
                  </a:lnTo>
                  <a:lnTo>
                    <a:pt x="744" y="1128"/>
                  </a:lnTo>
                  <a:lnTo>
                    <a:pt x="744" y="1152"/>
                  </a:lnTo>
                  <a:lnTo>
                    <a:pt x="744" y="1128"/>
                  </a:lnTo>
                  <a:lnTo>
                    <a:pt x="750" y="1140"/>
                  </a:lnTo>
                  <a:lnTo>
                    <a:pt x="750" y="1182"/>
                  </a:lnTo>
                  <a:lnTo>
                    <a:pt x="756" y="1170"/>
                  </a:lnTo>
                  <a:lnTo>
                    <a:pt x="756" y="1158"/>
                  </a:lnTo>
                  <a:lnTo>
                    <a:pt x="756" y="1170"/>
                  </a:lnTo>
                  <a:lnTo>
                    <a:pt x="756" y="1158"/>
                  </a:lnTo>
                  <a:lnTo>
                    <a:pt x="762" y="1146"/>
                  </a:lnTo>
                  <a:lnTo>
                    <a:pt x="768" y="1140"/>
                  </a:lnTo>
                  <a:lnTo>
                    <a:pt x="768" y="1152"/>
                  </a:lnTo>
                  <a:lnTo>
                    <a:pt x="774" y="1164"/>
                  </a:lnTo>
                  <a:lnTo>
                    <a:pt x="774" y="1194"/>
                  </a:lnTo>
                  <a:lnTo>
                    <a:pt x="780" y="1188"/>
                  </a:lnTo>
                  <a:lnTo>
                    <a:pt x="780" y="1206"/>
                  </a:lnTo>
                  <a:lnTo>
                    <a:pt x="786" y="1206"/>
                  </a:lnTo>
                  <a:lnTo>
                    <a:pt x="786" y="1218"/>
                  </a:lnTo>
                  <a:lnTo>
                    <a:pt x="786" y="1212"/>
                  </a:lnTo>
                  <a:lnTo>
                    <a:pt x="792" y="1218"/>
                  </a:lnTo>
                  <a:lnTo>
                    <a:pt x="792" y="1230"/>
                  </a:lnTo>
                  <a:lnTo>
                    <a:pt x="798" y="1236"/>
                  </a:lnTo>
                  <a:lnTo>
                    <a:pt x="798" y="1230"/>
                  </a:lnTo>
                  <a:lnTo>
                    <a:pt x="798" y="1242"/>
                  </a:lnTo>
                  <a:lnTo>
                    <a:pt x="804" y="1236"/>
                  </a:lnTo>
                  <a:lnTo>
                    <a:pt x="804" y="1242"/>
                  </a:lnTo>
                  <a:lnTo>
                    <a:pt x="804" y="1236"/>
                  </a:lnTo>
                  <a:lnTo>
                    <a:pt x="810" y="1254"/>
                  </a:lnTo>
                  <a:lnTo>
                    <a:pt x="810" y="1248"/>
                  </a:lnTo>
                  <a:lnTo>
                    <a:pt x="810" y="1254"/>
                  </a:lnTo>
                  <a:lnTo>
                    <a:pt x="816" y="1236"/>
                  </a:lnTo>
                  <a:lnTo>
                    <a:pt x="816" y="1194"/>
                  </a:lnTo>
                  <a:lnTo>
                    <a:pt x="816" y="1236"/>
                  </a:lnTo>
                  <a:lnTo>
                    <a:pt x="816" y="1194"/>
                  </a:lnTo>
                  <a:lnTo>
                    <a:pt x="822" y="1170"/>
                  </a:lnTo>
                  <a:lnTo>
                    <a:pt x="822" y="1146"/>
                  </a:lnTo>
                  <a:lnTo>
                    <a:pt x="822" y="1170"/>
                  </a:lnTo>
                  <a:lnTo>
                    <a:pt x="822" y="1146"/>
                  </a:lnTo>
                  <a:lnTo>
                    <a:pt x="828" y="1146"/>
                  </a:lnTo>
                  <a:lnTo>
                    <a:pt x="828" y="1158"/>
                  </a:lnTo>
                  <a:lnTo>
                    <a:pt x="834" y="1182"/>
                  </a:lnTo>
                  <a:lnTo>
                    <a:pt x="834" y="1218"/>
                  </a:lnTo>
                  <a:lnTo>
                    <a:pt x="840" y="1248"/>
                  </a:lnTo>
                  <a:lnTo>
                    <a:pt x="840" y="1278"/>
                  </a:lnTo>
                  <a:lnTo>
                    <a:pt x="846" y="1278"/>
                  </a:lnTo>
                  <a:lnTo>
                    <a:pt x="846" y="1272"/>
                  </a:lnTo>
                  <a:lnTo>
                    <a:pt x="846" y="1284"/>
                  </a:lnTo>
                  <a:lnTo>
                    <a:pt x="852" y="1278"/>
                  </a:lnTo>
                  <a:lnTo>
                    <a:pt x="852" y="1290"/>
                  </a:lnTo>
                  <a:lnTo>
                    <a:pt x="858" y="1290"/>
                  </a:lnTo>
                  <a:lnTo>
                    <a:pt x="858" y="1296"/>
                  </a:lnTo>
                  <a:lnTo>
                    <a:pt x="858" y="1290"/>
                  </a:lnTo>
                  <a:lnTo>
                    <a:pt x="864" y="1290"/>
                  </a:lnTo>
                  <a:lnTo>
                    <a:pt x="864" y="1296"/>
                  </a:lnTo>
                  <a:lnTo>
                    <a:pt x="870" y="1296"/>
                  </a:lnTo>
                  <a:lnTo>
                    <a:pt x="870" y="1290"/>
                  </a:lnTo>
                  <a:lnTo>
                    <a:pt x="870" y="1296"/>
                  </a:lnTo>
                  <a:lnTo>
                    <a:pt x="870" y="1290"/>
                  </a:lnTo>
                  <a:lnTo>
                    <a:pt x="876" y="1290"/>
                  </a:lnTo>
                  <a:lnTo>
                    <a:pt x="876" y="1284"/>
                  </a:lnTo>
                  <a:lnTo>
                    <a:pt x="876" y="1290"/>
                  </a:lnTo>
                  <a:lnTo>
                    <a:pt x="882" y="1296"/>
                  </a:lnTo>
                  <a:lnTo>
                    <a:pt x="882" y="1302"/>
                  </a:lnTo>
                  <a:lnTo>
                    <a:pt x="888" y="1302"/>
                  </a:lnTo>
                  <a:lnTo>
                    <a:pt x="888" y="1308"/>
                  </a:lnTo>
                  <a:lnTo>
                    <a:pt x="894" y="1308"/>
                  </a:lnTo>
                  <a:lnTo>
                    <a:pt x="894" y="1314"/>
                  </a:lnTo>
                  <a:lnTo>
                    <a:pt x="894" y="1308"/>
                  </a:lnTo>
                  <a:lnTo>
                    <a:pt x="900" y="1302"/>
                  </a:lnTo>
                  <a:lnTo>
                    <a:pt x="900" y="1308"/>
                  </a:lnTo>
                  <a:lnTo>
                    <a:pt x="906" y="1308"/>
                  </a:lnTo>
                  <a:lnTo>
                    <a:pt x="906" y="1302"/>
                  </a:lnTo>
                  <a:lnTo>
                    <a:pt x="906" y="1308"/>
                  </a:lnTo>
                  <a:lnTo>
                    <a:pt x="906" y="1302"/>
                  </a:lnTo>
                  <a:lnTo>
                    <a:pt x="912" y="1302"/>
                  </a:lnTo>
                  <a:lnTo>
                    <a:pt x="912" y="1278"/>
                  </a:lnTo>
                  <a:lnTo>
                    <a:pt x="912" y="1302"/>
                  </a:lnTo>
                  <a:lnTo>
                    <a:pt x="912" y="1278"/>
                  </a:lnTo>
                  <a:lnTo>
                    <a:pt x="918" y="1260"/>
                  </a:lnTo>
                  <a:lnTo>
                    <a:pt x="918" y="1254"/>
                  </a:lnTo>
                  <a:lnTo>
                    <a:pt x="918" y="1260"/>
                  </a:lnTo>
                  <a:lnTo>
                    <a:pt x="918" y="1254"/>
                  </a:lnTo>
                  <a:lnTo>
                    <a:pt x="924" y="1254"/>
                  </a:lnTo>
                  <a:lnTo>
                    <a:pt x="924" y="1272"/>
                  </a:lnTo>
                  <a:lnTo>
                    <a:pt x="930" y="1290"/>
                  </a:lnTo>
                  <a:lnTo>
                    <a:pt x="930" y="1302"/>
                  </a:lnTo>
                  <a:lnTo>
                    <a:pt x="936" y="1296"/>
                  </a:lnTo>
                  <a:lnTo>
                    <a:pt x="936" y="1302"/>
                  </a:lnTo>
                  <a:lnTo>
                    <a:pt x="942" y="1296"/>
                  </a:lnTo>
                  <a:lnTo>
                    <a:pt x="942" y="1278"/>
                  </a:lnTo>
                  <a:lnTo>
                    <a:pt x="942" y="1296"/>
                  </a:lnTo>
                  <a:lnTo>
                    <a:pt x="942" y="1278"/>
                  </a:lnTo>
                  <a:lnTo>
                    <a:pt x="948" y="1266"/>
                  </a:lnTo>
                  <a:lnTo>
                    <a:pt x="948" y="1248"/>
                  </a:lnTo>
                  <a:lnTo>
                    <a:pt x="948" y="1266"/>
                  </a:lnTo>
                  <a:lnTo>
                    <a:pt x="948" y="1248"/>
                  </a:lnTo>
                  <a:lnTo>
                    <a:pt x="954" y="1248"/>
                  </a:lnTo>
                  <a:lnTo>
                    <a:pt x="954" y="1260"/>
                  </a:lnTo>
                  <a:lnTo>
                    <a:pt x="960" y="1278"/>
                  </a:lnTo>
                  <a:lnTo>
                    <a:pt x="960" y="1296"/>
                  </a:lnTo>
                  <a:lnTo>
                    <a:pt x="966" y="1302"/>
                  </a:lnTo>
                  <a:lnTo>
                    <a:pt x="966" y="1308"/>
                  </a:lnTo>
                  <a:lnTo>
                    <a:pt x="966" y="1302"/>
                  </a:lnTo>
                  <a:lnTo>
                    <a:pt x="972" y="1308"/>
                  </a:lnTo>
                  <a:lnTo>
                    <a:pt x="972" y="1302"/>
                  </a:lnTo>
                  <a:lnTo>
                    <a:pt x="972" y="1308"/>
                  </a:lnTo>
                  <a:lnTo>
                    <a:pt x="972" y="1302"/>
                  </a:lnTo>
                  <a:lnTo>
                    <a:pt x="978" y="1308"/>
                  </a:lnTo>
                  <a:lnTo>
                    <a:pt x="978" y="1296"/>
                  </a:lnTo>
                  <a:lnTo>
                    <a:pt x="978" y="1308"/>
                  </a:lnTo>
                  <a:lnTo>
                    <a:pt x="978" y="1302"/>
                  </a:lnTo>
                  <a:lnTo>
                    <a:pt x="984" y="1308"/>
                  </a:lnTo>
                  <a:lnTo>
                    <a:pt x="984" y="1296"/>
                  </a:lnTo>
                  <a:lnTo>
                    <a:pt x="984" y="1308"/>
                  </a:lnTo>
                  <a:lnTo>
                    <a:pt x="984" y="1296"/>
                  </a:lnTo>
                  <a:lnTo>
                    <a:pt x="990" y="1290"/>
                  </a:lnTo>
                  <a:lnTo>
                    <a:pt x="990" y="1296"/>
                  </a:lnTo>
                  <a:lnTo>
                    <a:pt x="996" y="1284"/>
                  </a:lnTo>
                  <a:lnTo>
                    <a:pt x="996" y="1278"/>
                  </a:lnTo>
                  <a:lnTo>
                    <a:pt x="996" y="1284"/>
                  </a:lnTo>
                  <a:lnTo>
                    <a:pt x="1002" y="1296"/>
                  </a:lnTo>
                  <a:lnTo>
                    <a:pt x="1002" y="1290"/>
                  </a:lnTo>
                  <a:lnTo>
                    <a:pt x="1002" y="1296"/>
                  </a:lnTo>
                  <a:lnTo>
                    <a:pt x="1002" y="1290"/>
                  </a:lnTo>
                  <a:lnTo>
                    <a:pt x="1008" y="1284"/>
                  </a:lnTo>
                  <a:lnTo>
                    <a:pt x="1008" y="1278"/>
                  </a:lnTo>
                  <a:lnTo>
                    <a:pt x="1008" y="1290"/>
                  </a:lnTo>
                  <a:lnTo>
                    <a:pt x="1008" y="1278"/>
                  </a:lnTo>
                  <a:lnTo>
                    <a:pt x="1014" y="1272"/>
                  </a:lnTo>
                  <a:lnTo>
                    <a:pt x="1014" y="1266"/>
                  </a:lnTo>
                  <a:lnTo>
                    <a:pt x="1014" y="1272"/>
                  </a:lnTo>
                  <a:lnTo>
                    <a:pt x="1014" y="1266"/>
                  </a:lnTo>
                  <a:lnTo>
                    <a:pt x="1020" y="1260"/>
                  </a:lnTo>
                  <a:lnTo>
                    <a:pt x="1020" y="1224"/>
                  </a:lnTo>
                  <a:lnTo>
                    <a:pt x="1020" y="1260"/>
                  </a:lnTo>
                  <a:lnTo>
                    <a:pt x="1020" y="1224"/>
                  </a:lnTo>
                  <a:lnTo>
                    <a:pt x="1026" y="1224"/>
                  </a:lnTo>
                  <a:lnTo>
                    <a:pt x="1026" y="1218"/>
                  </a:lnTo>
                  <a:lnTo>
                    <a:pt x="1026" y="1224"/>
                  </a:lnTo>
                  <a:lnTo>
                    <a:pt x="1032" y="1218"/>
                  </a:lnTo>
                  <a:lnTo>
                    <a:pt x="1032" y="1212"/>
                  </a:lnTo>
                  <a:lnTo>
                    <a:pt x="1032" y="1224"/>
                  </a:lnTo>
                  <a:lnTo>
                    <a:pt x="1038" y="1224"/>
                  </a:lnTo>
                  <a:lnTo>
                    <a:pt x="1038" y="1218"/>
                  </a:lnTo>
                  <a:lnTo>
                    <a:pt x="1038" y="1224"/>
                  </a:lnTo>
                  <a:lnTo>
                    <a:pt x="1038" y="1218"/>
                  </a:lnTo>
                  <a:lnTo>
                    <a:pt x="1044" y="1224"/>
                  </a:lnTo>
                  <a:lnTo>
                    <a:pt x="1044" y="1218"/>
                  </a:lnTo>
                  <a:lnTo>
                    <a:pt x="1044" y="1224"/>
                  </a:lnTo>
                  <a:lnTo>
                    <a:pt x="1050" y="1236"/>
                  </a:lnTo>
                  <a:lnTo>
                    <a:pt x="1050" y="1230"/>
                  </a:lnTo>
                  <a:lnTo>
                    <a:pt x="1050" y="1236"/>
                  </a:lnTo>
                  <a:lnTo>
                    <a:pt x="1050" y="1230"/>
                  </a:lnTo>
                  <a:lnTo>
                    <a:pt x="1056" y="1212"/>
                  </a:lnTo>
                  <a:lnTo>
                    <a:pt x="1056" y="1110"/>
                  </a:lnTo>
                  <a:lnTo>
                    <a:pt x="1056" y="1212"/>
                  </a:lnTo>
                  <a:lnTo>
                    <a:pt x="1056" y="1110"/>
                  </a:lnTo>
                  <a:lnTo>
                    <a:pt x="1062" y="1092"/>
                  </a:lnTo>
                  <a:lnTo>
                    <a:pt x="1062" y="1044"/>
                  </a:lnTo>
                  <a:lnTo>
                    <a:pt x="1062" y="1092"/>
                  </a:lnTo>
                  <a:lnTo>
                    <a:pt x="1062" y="1044"/>
                  </a:lnTo>
                  <a:lnTo>
                    <a:pt x="1068" y="1026"/>
                  </a:lnTo>
                  <a:lnTo>
                    <a:pt x="1068" y="960"/>
                  </a:lnTo>
                  <a:lnTo>
                    <a:pt x="1068" y="1026"/>
                  </a:lnTo>
                  <a:lnTo>
                    <a:pt x="1068" y="960"/>
                  </a:lnTo>
                  <a:lnTo>
                    <a:pt x="1074" y="972"/>
                  </a:lnTo>
                  <a:lnTo>
                    <a:pt x="1074" y="918"/>
                  </a:lnTo>
                  <a:lnTo>
                    <a:pt x="1074" y="972"/>
                  </a:lnTo>
                  <a:lnTo>
                    <a:pt x="1074" y="918"/>
                  </a:lnTo>
                  <a:lnTo>
                    <a:pt x="1080" y="882"/>
                  </a:lnTo>
                  <a:lnTo>
                    <a:pt x="1080" y="852"/>
                  </a:lnTo>
                  <a:lnTo>
                    <a:pt x="1080" y="882"/>
                  </a:lnTo>
                  <a:lnTo>
                    <a:pt x="1080" y="864"/>
                  </a:lnTo>
                  <a:lnTo>
                    <a:pt x="1086" y="888"/>
                  </a:lnTo>
                  <a:lnTo>
                    <a:pt x="1086" y="960"/>
                  </a:lnTo>
                  <a:lnTo>
                    <a:pt x="1092" y="1002"/>
                  </a:lnTo>
                  <a:lnTo>
                    <a:pt x="1092" y="1044"/>
                  </a:lnTo>
                  <a:lnTo>
                    <a:pt x="1098" y="1062"/>
                  </a:lnTo>
                  <a:lnTo>
                    <a:pt x="1098" y="906"/>
                  </a:lnTo>
                  <a:lnTo>
                    <a:pt x="1098" y="1062"/>
                  </a:lnTo>
                  <a:lnTo>
                    <a:pt x="1098" y="906"/>
                  </a:lnTo>
                  <a:lnTo>
                    <a:pt x="1104" y="828"/>
                  </a:lnTo>
                  <a:lnTo>
                    <a:pt x="1104" y="660"/>
                  </a:lnTo>
                  <a:lnTo>
                    <a:pt x="1104" y="828"/>
                  </a:lnTo>
                  <a:lnTo>
                    <a:pt x="1104" y="660"/>
                  </a:lnTo>
                  <a:lnTo>
                    <a:pt x="1110" y="624"/>
                  </a:lnTo>
                  <a:lnTo>
                    <a:pt x="1110" y="582"/>
                  </a:lnTo>
                  <a:lnTo>
                    <a:pt x="1110" y="624"/>
                  </a:lnTo>
                  <a:lnTo>
                    <a:pt x="1110" y="582"/>
                  </a:lnTo>
                  <a:lnTo>
                    <a:pt x="1116" y="558"/>
                  </a:lnTo>
                  <a:lnTo>
                    <a:pt x="1116" y="534"/>
                  </a:lnTo>
                  <a:lnTo>
                    <a:pt x="1116" y="558"/>
                  </a:lnTo>
                  <a:lnTo>
                    <a:pt x="1116" y="534"/>
                  </a:lnTo>
                  <a:lnTo>
                    <a:pt x="1122" y="414"/>
                  </a:lnTo>
                  <a:lnTo>
                    <a:pt x="1122" y="90"/>
                  </a:lnTo>
                  <a:lnTo>
                    <a:pt x="1122" y="414"/>
                  </a:lnTo>
                  <a:lnTo>
                    <a:pt x="1122" y="90"/>
                  </a:lnTo>
                  <a:lnTo>
                    <a:pt x="1128" y="30"/>
                  </a:lnTo>
                  <a:lnTo>
                    <a:pt x="1128" y="12"/>
                  </a:lnTo>
                  <a:lnTo>
                    <a:pt x="1128" y="30"/>
                  </a:lnTo>
                  <a:lnTo>
                    <a:pt x="1128" y="24"/>
                  </a:lnTo>
                  <a:lnTo>
                    <a:pt x="1134" y="0"/>
                  </a:lnTo>
                  <a:lnTo>
                    <a:pt x="1134" y="48"/>
                  </a:lnTo>
                  <a:lnTo>
                    <a:pt x="1140" y="78"/>
                  </a:lnTo>
                  <a:lnTo>
                    <a:pt x="1140" y="174"/>
                  </a:lnTo>
                  <a:lnTo>
                    <a:pt x="1146" y="192"/>
                  </a:lnTo>
                  <a:lnTo>
                    <a:pt x="1146" y="492"/>
                  </a:lnTo>
                  <a:lnTo>
                    <a:pt x="1152" y="582"/>
                  </a:lnTo>
                  <a:lnTo>
                    <a:pt x="1152" y="732"/>
                  </a:lnTo>
                  <a:lnTo>
                    <a:pt x="1158" y="768"/>
                  </a:lnTo>
                  <a:lnTo>
                    <a:pt x="1158" y="816"/>
                  </a:lnTo>
                  <a:lnTo>
                    <a:pt x="1164" y="810"/>
                  </a:lnTo>
                  <a:lnTo>
                    <a:pt x="1164" y="816"/>
                  </a:lnTo>
                  <a:lnTo>
                    <a:pt x="1164" y="810"/>
                  </a:lnTo>
                  <a:lnTo>
                    <a:pt x="1170" y="828"/>
                  </a:lnTo>
                  <a:lnTo>
                    <a:pt x="1170" y="810"/>
                  </a:lnTo>
                  <a:lnTo>
                    <a:pt x="1170" y="834"/>
                  </a:lnTo>
                  <a:lnTo>
                    <a:pt x="1176" y="858"/>
                  </a:lnTo>
                  <a:lnTo>
                    <a:pt x="1176" y="930"/>
                  </a:lnTo>
                  <a:lnTo>
                    <a:pt x="1182" y="984"/>
                  </a:lnTo>
                  <a:lnTo>
                    <a:pt x="1182" y="1050"/>
                  </a:lnTo>
                  <a:lnTo>
                    <a:pt x="1188" y="1074"/>
                  </a:lnTo>
                  <a:lnTo>
                    <a:pt x="1188" y="1104"/>
                  </a:lnTo>
                  <a:lnTo>
                    <a:pt x="1194" y="1110"/>
                  </a:lnTo>
                  <a:lnTo>
                    <a:pt x="1194" y="1134"/>
                  </a:lnTo>
                  <a:lnTo>
                    <a:pt x="1200" y="1140"/>
                  </a:lnTo>
                  <a:lnTo>
                    <a:pt x="1200" y="1134"/>
                  </a:lnTo>
                  <a:lnTo>
                    <a:pt x="1200" y="1140"/>
                  </a:lnTo>
                  <a:lnTo>
                    <a:pt x="1200" y="1134"/>
                  </a:lnTo>
                  <a:lnTo>
                    <a:pt x="1206" y="1104"/>
                  </a:lnTo>
                  <a:lnTo>
                    <a:pt x="1212" y="1092"/>
                  </a:lnTo>
                  <a:lnTo>
                    <a:pt x="1212" y="1080"/>
                  </a:lnTo>
                  <a:lnTo>
                    <a:pt x="1212" y="1092"/>
                  </a:lnTo>
                  <a:lnTo>
                    <a:pt x="1212" y="1080"/>
                  </a:lnTo>
                  <a:lnTo>
                    <a:pt x="1218" y="1080"/>
                  </a:lnTo>
                  <a:lnTo>
                    <a:pt x="1218" y="1092"/>
                  </a:lnTo>
                  <a:lnTo>
                    <a:pt x="1218" y="1086"/>
                  </a:lnTo>
                  <a:lnTo>
                    <a:pt x="1224" y="1098"/>
                  </a:lnTo>
                  <a:lnTo>
                    <a:pt x="1224" y="1074"/>
                  </a:lnTo>
                  <a:lnTo>
                    <a:pt x="1224" y="1098"/>
                  </a:lnTo>
                  <a:lnTo>
                    <a:pt x="1224" y="1074"/>
                  </a:lnTo>
                  <a:lnTo>
                    <a:pt x="1230" y="1044"/>
                  </a:lnTo>
                  <a:lnTo>
                    <a:pt x="1230" y="948"/>
                  </a:lnTo>
                  <a:lnTo>
                    <a:pt x="1230" y="1044"/>
                  </a:lnTo>
                  <a:lnTo>
                    <a:pt x="1230" y="948"/>
                  </a:lnTo>
                  <a:lnTo>
                    <a:pt x="1236" y="864"/>
                  </a:lnTo>
                  <a:lnTo>
                    <a:pt x="1236" y="660"/>
                  </a:lnTo>
                  <a:lnTo>
                    <a:pt x="1236" y="864"/>
                  </a:lnTo>
                  <a:lnTo>
                    <a:pt x="1236" y="660"/>
                  </a:lnTo>
                  <a:lnTo>
                    <a:pt x="1242" y="606"/>
                  </a:lnTo>
                  <a:lnTo>
                    <a:pt x="1242" y="438"/>
                  </a:lnTo>
                  <a:lnTo>
                    <a:pt x="1242" y="606"/>
                  </a:lnTo>
                  <a:lnTo>
                    <a:pt x="1242" y="438"/>
                  </a:lnTo>
                  <a:lnTo>
                    <a:pt x="1248" y="312"/>
                  </a:lnTo>
                  <a:lnTo>
                    <a:pt x="1248" y="120"/>
                  </a:lnTo>
                  <a:lnTo>
                    <a:pt x="1248" y="312"/>
                  </a:lnTo>
                  <a:lnTo>
                    <a:pt x="1248" y="120"/>
                  </a:lnTo>
                  <a:lnTo>
                    <a:pt x="1254" y="150"/>
                  </a:lnTo>
                  <a:lnTo>
                    <a:pt x="1254" y="126"/>
                  </a:lnTo>
                  <a:lnTo>
                    <a:pt x="1254" y="150"/>
                  </a:lnTo>
                  <a:lnTo>
                    <a:pt x="1254" y="132"/>
                  </a:lnTo>
                  <a:lnTo>
                    <a:pt x="1260" y="132"/>
                  </a:lnTo>
                  <a:lnTo>
                    <a:pt x="1260" y="282"/>
                  </a:lnTo>
                  <a:lnTo>
                    <a:pt x="1260" y="276"/>
                  </a:lnTo>
                  <a:lnTo>
                    <a:pt x="1266" y="330"/>
                  </a:lnTo>
                  <a:lnTo>
                    <a:pt x="1266" y="390"/>
                  </a:lnTo>
                  <a:lnTo>
                    <a:pt x="1272" y="396"/>
                  </a:lnTo>
                  <a:lnTo>
                    <a:pt x="1272" y="456"/>
                  </a:lnTo>
                  <a:lnTo>
                    <a:pt x="1278" y="456"/>
                  </a:lnTo>
                  <a:lnTo>
                    <a:pt x="1278" y="522"/>
                  </a:lnTo>
                  <a:lnTo>
                    <a:pt x="1284" y="576"/>
                  </a:lnTo>
                  <a:lnTo>
                    <a:pt x="1284" y="696"/>
                  </a:lnTo>
                  <a:lnTo>
                    <a:pt x="1290" y="762"/>
                  </a:lnTo>
                  <a:lnTo>
                    <a:pt x="1290" y="876"/>
                  </a:lnTo>
                  <a:lnTo>
                    <a:pt x="1296" y="936"/>
                  </a:lnTo>
                  <a:lnTo>
                    <a:pt x="1296" y="1026"/>
                  </a:lnTo>
                  <a:lnTo>
                    <a:pt x="1302" y="1056"/>
                  </a:lnTo>
                  <a:lnTo>
                    <a:pt x="1302" y="1074"/>
                  </a:lnTo>
                  <a:lnTo>
                    <a:pt x="1308" y="1074"/>
                  </a:lnTo>
                  <a:lnTo>
                    <a:pt x="1308" y="1068"/>
                  </a:lnTo>
                  <a:lnTo>
                    <a:pt x="1308" y="1080"/>
                  </a:lnTo>
                  <a:lnTo>
                    <a:pt x="1308" y="1068"/>
                  </a:lnTo>
                  <a:lnTo>
                    <a:pt x="1314" y="1062"/>
                  </a:lnTo>
                  <a:lnTo>
                    <a:pt x="1314" y="1032"/>
                  </a:lnTo>
                  <a:lnTo>
                    <a:pt x="1314" y="1062"/>
                  </a:lnTo>
                  <a:lnTo>
                    <a:pt x="1314" y="1032"/>
                  </a:lnTo>
                  <a:lnTo>
                    <a:pt x="1320" y="978"/>
                  </a:lnTo>
                  <a:lnTo>
                    <a:pt x="1320" y="870"/>
                  </a:lnTo>
                  <a:lnTo>
                    <a:pt x="1320" y="978"/>
                  </a:lnTo>
                  <a:lnTo>
                    <a:pt x="1320" y="870"/>
                  </a:lnTo>
                  <a:lnTo>
                    <a:pt x="1326" y="810"/>
                  </a:lnTo>
                  <a:lnTo>
                    <a:pt x="1326" y="756"/>
                  </a:lnTo>
                  <a:lnTo>
                    <a:pt x="1326" y="810"/>
                  </a:lnTo>
                  <a:lnTo>
                    <a:pt x="1326" y="756"/>
                  </a:lnTo>
                  <a:lnTo>
                    <a:pt x="1332" y="774"/>
                  </a:lnTo>
                  <a:lnTo>
                    <a:pt x="1332" y="864"/>
                  </a:lnTo>
                  <a:lnTo>
                    <a:pt x="1338" y="906"/>
                  </a:lnTo>
                  <a:lnTo>
                    <a:pt x="1338" y="1032"/>
                  </a:lnTo>
                  <a:lnTo>
                    <a:pt x="1344" y="1062"/>
                  </a:lnTo>
                  <a:lnTo>
                    <a:pt x="1344" y="1140"/>
                  </a:lnTo>
                  <a:lnTo>
                    <a:pt x="1350" y="1176"/>
                  </a:lnTo>
                  <a:lnTo>
                    <a:pt x="1350" y="1212"/>
                  </a:lnTo>
                  <a:lnTo>
                    <a:pt x="1356" y="1218"/>
                  </a:lnTo>
                  <a:lnTo>
                    <a:pt x="1356" y="1206"/>
                  </a:lnTo>
                  <a:lnTo>
                    <a:pt x="1356" y="1224"/>
                  </a:lnTo>
                  <a:lnTo>
                    <a:pt x="1356" y="1206"/>
                  </a:lnTo>
                  <a:lnTo>
                    <a:pt x="1362" y="1224"/>
                  </a:lnTo>
                  <a:lnTo>
                    <a:pt x="1362" y="1236"/>
                  </a:lnTo>
                  <a:lnTo>
                    <a:pt x="1368" y="1230"/>
                  </a:lnTo>
                  <a:lnTo>
                    <a:pt x="1374" y="1224"/>
                  </a:lnTo>
                  <a:lnTo>
                    <a:pt x="1374" y="1212"/>
                  </a:lnTo>
                  <a:lnTo>
                    <a:pt x="1374" y="1224"/>
                  </a:lnTo>
                  <a:lnTo>
                    <a:pt x="1374" y="1212"/>
                  </a:lnTo>
                  <a:lnTo>
                    <a:pt x="1380" y="1188"/>
                  </a:lnTo>
                  <a:lnTo>
                    <a:pt x="1380" y="1140"/>
                  </a:lnTo>
                  <a:lnTo>
                    <a:pt x="1380" y="1188"/>
                  </a:lnTo>
                  <a:lnTo>
                    <a:pt x="1380" y="1140"/>
                  </a:lnTo>
                  <a:lnTo>
                    <a:pt x="1386" y="1128"/>
                  </a:lnTo>
                  <a:lnTo>
                    <a:pt x="1386" y="1086"/>
                  </a:lnTo>
                  <a:lnTo>
                    <a:pt x="1386" y="1128"/>
                  </a:lnTo>
                  <a:lnTo>
                    <a:pt x="1386" y="1086"/>
                  </a:lnTo>
                  <a:lnTo>
                    <a:pt x="1392" y="1098"/>
                  </a:lnTo>
                  <a:lnTo>
                    <a:pt x="1392" y="1116"/>
                  </a:lnTo>
                  <a:lnTo>
                    <a:pt x="1398" y="1128"/>
                  </a:lnTo>
                  <a:lnTo>
                    <a:pt x="1398" y="1146"/>
                  </a:lnTo>
                  <a:lnTo>
                    <a:pt x="1398" y="1140"/>
                  </a:lnTo>
                  <a:lnTo>
                    <a:pt x="1404" y="1158"/>
                  </a:lnTo>
                  <a:lnTo>
                    <a:pt x="1404" y="1170"/>
                  </a:lnTo>
                  <a:lnTo>
                    <a:pt x="1410" y="1164"/>
                  </a:lnTo>
                  <a:lnTo>
                    <a:pt x="1410" y="1194"/>
                  </a:lnTo>
                  <a:lnTo>
                    <a:pt x="1416" y="1206"/>
                  </a:lnTo>
                  <a:lnTo>
                    <a:pt x="1416" y="1224"/>
                  </a:lnTo>
                  <a:lnTo>
                    <a:pt x="1422" y="1218"/>
                  </a:lnTo>
                  <a:lnTo>
                    <a:pt x="1422" y="1248"/>
                  </a:lnTo>
                  <a:lnTo>
                    <a:pt x="1428" y="1248"/>
                  </a:lnTo>
                  <a:lnTo>
                    <a:pt x="1428" y="1266"/>
                  </a:lnTo>
                  <a:lnTo>
                    <a:pt x="1434" y="1254"/>
                  </a:lnTo>
                  <a:lnTo>
                    <a:pt x="1434" y="1272"/>
                  </a:lnTo>
                  <a:lnTo>
                    <a:pt x="1440" y="1278"/>
                  </a:lnTo>
                  <a:lnTo>
                    <a:pt x="1440" y="1272"/>
                  </a:lnTo>
                  <a:lnTo>
                    <a:pt x="1440" y="1278"/>
                  </a:lnTo>
                  <a:lnTo>
                    <a:pt x="1440" y="1272"/>
                  </a:lnTo>
                  <a:lnTo>
                    <a:pt x="1446" y="1272"/>
                  </a:lnTo>
                  <a:lnTo>
                    <a:pt x="1446" y="1278"/>
                  </a:lnTo>
                  <a:lnTo>
                    <a:pt x="1452" y="1266"/>
                  </a:lnTo>
                  <a:lnTo>
                    <a:pt x="1452" y="1278"/>
                  </a:lnTo>
                  <a:lnTo>
                    <a:pt x="1458" y="1272"/>
                  </a:lnTo>
                  <a:lnTo>
                    <a:pt x="1458" y="1278"/>
                  </a:lnTo>
                  <a:lnTo>
                    <a:pt x="1464" y="1272"/>
                  </a:lnTo>
                  <a:lnTo>
                    <a:pt x="1464" y="1278"/>
                  </a:lnTo>
                  <a:lnTo>
                    <a:pt x="1464" y="1272"/>
                  </a:lnTo>
                  <a:lnTo>
                    <a:pt x="1470" y="1272"/>
                  </a:lnTo>
                  <a:lnTo>
                    <a:pt x="1476" y="1278"/>
                  </a:lnTo>
                  <a:lnTo>
                    <a:pt x="1476" y="1284"/>
                  </a:lnTo>
                  <a:lnTo>
                    <a:pt x="1476" y="1278"/>
                  </a:lnTo>
                  <a:lnTo>
                    <a:pt x="1482" y="1278"/>
                  </a:lnTo>
                  <a:lnTo>
                    <a:pt x="1488" y="1284"/>
                  </a:lnTo>
                  <a:lnTo>
                    <a:pt x="1488" y="1272"/>
                  </a:lnTo>
                  <a:lnTo>
                    <a:pt x="1488" y="1284"/>
                  </a:lnTo>
                  <a:lnTo>
                    <a:pt x="1488" y="1272"/>
                  </a:lnTo>
                  <a:lnTo>
                    <a:pt x="1494" y="1266"/>
                  </a:lnTo>
                  <a:lnTo>
                    <a:pt x="1494" y="1242"/>
                  </a:lnTo>
                  <a:lnTo>
                    <a:pt x="1494" y="1266"/>
                  </a:lnTo>
                  <a:lnTo>
                    <a:pt x="1494" y="1242"/>
                  </a:lnTo>
                  <a:lnTo>
                    <a:pt x="1500" y="1236"/>
                  </a:lnTo>
                  <a:lnTo>
                    <a:pt x="1500" y="1224"/>
                  </a:lnTo>
                  <a:lnTo>
                    <a:pt x="1500" y="1236"/>
                  </a:lnTo>
                  <a:lnTo>
                    <a:pt x="1500" y="1224"/>
                  </a:lnTo>
                  <a:lnTo>
                    <a:pt x="1506" y="1212"/>
                  </a:lnTo>
                  <a:lnTo>
                    <a:pt x="1506" y="1200"/>
                  </a:lnTo>
                  <a:lnTo>
                    <a:pt x="1506" y="1212"/>
                  </a:lnTo>
                  <a:lnTo>
                    <a:pt x="1506" y="1206"/>
                  </a:lnTo>
                  <a:lnTo>
                    <a:pt x="1512" y="1200"/>
                  </a:lnTo>
                  <a:lnTo>
                    <a:pt x="1518" y="1188"/>
                  </a:lnTo>
                  <a:lnTo>
                    <a:pt x="1518" y="1212"/>
                  </a:lnTo>
                  <a:lnTo>
                    <a:pt x="1524" y="1212"/>
                  </a:lnTo>
                  <a:lnTo>
                    <a:pt x="1524" y="1206"/>
                  </a:lnTo>
                  <a:lnTo>
                    <a:pt x="1524" y="1212"/>
                  </a:lnTo>
                  <a:lnTo>
                    <a:pt x="1524" y="1206"/>
                  </a:lnTo>
                  <a:lnTo>
                    <a:pt x="1530" y="1212"/>
                  </a:lnTo>
                  <a:lnTo>
                    <a:pt x="1530" y="1230"/>
                  </a:lnTo>
                  <a:lnTo>
                    <a:pt x="1536" y="1224"/>
                  </a:lnTo>
                  <a:lnTo>
                    <a:pt x="1536" y="1236"/>
                  </a:lnTo>
                  <a:lnTo>
                    <a:pt x="1542" y="1242"/>
                  </a:lnTo>
                  <a:lnTo>
                    <a:pt x="1542" y="1254"/>
                  </a:lnTo>
                  <a:lnTo>
                    <a:pt x="1548" y="1248"/>
                  </a:lnTo>
                  <a:lnTo>
                    <a:pt x="1548" y="1260"/>
                  </a:lnTo>
                  <a:lnTo>
                    <a:pt x="1554" y="1254"/>
                  </a:lnTo>
                  <a:lnTo>
                    <a:pt x="1554" y="1260"/>
                  </a:lnTo>
                  <a:lnTo>
                    <a:pt x="1560" y="1266"/>
                  </a:lnTo>
                  <a:lnTo>
                    <a:pt x="1560" y="1278"/>
                  </a:lnTo>
                  <a:lnTo>
                    <a:pt x="1566" y="1272"/>
                  </a:lnTo>
                  <a:lnTo>
                    <a:pt x="1566" y="1278"/>
                  </a:lnTo>
                  <a:lnTo>
                    <a:pt x="1572" y="1272"/>
                  </a:lnTo>
                  <a:lnTo>
                    <a:pt x="1572" y="1278"/>
                  </a:lnTo>
                  <a:lnTo>
                    <a:pt x="1578" y="1284"/>
                  </a:lnTo>
                  <a:lnTo>
                    <a:pt x="1584" y="1278"/>
                  </a:lnTo>
                  <a:lnTo>
                    <a:pt x="1584" y="1272"/>
                  </a:lnTo>
                  <a:lnTo>
                    <a:pt x="1584" y="1284"/>
                  </a:lnTo>
                  <a:lnTo>
                    <a:pt x="1584" y="1272"/>
                  </a:lnTo>
                  <a:lnTo>
                    <a:pt x="1590" y="1272"/>
                  </a:lnTo>
                  <a:lnTo>
                    <a:pt x="1590" y="1284"/>
                  </a:lnTo>
                  <a:lnTo>
                    <a:pt x="1590" y="1278"/>
                  </a:lnTo>
                  <a:lnTo>
                    <a:pt x="1596" y="1266"/>
                  </a:lnTo>
                  <a:lnTo>
                    <a:pt x="1596" y="1260"/>
                  </a:lnTo>
                  <a:lnTo>
                    <a:pt x="1596" y="1272"/>
                  </a:lnTo>
                  <a:lnTo>
                    <a:pt x="1596" y="1260"/>
                  </a:lnTo>
                  <a:lnTo>
                    <a:pt x="1602" y="1254"/>
                  </a:lnTo>
                  <a:lnTo>
                    <a:pt x="1602" y="1248"/>
                  </a:lnTo>
                  <a:lnTo>
                    <a:pt x="1602" y="1254"/>
                  </a:lnTo>
                  <a:lnTo>
                    <a:pt x="1602" y="1248"/>
                  </a:lnTo>
                  <a:lnTo>
                    <a:pt x="1608" y="1248"/>
                  </a:lnTo>
                  <a:lnTo>
                    <a:pt x="1608" y="1242"/>
                  </a:lnTo>
                  <a:lnTo>
                    <a:pt x="1608" y="1254"/>
                  </a:lnTo>
                  <a:lnTo>
                    <a:pt x="1614" y="1260"/>
                  </a:lnTo>
                  <a:lnTo>
                    <a:pt x="1614" y="1266"/>
                  </a:lnTo>
                  <a:lnTo>
                    <a:pt x="1620" y="1266"/>
                  </a:lnTo>
                  <a:lnTo>
                    <a:pt x="1620" y="1278"/>
                  </a:lnTo>
                  <a:lnTo>
                    <a:pt x="1626" y="1284"/>
                  </a:lnTo>
                  <a:lnTo>
                    <a:pt x="1626" y="1278"/>
                  </a:lnTo>
                  <a:lnTo>
                    <a:pt x="1626" y="1284"/>
                  </a:lnTo>
                  <a:lnTo>
                    <a:pt x="1626" y="1278"/>
                  </a:lnTo>
                  <a:lnTo>
                    <a:pt x="1632" y="1278"/>
                  </a:lnTo>
                  <a:lnTo>
                    <a:pt x="1632" y="1284"/>
                  </a:lnTo>
                  <a:lnTo>
                    <a:pt x="1638" y="1284"/>
                  </a:lnTo>
                  <a:lnTo>
                    <a:pt x="1638" y="1290"/>
                  </a:lnTo>
                  <a:lnTo>
                    <a:pt x="1644" y="1284"/>
                  </a:lnTo>
                  <a:lnTo>
                    <a:pt x="1644" y="1290"/>
                  </a:lnTo>
                  <a:lnTo>
                    <a:pt x="1650" y="1284"/>
                  </a:lnTo>
                  <a:lnTo>
                    <a:pt x="1650" y="1278"/>
                  </a:lnTo>
                  <a:lnTo>
                    <a:pt x="1650" y="1290"/>
                  </a:lnTo>
                  <a:lnTo>
                    <a:pt x="1656" y="1278"/>
                  </a:lnTo>
                  <a:lnTo>
                    <a:pt x="1656" y="1272"/>
                  </a:lnTo>
                  <a:lnTo>
                    <a:pt x="1656" y="1278"/>
                  </a:lnTo>
                  <a:lnTo>
                    <a:pt x="1656" y="1272"/>
                  </a:lnTo>
                  <a:lnTo>
                    <a:pt x="1662" y="1272"/>
                  </a:lnTo>
                  <a:lnTo>
                    <a:pt x="1662" y="1266"/>
                  </a:lnTo>
                  <a:lnTo>
                    <a:pt x="1662" y="1272"/>
                  </a:lnTo>
                  <a:lnTo>
                    <a:pt x="1662" y="1266"/>
                  </a:lnTo>
                  <a:lnTo>
                    <a:pt x="1668" y="1260"/>
                  </a:lnTo>
                  <a:lnTo>
                    <a:pt x="1674" y="1260"/>
                  </a:lnTo>
                  <a:lnTo>
                    <a:pt x="1674" y="1248"/>
                  </a:lnTo>
                  <a:lnTo>
                    <a:pt x="1674" y="1260"/>
                  </a:lnTo>
                  <a:lnTo>
                    <a:pt x="1674" y="1254"/>
                  </a:lnTo>
                  <a:lnTo>
                    <a:pt x="1680" y="1260"/>
                  </a:lnTo>
                  <a:lnTo>
                    <a:pt x="1686" y="1266"/>
                  </a:lnTo>
                  <a:lnTo>
                    <a:pt x="1686" y="1272"/>
                  </a:lnTo>
                  <a:lnTo>
                    <a:pt x="1692" y="1266"/>
                  </a:lnTo>
                  <a:lnTo>
                    <a:pt x="1692" y="1254"/>
                  </a:lnTo>
                  <a:lnTo>
                    <a:pt x="1692" y="1266"/>
                  </a:lnTo>
                  <a:lnTo>
                    <a:pt x="1692" y="1254"/>
                  </a:lnTo>
                  <a:lnTo>
                    <a:pt x="1698" y="1248"/>
                  </a:lnTo>
                  <a:lnTo>
                    <a:pt x="1698" y="1230"/>
                  </a:lnTo>
                  <a:lnTo>
                    <a:pt x="1698" y="1248"/>
                  </a:lnTo>
                  <a:lnTo>
                    <a:pt x="1698" y="1230"/>
                  </a:lnTo>
                  <a:lnTo>
                    <a:pt x="1704" y="1242"/>
                  </a:lnTo>
                  <a:lnTo>
                    <a:pt x="1704" y="1224"/>
                  </a:lnTo>
                  <a:lnTo>
                    <a:pt x="1704" y="1242"/>
                  </a:lnTo>
                  <a:lnTo>
                    <a:pt x="1704" y="1236"/>
                  </a:lnTo>
                  <a:lnTo>
                    <a:pt x="1710" y="1224"/>
                  </a:lnTo>
                  <a:lnTo>
                    <a:pt x="1710" y="1242"/>
                  </a:lnTo>
                  <a:lnTo>
                    <a:pt x="1716" y="1254"/>
                  </a:lnTo>
                  <a:lnTo>
                    <a:pt x="1722" y="1266"/>
                  </a:lnTo>
                  <a:lnTo>
                    <a:pt x="1722" y="1278"/>
                  </a:lnTo>
                  <a:lnTo>
                    <a:pt x="1728" y="1284"/>
                  </a:lnTo>
                  <a:lnTo>
                    <a:pt x="1728" y="1278"/>
                  </a:lnTo>
                  <a:lnTo>
                    <a:pt x="1728" y="1284"/>
                  </a:lnTo>
                  <a:lnTo>
                    <a:pt x="1728" y="1278"/>
                  </a:lnTo>
                  <a:lnTo>
                    <a:pt x="1734" y="1284"/>
                  </a:lnTo>
                  <a:lnTo>
                    <a:pt x="1734" y="1278"/>
                  </a:lnTo>
                  <a:lnTo>
                    <a:pt x="1734" y="1284"/>
                  </a:lnTo>
                  <a:lnTo>
                    <a:pt x="1734" y="1278"/>
                  </a:lnTo>
                  <a:lnTo>
                    <a:pt x="1740" y="1290"/>
                  </a:lnTo>
                  <a:lnTo>
                    <a:pt x="1740" y="1278"/>
                  </a:lnTo>
                  <a:lnTo>
                    <a:pt x="1740" y="1290"/>
                  </a:lnTo>
                  <a:lnTo>
                    <a:pt x="1740" y="1278"/>
                  </a:lnTo>
                  <a:lnTo>
                    <a:pt x="1746" y="1284"/>
                  </a:lnTo>
                  <a:lnTo>
                    <a:pt x="1746" y="1278"/>
                  </a:lnTo>
                  <a:lnTo>
                    <a:pt x="1746" y="1290"/>
                  </a:lnTo>
                  <a:lnTo>
                    <a:pt x="1746" y="1284"/>
                  </a:lnTo>
                  <a:lnTo>
                    <a:pt x="1752" y="1290"/>
                  </a:lnTo>
                  <a:lnTo>
                    <a:pt x="1752" y="1296"/>
                  </a:lnTo>
                  <a:lnTo>
                    <a:pt x="1758" y="1278"/>
                  </a:lnTo>
                  <a:lnTo>
                    <a:pt x="1758" y="1290"/>
                  </a:lnTo>
                  <a:lnTo>
                    <a:pt x="1764" y="1290"/>
                  </a:lnTo>
                  <a:lnTo>
                    <a:pt x="1770" y="1290"/>
                  </a:lnTo>
                  <a:lnTo>
                    <a:pt x="1770" y="1284"/>
                  </a:lnTo>
                  <a:lnTo>
                    <a:pt x="1770" y="1290"/>
                  </a:lnTo>
                  <a:lnTo>
                    <a:pt x="1776" y="1284"/>
                  </a:lnTo>
                  <a:lnTo>
                    <a:pt x="1782" y="1290"/>
                  </a:lnTo>
                  <a:lnTo>
                    <a:pt x="1782" y="1284"/>
                  </a:lnTo>
                  <a:lnTo>
                    <a:pt x="1782" y="1290"/>
                  </a:lnTo>
                  <a:lnTo>
                    <a:pt x="1782" y="1284"/>
                  </a:lnTo>
                  <a:lnTo>
                    <a:pt x="1788" y="1284"/>
                  </a:lnTo>
                  <a:lnTo>
                    <a:pt x="1788" y="1272"/>
                  </a:lnTo>
                  <a:lnTo>
                    <a:pt x="1788" y="1284"/>
                  </a:lnTo>
                  <a:lnTo>
                    <a:pt x="1788" y="1272"/>
                  </a:lnTo>
                  <a:lnTo>
                    <a:pt x="1794" y="1272"/>
                  </a:lnTo>
                  <a:lnTo>
                    <a:pt x="1794" y="1260"/>
                  </a:lnTo>
                  <a:lnTo>
                    <a:pt x="1794" y="1272"/>
                  </a:lnTo>
                  <a:lnTo>
                    <a:pt x="1794" y="1260"/>
                  </a:lnTo>
                  <a:lnTo>
                    <a:pt x="1800" y="1266"/>
                  </a:lnTo>
                  <a:lnTo>
                    <a:pt x="1800" y="1278"/>
                  </a:lnTo>
                  <a:lnTo>
                    <a:pt x="1800" y="1266"/>
                  </a:lnTo>
                  <a:lnTo>
                    <a:pt x="1806" y="1272"/>
                  </a:lnTo>
                  <a:lnTo>
                    <a:pt x="1806" y="1278"/>
                  </a:lnTo>
                  <a:lnTo>
                    <a:pt x="1812" y="1284"/>
                  </a:lnTo>
                  <a:lnTo>
                    <a:pt x="1812" y="1290"/>
                  </a:lnTo>
                  <a:lnTo>
                    <a:pt x="1812" y="1284"/>
                  </a:lnTo>
                  <a:lnTo>
                    <a:pt x="1818" y="1290"/>
                  </a:lnTo>
                  <a:lnTo>
                    <a:pt x="1818" y="1272"/>
                  </a:lnTo>
                  <a:lnTo>
                    <a:pt x="1818" y="1290"/>
                  </a:lnTo>
                  <a:lnTo>
                    <a:pt x="1818" y="1284"/>
                  </a:lnTo>
                  <a:lnTo>
                    <a:pt x="1824" y="1284"/>
                  </a:lnTo>
                  <a:lnTo>
                    <a:pt x="1824" y="1290"/>
                  </a:lnTo>
                  <a:lnTo>
                    <a:pt x="1830" y="1296"/>
                  </a:lnTo>
                  <a:lnTo>
                    <a:pt x="1830" y="1284"/>
                  </a:lnTo>
                  <a:lnTo>
                    <a:pt x="1830" y="1296"/>
                  </a:lnTo>
                  <a:lnTo>
                    <a:pt x="1830" y="1284"/>
                  </a:lnTo>
                  <a:lnTo>
                    <a:pt x="1836" y="1290"/>
                  </a:lnTo>
                  <a:lnTo>
                    <a:pt x="1836" y="1284"/>
                  </a:lnTo>
                  <a:lnTo>
                    <a:pt x="1836" y="1290"/>
                  </a:lnTo>
                  <a:lnTo>
                    <a:pt x="1836" y="1284"/>
                  </a:lnTo>
                  <a:lnTo>
                    <a:pt x="1842" y="1290"/>
                  </a:lnTo>
                  <a:lnTo>
                    <a:pt x="1842" y="1278"/>
                  </a:lnTo>
                  <a:lnTo>
                    <a:pt x="1842" y="1290"/>
                  </a:lnTo>
                  <a:lnTo>
                    <a:pt x="1842" y="1284"/>
                  </a:lnTo>
                  <a:lnTo>
                    <a:pt x="1848" y="1284"/>
                  </a:lnTo>
                  <a:lnTo>
                    <a:pt x="1854" y="1278"/>
                  </a:lnTo>
                  <a:lnTo>
                    <a:pt x="1854" y="1272"/>
                  </a:lnTo>
                  <a:lnTo>
                    <a:pt x="1854" y="1278"/>
                  </a:lnTo>
                  <a:lnTo>
                    <a:pt x="1860" y="1278"/>
                  </a:lnTo>
                  <a:lnTo>
                    <a:pt x="1866" y="1272"/>
                  </a:lnTo>
                  <a:lnTo>
                    <a:pt x="1866" y="1266"/>
                  </a:lnTo>
                  <a:lnTo>
                    <a:pt x="1866" y="1272"/>
                  </a:lnTo>
                  <a:lnTo>
                    <a:pt x="1866" y="1266"/>
                  </a:lnTo>
                  <a:lnTo>
                    <a:pt x="1872" y="1272"/>
                  </a:lnTo>
                  <a:lnTo>
                    <a:pt x="1872" y="1266"/>
                  </a:lnTo>
                  <a:lnTo>
                    <a:pt x="1872" y="1272"/>
                  </a:lnTo>
                  <a:lnTo>
                    <a:pt x="1878" y="1272"/>
                  </a:lnTo>
                  <a:lnTo>
                    <a:pt x="1878" y="1260"/>
                  </a:lnTo>
                  <a:lnTo>
                    <a:pt x="1878" y="1272"/>
                  </a:lnTo>
                  <a:lnTo>
                    <a:pt x="1878" y="1260"/>
                  </a:lnTo>
                  <a:lnTo>
                    <a:pt x="1884" y="1266"/>
                  </a:lnTo>
                  <a:lnTo>
                    <a:pt x="1884" y="1260"/>
                  </a:lnTo>
                  <a:lnTo>
                    <a:pt x="1884" y="1266"/>
                  </a:lnTo>
                  <a:lnTo>
                    <a:pt x="1890" y="1266"/>
                  </a:lnTo>
                  <a:lnTo>
                    <a:pt x="1890" y="1260"/>
                  </a:lnTo>
                  <a:lnTo>
                    <a:pt x="1890" y="1266"/>
                  </a:lnTo>
                  <a:lnTo>
                    <a:pt x="1896" y="1266"/>
                  </a:lnTo>
                  <a:lnTo>
                    <a:pt x="1902" y="1266"/>
                  </a:lnTo>
                  <a:lnTo>
                    <a:pt x="1902" y="1272"/>
                  </a:lnTo>
                  <a:lnTo>
                    <a:pt x="1908" y="1278"/>
                  </a:lnTo>
                  <a:lnTo>
                    <a:pt x="1908" y="1272"/>
                  </a:lnTo>
                  <a:lnTo>
                    <a:pt x="1908" y="1290"/>
                  </a:lnTo>
                  <a:lnTo>
                    <a:pt x="1908" y="1278"/>
                  </a:lnTo>
                  <a:lnTo>
                    <a:pt x="1914" y="1284"/>
                  </a:lnTo>
                  <a:lnTo>
                    <a:pt x="1914" y="1278"/>
                  </a:lnTo>
                  <a:lnTo>
                    <a:pt x="1914" y="1284"/>
                  </a:lnTo>
                  <a:lnTo>
                    <a:pt x="1914" y="1278"/>
                  </a:lnTo>
                  <a:lnTo>
                    <a:pt x="1920" y="1278"/>
                  </a:lnTo>
                  <a:lnTo>
                    <a:pt x="1920" y="1284"/>
                  </a:lnTo>
                  <a:lnTo>
                    <a:pt x="1920" y="1278"/>
                  </a:lnTo>
                  <a:lnTo>
                    <a:pt x="1926" y="1284"/>
                  </a:lnTo>
                  <a:lnTo>
                    <a:pt x="1926" y="1272"/>
                  </a:lnTo>
                  <a:lnTo>
                    <a:pt x="1926" y="1284"/>
                  </a:lnTo>
                  <a:lnTo>
                    <a:pt x="1926" y="1272"/>
                  </a:lnTo>
                  <a:lnTo>
                    <a:pt x="1932" y="1278"/>
                  </a:lnTo>
                  <a:lnTo>
                    <a:pt x="1932" y="1284"/>
                  </a:lnTo>
                  <a:lnTo>
                    <a:pt x="1938" y="1290"/>
                  </a:lnTo>
                  <a:lnTo>
                    <a:pt x="1938" y="1278"/>
                  </a:lnTo>
                  <a:lnTo>
                    <a:pt x="1938" y="1290"/>
                  </a:lnTo>
                  <a:lnTo>
                    <a:pt x="1938" y="1278"/>
                  </a:lnTo>
                  <a:lnTo>
                    <a:pt x="1944" y="1278"/>
                  </a:lnTo>
                  <a:lnTo>
                    <a:pt x="1944" y="1290"/>
                  </a:lnTo>
                  <a:lnTo>
                    <a:pt x="1950" y="1278"/>
                  </a:lnTo>
                  <a:lnTo>
                    <a:pt x="1950" y="1272"/>
                  </a:lnTo>
                  <a:lnTo>
                    <a:pt x="1950" y="1284"/>
                  </a:lnTo>
                  <a:lnTo>
                    <a:pt x="1956" y="1272"/>
                  </a:lnTo>
                  <a:lnTo>
                    <a:pt x="1956" y="1260"/>
                  </a:lnTo>
                  <a:lnTo>
                    <a:pt x="1956" y="1272"/>
                  </a:lnTo>
                  <a:lnTo>
                    <a:pt x="1956" y="1260"/>
                  </a:lnTo>
                  <a:lnTo>
                    <a:pt x="1962" y="1266"/>
                  </a:lnTo>
                  <a:lnTo>
                    <a:pt x="1962" y="1254"/>
                  </a:lnTo>
                  <a:lnTo>
                    <a:pt x="1962" y="1266"/>
                  </a:lnTo>
                  <a:lnTo>
                    <a:pt x="1962" y="1254"/>
                  </a:lnTo>
                  <a:lnTo>
                    <a:pt x="1968" y="1260"/>
                  </a:lnTo>
                  <a:lnTo>
                    <a:pt x="1968" y="1266"/>
                  </a:lnTo>
                  <a:lnTo>
                    <a:pt x="1974" y="1272"/>
                  </a:lnTo>
                  <a:lnTo>
                    <a:pt x="1974" y="1266"/>
                  </a:lnTo>
                  <a:lnTo>
                    <a:pt x="1974" y="1272"/>
                  </a:lnTo>
                  <a:lnTo>
                    <a:pt x="1980" y="1278"/>
                  </a:lnTo>
                  <a:lnTo>
                    <a:pt x="1986" y="1272"/>
                  </a:lnTo>
                  <a:lnTo>
                    <a:pt x="1986" y="1266"/>
                  </a:lnTo>
                  <a:lnTo>
                    <a:pt x="1986" y="1272"/>
                  </a:lnTo>
                  <a:lnTo>
                    <a:pt x="1986" y="1266"/>
                  </a:lnTo>
                  <a:lnTo>
                    <a:pt x="1992" y="1266"/>
                  </a:lnTo>
                  <a:lnTo>
                    <a:pt x="1998" y="1260"/>
                  </a:lnTo>
                  <a:lnTo>
                    <a:pt x="1998" y="1272"/>
                  </a:lnTo>
                  <a:lnTo>
                    <a:pt x="2004" y="1272"/>
                  </a:lnTo>
                  <a:lnTo>
                    <a:pt x="2004" y="1278"/>
                  </a:lnTo>
                  <a:lnTo>
                    <a:pt x="2004" y="1272"/>
                  </a:lnTo>
                  <a:lnTo>
                    <a:pt x="2010" y="1278"/>
                  </a:lnTo>
                  <a:lnTo>
                    <a:pt x="2010" y="1260"/>
                  </a:lnTo>
                  <a:lnTo>
                    <a:pt x="2010" y="1278"/>
                  </a:lnTo>
                  <a:lnTo>
                    <a:pt x="2010" y="1260"/>
                  </a:lnTo>
                  <a:lnTo>
                    <a:pt x="2016" y="1272"/>
                  </a:lnTo>
                  <a:lnTo>
                    <a:pt x="2016" y="1278"/>
                  </a:lnTo>
                  <a:lnTo>
                    <a:pt x="2022" y="1278"/>
                  </a:lnTo>
                  <a:lnTo>
                    <a:pt x="2022" y="1272"/>
                  </a:lnTo>
                  <a:lnTo>
                    <a:pt x="2022" y="1278"/>
                  </a:lnTo>
                  <a:lnTo>
                    <a:pt x="2022" y="1272"/>
                  </a:lnTo>
                  <a:lnTo>
                    <a:pt x="2028" y="1272"/>
                  </a:lnTo>
                  <a:lnTo>
                    <a:pt x="2028" y="1266"/>
                  </a:lnTo>
                  <a:lnTo>
                    <a:pt x="2028" y="1272"/>
                  </a:lnTo>
                  <a:lnTo>
                    <a:pt x="2028" y="1266"/>
                  </a:lnTo>
                  <a:lnTo>
                    <a:pt x="2034" y="1260"/>
                  </a:lnTo>
                  <a:lnTo>
                    <a:pt x="2034" y="1254"/>
                  </a:lnTo>
                  <a:lnTo>
                    <a:pt x="2034" y="1260"/>
                  </a:lnTo>
                  <a:lnTo>
                    <a:pt x="2034" y="1254"/>
                  </a:lnTo>
                  <a:lnTo>
                    <a:pt x="2040" y="1260"/>
                  </a:lnTo>
                  <a:lnTo>
                    <a:pt x="2040" y="1272"/>
                  </a:lnTo>
                  <a:lnTo>
                    <a:pt x="2040" y="1266"/>
                  </a:lnTo>
                  <a:lnTo>
                    <a:pt x="2046" y="1266"/>
                  </a:lnTo>
                  <a:lnTo>
                    <a:pt x="2046" y="1272"/>
                  </a:lnTo>
                  <a:lnTo>
                    <a:pt x="2046" y="1266"/>
                  </a:lnTo>
                  <a:lnTo>
                    <a:pt x="2052" y="1278"/>
                  </a:lnTo>
                  <a:lnTo>
                    <a:pt x="2052" y="1272"/>
                  </a:lnTo>
                  <a:lnTo>
                    <a:pt x="2052" y="1278"/>
                  </a:lnTo>
                  <a:lnTo>
                    <a:pt x="2052" y="1272"/>
                  </a:lnTo>
                  <a:lnTo>
                    <a:pt x="2058" y="1266"/>
                  </a:lnTo>
                  <a:lnTo>
                    <a:pt x="2058" y="1254"/>
                  </a:lnTo>
                  <a:lnTo>
                    <a:pt x="2058" y="1272"/>
                  </a:lnTo>
                  <a:lnTo>
                    <a:pt x="2058" y="1254"/>
                  </a:lnTo>
                  <a:lnTo>
                    <a:pt x="2064" y="1260"/>
                  </a:lnTo>
                  <a:lnTo>
                    <a:pt x="2064" y="1266"/>
                  </a:lnTo>
                  <a:lnTo>
                    <a:pt x="2064" y="1260"/>
                  </a:lnTo>
                  <a:lnTo>
                    <a:pt x="2070" y="1260"/>
                  </a:lnTo>
                  <a:lnTo>
                    <a:pt x="2070" y="1266"/>
                  </a:lnTo>
                  <a:lnTo>
                    <a:pt x="2076" y="1260"/>
                  </a:lnTo>
                  <a:lnTo>
                    <a:pt x="2076" y="1254"/>
                  </a:lnTo>
                  <a:lnTo>
                    <a:pt x="2076" y="1260"/>
                  </a:lnTo>
                  <a:lnTo>
                    <a:pt x="2076" y="1254"/>
                  </a:lnTo>
                  <a:lnTo>
                    <a:pt x="2082" y="1254"/>
                  </a:lnTo>
                  <a:lnTo>
                    <a:pt x="2082" y="1248"/>
                  </a:lnTo>
                  <a:lnTo>
                    <a:pt x="2082" y="1254"/>
                  </a:lnTo>
                  <a:lnTo>
                    <a:pt x="2082" y="1248"/>
                  </a:lnTo>
                  <a:lnTo>
                    <a:pt x="2088" y="1242"/>
                  </a:lnTo>
                  <a:lnTo>
                    <a:pt x="2088" y="1248"/>
                  </a:lnTo>
                  <a:lnTo>
                    <a:pt x="2094" y="1248"/>
                  </a:lnTo>
                  <a:lnTo>
                    <a:pt x="2094" y="1236"/>
                  </a:lnTo>
                  <a:lnTo>
                    <a:pt x="2094" y="1248"/>
                  </a:lnTo>
                  <a:lnTo>
                    <a:pt x="2100" y="1248"/>
                  </a:lnTo>
                  <a:lnTo>
                    <a:pt x="2100" y="1254"/>
                  </a:lnTo>
                  <a:lnTo>
                    <a:pt x="2100" y="1248"/>
                  </a:lnTo>
                  <a:lnTo>
                    <a:pt x="2106" y="1248"/>
                  </a:lnTo>
                  <a:lnTo>
                    <a:pt x="2106" y="1254"/>
                  </a:lnTo>
                  <a:lnTo>
                    <a:pt x="2112" y="1242"/>
                  </a:lnTo>
                  <a:lnTo>
                    <a:pt x="2112" y="1248"/>
                  </a:lnTo>
                  <a:lnTo>
                    <a:pt x="2118" y="1248"/>
                  </a:lnTo>
                  <a:lnTo>
                    <a:pt x="2118" y="1260"/>
                  </a:lnTo>
                  <a:lnTo>
                    <a:pt x="2124" y="1254"/>
                  </a:lnTo>
                  <a:lnTo>
                    <a:pt x="2124" y="1260"/>
                  </a:lnTo>
                  <a:lnTo>
                    <a:pt x="2130" y="1260"/>
                  </a:lnTo>
                  <a:lnTo>
                    <a:pt x="2130" y="1254"/>
                  </a:lnTo>
                  <a:lnTo>
                    <a:pt x="2130" y="1260"/>
                  </a:lnTo>
                  <a:lnTo>
                    <a:pt x="2130" y="1254"/>
                  </a:lnTo>
                  <a:lnTo>
                    <a:pt x="2136" y="1254"/>
                  </a:lnTo>
                  <a:lnTo>
                    <a:pt x="2136" y="1236"/>
                  </a:lnTo>
                  <a:lnTo>
                    <a:pt x="2136" y="1254"/>
                  </a:lnTo>
                  <a:lnTo>
                    <a:pt x="2136" y="1236"/>
                  </a:lnTo>
                  <a:lnTo>
                    <a:pt x="2142" y="1248"/>
                  </a:lnTo>
                  <a:lnTo>
                    <a:pt x="2142" y="1236"/>
                  </a:lnTo>
                  <a:lnTo>
                    <a:pt x="2142" y="1248"/>
                  </a:lnTo>
                  <a:lnTo>
                    <a:pt x="2142" y="1236"/>
                  </a:lnTo>
                  <a:lnTo>
                    <a:pt x="2148" y="1230"/>
                  </a:lnTo>
                  <a:lnTo>
                    <a:pt x="2148" y="1224"/>
                  </a:lnTo>
                  <a:lnTo>
                    <a:pt x="2148" y="1230"/>
                  </a:lnTo>
                  <a:lnTo>
                    <a:pt x="2154" y="1218"/>
                  </a:lnTo>
                  <a:lnTo>
                    <a:pt x="2154" y="1206"/>
                  </a:lnTo>
                  <a:lnTo>
                    <a:pt x="2154" y="1218"/>
                  </a:lnTo>
                  <a:lnTo>
                    <a:pt x="2154" y="1206"/>
                  </a:lnTo>
                  <a:lnTo>
                    <a:pt x="2160" y="1200"/>
                  </a:lnTo>
                  <a:lnTo>
                    <a:pt x="2160" y="1188"/>
                  </a:lnTo>
                  <a:lnTo>
                    <a:pt x="2160" y="1200"/>
                  </a:lnTo>
                  <a:lnTo>
                    <a:pt x="2160" y="1188"/>
                  </a:lnTo>
                  <a:lnTo>
                    <a:pt x="2166" y="1188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18" name="Freeform 38"/>
            <p:cNvSpPr>
              <a:spLocks/>
            </p:cNvSpPr>
            <p:nvPr/>
          </p:nvSpPr>
          <p:spPr bwMode="auto">
            <a:xfrm>
              <a:off x="8006459" y="1905000"/>
              <a:ext cx="1114425" cy="2600325"/>
            </a:xfrm>
            <a:custGeom>
              <a:avLst/>
              <a:gdLst>
                <a:gd name="T0" fmla="*/ 6 w 702"/>
                <a:gd name="T1" fmla="*/ 1518 h 1638"/>
                <a:gd name="T2" fmla="*/ 24 w 702"/>
                <a:gd name="T3" fmla="*/ 1494 h 1638"/>
                <a:gd name="T4" fmla="*/ 42 w 702"/>
                <a:gd name="T5" fmla="*/ 1542 h 1638"/>
                <a:gd name="T6" fmla="*/ 54 w 702"/>
                <a:gd name="T7" fmla="*/ 1524 h 1638"/>
                <a:gd name="T8" fmla="*/ 66 w 702"/>
                <a:gd name="T9" fmla="*/ 1404 h 1638"/>
                <a:gd name="T10" fmla="*/ 72 w 702"/>
                <a:gd name="T11" fmla="*/ 1344 h 1638"/>
                <a:gd name="T12" fmla="*/ 84 w 702"/>
                <a:gd name="T13" fmla="*/ 1272 h 1638"/>
                <a:gd name="T14" fmla="*/ 90 w 702"/>
                <a:gd name="T15" fmla="*/ 1098 h 1638"/>
                <a:gd name="T16" fmla="*/ 102 w 702"/>
                <a:gd name="T17" fmla="*/ 894 h 1638"/>
                <a:gd name="T18" fmla="*/ 114 w 702"/>
                <a:gd name="T19" fmla="*/ 1272 h 1638"/>
                <a:gd name="T20" fmla="*/ 132 w 702"/>
                <a:gd name="T21" fmla="*/ 1482 h 1638"/>
                <a:gd name="T22" fmla="*/ 144 w 702"/>
                <a:gd name="T23" fmla="*/ 1464 h 1638"/>
                <a:gd name="T24" fmla="*/ 156 w 702"/>
                <a:gd name="T25" fmla="*/ 1314 h 1638"/>
                <a:gd name="T26" fmla="*/ 162 w 702"/>
                <a:gd name="T27" fmla="*/ 1020 h 1638"/>
                <a:gd name="T28" fmla="*/ 174 w 702"/>
                <a:gd name="T29" fmla="*/ 234 h 1638"/>
                <a:gd name="T30" fmla="*/ 180 w 702"/>
                <a:gd name="T31" fmla="*/ 132 h 1638"/>
                <a:gd name="T32" fmla="*/ 198 w 702"/>
                <a:gd name="T33" fmla="*/ 1224 h 1638"/>
                <a:gd name="T34" fmla="*/ 216 w 702"/>
                <a:gd name="T35" fmla="*/ 1482 h 1638"/>
                <a:gd name="T36" fmla="*/ 228 w 702"/>
                <a:gd name="T37" fmla="*/ 1530 h 1638"/>
                <a:gd name="T38" fmla="*/ 240 w 702"/>
                <a:gd name="T39" fmla="*/ 1530 h 1638"/>
                <a:gd name="T40" fmla="*/ 252 w 702"/>
                <a:gd name="T41" fmla="*/ 966 h 1638"/>
                <a:gd name="T42" fmla="*/ 258 w 702"/>
                <a:gd name="T43" fmla="*/ 162 h 1638"/>
                <a:gd name="T44" fmla="*/ 276 w 702"/>
                <a:gd name="T45" fmla="*/ 666 h 1638"/>
                <a:gd name="T46" fmla="*/ 294 w 702"/>
                <a:gd name="T47" fmla="*/ 1482 h 1638"/>
                <a:gd name="T48" fmla="*/ 306 w 702"/>
                <a:gd name="T49" fmla="*/ 1488 h 1638"/>
                <a:gd name="T50" fmla="*/ 324 w 702"/>
                <a:gd name="T51" fmla="*/ 1566 h 1638"/>
                <a:gd name="T52" fmla="*/ 330 w 702"/>
                <a:gd name="T53" fmla="*/ 1560 h 1638"/>
                <a:gd name="T54" fmla="*/ 342 w 702"/>
                <a:gd name="T55" fmla="*/ 1434 h 1638"/>
                <a:gd name="T56" fmla="*/ 354 w 702"/>
                <a:gd name="T57" fmla="*/ 1434 h 1638"/>
                <a:gd name="T58" fmla="*/ 366 w 702"/>
                <a:gd name="T59" fmla="*/ 1536 h 1638"/>
                <a:gd name="T60" fmla="*/ 384 w 702"/>
                <a:gd name="T61" fmla="*/ 1566 h 1638"/>
                <a:gd name="T62" fmla="*/ 396 w 702"/>
                <a:gd name="T63" fmla="*/ 1566 h 1638"/>
                <a:gd name="T64" fmla="*/ 408 w 702"/>
                <a:gd name="T65" fmla="*/ 1572 h 1638"/>
                <a:gd name="T66" fmla="*/ 414 w 702"/>
                <a:gd name="T67" fmla="*/ 1566 h 1638"/>
                <a:gd name="T68" fmla="*/ 426 w 702"/>
                <a:gd name="T69" fmla="*/ 1536 h 1638"/>
                <a:gd name="T70" fmla="*/ 432 w 702"/>
                <a:gd name="T71" fmla="*/ 1536 h 1638"/>
                <a:gd name="T72" fmla="*/ 444 w 702"/>
                <a:gd name="T73" fmla="*/ 1020 h 1638"/>
                <a:gd name="T74" fmla="*/ 456 w 702"/>
                <a:gd name="T75" fmla="*/ 1260 h 1638"/>
                <a:gd name="T76" fmla="*/ 474 w 702"/>
                <a:gd name="T77" fmla="*/ 1512 h 1638"/>
                <a:gd name="T78" fmla="*/ 480 w 702"/>
                <a:gd name="T79" fmla="*/ 1506 h 1638"/>
                <a:gd name="T80" fmla="*/ 492 w 702"/>
                <a:gd name="T81" fmla="*/ 1500 h 1638"/>
                <a:gd name="T82" fmla="*/ 504 w 702"/>
                <a:gd name="T83" fmla="*/ 1518 h 1638"/>
                <a:gd name="T84" fmla="*/ 516 w 702"/>
                <a:gd name="T85" fmla="*/ 1440 h 1638"/>
                <a:gd name="T86" fmla="*/ 522 w 702"/>
                <a:gd name="T87" fmla="*/ 1410 h 1638"/>
                <a:gd name="T88" fmla="*/ 540 w 702"/>
                <a:gd name="T89" fmla="*/ 1500 h 1638"/>
                <a:gd name="T90" fmla="*/ 552 w 702"/>
                <a:gd name="T91" fmla="*/ 1512 h 1638"/>
                <a:gd name="T92" fmla="*/ 564 w 702"/>
                <a:gd name="T93" fmla="*/ 1536 h 1638"/>
                <a:gd name="T94" fmla="*/ 576 w 702"/>
                <a:gd name="T95" fmla="*/ 1542 h 1638"/>
                <a:gd name="T96" fmla="*/ 588 w 702"/>
                <a:gd name="T97" fmla="*/ 1536 h 1638"/>
                <a:gd name="T98" fmla="*/ 612 w 702"/>
                <a:gd name="T99" fmla="*/ 1536 h 1638"/>
                <a:gd name="T100" fmla="*/ 624 w 702"/>
                <a:gd name="T101" fmla="*/ 1524 h 1638"/>
                <a:gd name="T102" fmla="*/ 630 w 702"/>
                <a:gd name="T103" fmla="*/ 1416 h 1638"/>
                <a:gd name="T104" fmla="*/ 648 w 702"/>
                <a:gd name="T105" fmla="*/ 1620 h 1638"/>
                <a:gd name="T106" fmla="*/ 666 w 702"/>
                <a:gd name="T107" fmla="*/ 1638 h 1638"/>
                <a:gd name="T108" fmla="*/ 678 w 702"/>
                <a:gd name="T109" fmla="*/ 1632 h 1638"/>
                <a:gd name="T110" fmla="*/ 690 w 702"/>
                <a:gd name="T111" fmla="*/ 1614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02" h="1638">
                  <a:moveTo>
                    <a:pt x="0" y="1506"/>
                  </a:moveTo>
                  <a:lnTo>
                    <a:pt x="0" y="1500"/>
                  </a:lnTo>
                  <a:lnTo>
                    <a:pt x="0" y="1512"/>
                  </a:lnTo>
                  <a:lnTo>
                    <a:pt x="6" y="1512"/>
                  </a:lnTo>
                  <a:lnTo>
                    <a:pt x="6" y="1506"/>
                  </a:lnTo>
                  <a:lnTo>
                    <a:pt x="6" y="1518"/>
                  </a:lnTo>
                  <a:lnTo>
                    <a:pt x="6" y="1506"/>
                  </a:lnTo>
                  <a:lnTo>
                    <a:pt x="12" y="1494"/>
                  </a:lnTo>
                  <a:lnTo>
                    <a:pt x="18" y="1488"/>
                  </a:lnTo>
                  <a:lnTo>
                    <a:pt x="18" y="1494"/>
                  </a:lnTo>
                  <a:lnTo>
                    <a:pt x="24" y="1488"/>
                  </a:lnTo>
                  <a:lnTo>
                    <a:pt x="24" y="1494"/>
                  </a:lnTo>
                  <a:lnTo>
                    <a:pt x="30" y="1506"/>
                  </a:lnTo>
                  <a:lnTo>
                    <a:pt x="30" y="1518"/>
                  </a:lnTo>
                  <a:lnTo>
                    <a:pt x="36" y="1518"/>
                  </a:lnTo>
                  <a:lnTo>
                    <a:pt x="36" y="1524"/>
                  </a:lnTo>
                  <a:lnTo>
                    <a:pt x="42" y="1524"/>
                  </a:lnTo>
                  <a:lnTo>
                    <a:pt x="42" y="1542"/>
                  </a:lnTo>
                  <a:lnTo>
                    <a:pt x="48" y="1536"/>
                  </a:lnTo>
                  <a:lnTo>
                    <a:pt x="48" y="1542"/>
                  </a:lnTo>
                  <a:lnTo>
                    <a:pt x="54" y="1530"/>
                  </a:lnTo>
                  <a:lnTo>
                    <a:pt x="54" y="1524"/>
                  </a:lnTo>
                  <a:lnTo>
                    <a:pt x="54" y="1530"/>
                  </a:lnTo>
                  <a:lnTo>
                    <a:pt x="54" y="1524"/>
                  </a:lnTo>
                  <a:lnTo>
                    <a:pt x="60" y="1500"/>
                  </a:lnTo>
                  <a:lnTo>
                    <a:pt x="60" y="1476"/>
                  </a:lnTo>
                  <a:lnTo>
                    <a:pt x="60" y="1500"/>
                  </a:lnTo>
                  <a:lnTo>
                    <a:pt x="60" y="1476"/>
                  </a:lnTo>
                  <a:lnTo>
                    <a:pt x="66" y="1452"/>
                  </a:lnTo>
                  <a:lnTo>
                    <a:pt x="66" y="1404"/>
                  </a:lnTo>
                  <a:lnTo>
                    <a:pt x="66" y="1452"/>
                  </a:lnTo>
                  <a:lnTo>
                    <a:pt x="66" y="1404"/>
                  </a:lnTo>
                  <a:lnTo>
                    <a:pt x="72" y="1380"/>
                  </a:lnTo>
                  <a:lnTo>
                    <a:pt x="72" y="1344"/>
                  </a:lnTo>
                  <a:lnTo>
                    <a:pt x="72" y="1380"/>
                  </a:lnTo>
                  <a:lnTo>
                    <a:pt x="72" y="1344"/>
                  </a:lnTo>
                  <a:lnTo>
                    <a:pt x="78" y="1320"/>
                  </a:lnTo>
                  <a:lnTo>
                    <a:pt x="78" y="1296"/>
                  </a:lnTo>
                  <a:lnTo>
                    <a:pt x="78" y="1320"/>
                  </a:lnTo>
                  <a:lnTo>
                    <a:pt x="78" y="1296"/>
                  </a:lnTo>
                  <a:lnTo>
                    <a:pt x="84" y="1290"/>
                  </a:lnTo>
                  <a:lnTo>
                    <a:pt x="84" y="1272"/>
                  </a:lnTo>
                  <a:lnTo>
                    <a:pt x="84" y="1290"/>
                  </a:lnTo>
                  <a:lnTo>
                    <a:pt x="84" y="1272"/>
                  </a:lnTo>
                  <a:lnTo>
                    <a:pt x="90" y="1236"/>
                  </a:lnTo>
                  <a:lnTo>
                    <a:pt x="90" y="1098"/>
                  </a:lnTo>
                  <a:lnTo>
                    <a:pt x="90" y="1236"/>
                  </a:lnTo>
                  <a:lnTo>
                    <a:pt x="90" y="1098"/>
                  </a:lnTo>
                  <a:lnTo>
                    <a:pt x="96" y="1050"/>
                  </a:lnTo>
                  <a:lnTo>
                    <a:pt x="96" y="960"/>
                  </a:lnTo>
                  <a:lnTo>
                    <a:pt x="96" y="1050"/>
                  </a:lnTo>
                  <a:lnTo>
                    <a:pt x="96" y="960"/>
                  </a:lnTo>
                  <a:lnTo>
                    <a:pt x="102" y="948"/>
                  </a:lnTo>
                  <a:lnTo>
                    <a:pt x="102" y="894"/>
                  </a:lnTo>
                  <a:lnTo>
                    <a:pt x="102" y="948"/>
                  </a:lnTo>
                  <a:lnTo>
                    <a:pt x="102" y="894"/>
                  </a:lnTo>
                  <a:lnTo>
                    <a:pt x="108" y="948"/>
                  </a:lnTo>
                  <a:lnTo>
                    <a:pt x="108" y="1050"/>
                  </a:lnTo>
                  <a:lnTo>
                    <a:pt x="114" y="1116"/>
                  </a:lnTo>
                  <a:lnTo>
                    <a:pt x="114" y="1272"/>
                  </a:lnTo>
                  <a:lnTo>
                    <a:pt x="120" y="1314"/>
                  </a:lnTo>
                  <a:lnTo>
                    <a:pt x="120" y="1398"/>
                  </a:lnTo>
                  <a:lnTo>
                    <a:pt x="126" y="1428"/>
                  </a:lnTo>
                  <a:lnTo>
                    <a:pt x="126" y="1446"/>
                  </a:lnTo>
                  <a:lnTo>
                    <a:pt x="132" y="1458"/>
                  </a:lnTo>
                  <a:lnTo>
                    <a:pt x="132" y="1482"/>
                  </a:lnTo>
                  <a:lnTo>
                    <a:pt x="138" y="1470"/>
                  </a:lnTo>
                  <a:lnTo>
                    <a:pt x="138" y="1458"/>
                  </a:lnTo>
                  <a:lnTo>
                    <a:pt x="138" y="1470"/>
                  </a:lnTo>
                  <a:lnTo>
                    <a:pt x="144" y="1464"/>
                  </a:lnTo>
                  <a:lnTo>
                    <a:pt x="144" y="1440"/>
                  </a:lnTo>
                  <a:lnTo>
                    <a:pt x="144" y="1464"/>
                  </a:lnTo>
                  <a:lnTo>
                    <a:pt x="144" y="1440"/>
                  </a:lnTo>
                  <a:lnTo>
                    <a:pt x="150" y="1428"/>
                  </a:lnTo>
                  <a:lnTo>
                    <a:pt x="150" y="1386"/>
                  </a:lnTo>
                  <a:lnTo>
                    <a:pt x="150" y="1428"/>
                  </a:lnTo>
                  <a:lnTo>
                    <a:pt x="150" y="1386"/>
                  </a:lnTo>
                  <a:lnTo>
                    <a:pt x="156" y="1314"/>
                  </a:lnTo>
                  <a:lnTo>
                    <a:pt x="156" y="1140"/>
                  </a:lnTo>
                  <a:lnTo>
                    <a:pt x="156" y="1314"/>
                  </a:lnTo>
                  <a:lnTo>
                    <a:pt x="156" y="1140"/>
                  </a:lnTo>
                  <a:lnTo>
                    <a:pt x="162" y="1020"/>
                  </a:lnTo>
                  <a:lnTo>
                    <a:pt x="162" y="792"/>
                  </a:lnTo>
                  <a:lnTo>
                    <a:pt x="162" y="1020"/>
                  </a:lnTo>
                  <a:lnTo>
                    <a:pt x="162" y="792"/>
                  </a:lnTo>
                  <a:lnTo>
                    <a:pt x="168" y="666"/>
                  </a:lnTo>
                  <a:lnTo>
                    <a:pt x="168" y="384"/>
                  </a:lnTo>
                  <a:lnTo>
                    <a:pt x="168" y="666"/>
                  </a:lnTo>
                  <a:lnTo>
                    <a:pt x="168" y="384"/>
                  </a:lnTo>
                  <a:lnTo>
                    <a:pt x="174" y="234"/>
                  </a:lnTo>
                  <a:lnTo>
                    <a:pt x="174" y="66"/>
                  </a:lnTo>
                  <a:lnTo>
                    <a:pt x="174" y="234"/>
                  </a:lnTo>
                  <a:lnTo>
                    <a:pt x="174" y="66"/>
                  </a:lnTo>
                  <a:lnTo>
                    <a:pt x="180" y="36"/>
                  </a:lnTo>
                  <a:lnTo>
                    <a:pt x="180" y="30"/>
                  </a:lnTo>
                  <a:lnTo>
                    <a:pt x="180" y="132"/>
                  </a:lnTo>
                  <a:lnTo>
                    <a:pt x="186" y="204"/>
                  </a:lnTo>
                  <a:lnTo>
                    <a:pt x="186" y="366"/>
                  </a:lnTo>
                  <a:lnTo>
                    <a:pt x="192" y="528"/>
                  </a:lnTo>
                  <a:lnTo>
                    <a:pt x="192" y="870"/>
                  </a:lnTo>
                  <a:lnTo>
                    <a:pt x="198" y="990"/>
                  </a:lnTo>
                  <a:lnTo>
                    <a:pt x="198" y="1224"/>
                  </a:lnTo>
                  <a:lnTo>
                    <a:pt x="204" y="1314"/>
                  </a:lnTo>
                  <a:lnTo>
                    <a:pt x="204" y="1410"/>
                  </a:lnTo>
                  <a:lnTo>
                    <a:pt x="210" y="1422"/>
                  </a:lnTo>
                  <a:lnTo>
                    <a:pt x="210" y="1476"/>
                  </a:lnTo>
                  <a:lnTo>
                    <a:pt x="216" y="1488"/>
                  </a:lnTo>
                  <a:lnTo>
                    <a:pt x="216" y="1482"/>
                  </a:lnTo>
                  <a:lnTo>
                    <a:pt x="216" y="1500"/>
                  </a:lnTo>
                  <a:lnTo>
                    <a:pt x="222" y="1506"/>
                  </a:lnTo>
                  <a:lnTo>
                    <a:pt x="222" y="1518"/>
                  </a:lnTo>
                  <a:lnTo>
                    <a:pt x="228" y="1524"/>
                  </a:lnTo>
                  <a:lnTo>
                    <a:pt x="228" y="1536"/>
                  </a:lnTo>
                  <a:lnTo>
                    <a:pt x="228" y="1530"/>
                  </a:lnTo>
                  <a:lnTo>
                    <a:pt x="234" y="1536"/>
                  </a:lnTo>
                  <a:lnTo>
                    <a:pt x="234" y="1542"/>
                  </a:lnTo>
                  <a:lnTo>
                    <a:pt x="234" y="1536"/>
                  </a:lnTo>
                  <a:lnTo>
                    <a:pt x="240" y="1524"/>
                  </a:lnTo>
                  <a:lnTo>
                    <a:pt x="240" y="1512"/>
                  </a:lnTo>
                  <a:lnTo>
                    <a:pt x="240" y="1530"/>
                  </a:lnTo>
                  <a:lnTo>
                    <a:pt x="240" y="1512"/>
                  </a:lnTo>
                  <a:lnTo>
                    <a:pt x="246" y="1458"/>
                  </a:lnTo>
                  <a:lnTo>
                    <a:pt x="246" y="1218"/>
                  </a:lnTo>
                  <a:lnTo>
                    <a:pt x="246" y="1458"/>
                  </a:lnTo>
                  <a:lnTo>
                    <a:pt x="246" y="1218"/>
                  </a:lnTo>
                  <a:lnTo>
                    <a:pt x="252" y="966"/>
                  </a:lnTo>
                  <a:lnTo>
                    <a:pt x="252" y="258"/>
                  </a:lnTo>
                  <a:lnTo>
                    <a:pt x="252" y="966"/>
                  </a:lnTo>
                  <a:lnTo>
                    <a:pt x="252" y="258"/>
                  </a:lnTo>
                  <a:lnTo>
                    <a:pt x="258" y="162"/>
                  </a:lnTo>
                  <a:lnTo>
                    <a:pt x="258" y="0"/>
                  </a:lnTo>
                  <a:lnTo>
                    <a:pt x="258" y="162"/>
                  </a:lnTo>
                  <a:lnTo>
                    <a:pt x="258" y="0"/>
                  </a:lnTo>
                  <a:lnTo>
                    <a:pt x="264" y="18"/>
                  </a:lnTo>
                  <a:lnTo>
                    <a:pt x="264" y="114"/>
                  </a:lnTo>
                  <a:lnTo>
                    <a:pt x="270" y="174"/>
                  </a:lnTo>
                  <a:lnTo>
                    <a:pt x="270" y="498"/>
                  </a:lnTo>
                  <a:lnTo>
                    <a:pt x="276" y="666"/>
                  </a:lnTo>
                  <a:lnTo>
                    <a:pt x="276" y="1116"/>
                  </a:lnTo>
                  <a:lnTo>
                    <a:pt x="282" y="1236"/>
                  </a:lnTo>
                  <a:lnTo>
                    <a:pt x="282" y="1404"/>
                  </a:lnTo>
                  <a:lnTo>
                    <a:pt x="288" y="1428"/>
                  </a:lnTo>
                  <a:lnTo>
                    <a:pt x="288" y="1476"/>
                  </a:lnTo>
                  <a:lnTo>
                    <a:pt x="294" y="1482"/>
                  </a:lnTo>
                  <a:lnTo>
                    <a:pt x="294" y="1494"/>
                  </a:lnTo>
                  <a:lnTo>
                    <a:pt x="300" y="1494"/>
                  </a:lnTo>
                  <a:lnTo>
                    <a:pt x="300" y="1482"/>
                  </a:lnTo>
                  <a:lnTo>
                    <a:pt x="300" y="1494"/>
                  </a:lnTo>
                  <a:lnTo>
                    <a:pt x="300" y="1488"/>
                  </a:lnTo>
                  <a:lnTo>
                    <a:pt x="306" y="1488"/>
                  </a:lnTo>
                  <a:lnTo>
                    <a:pt x="306" y="1506"/>
                  </a:lnTo>
                  <a:lnTo>
                    <a:pt x="312" y="1512"/>
                  </a:lnTo>
                  <a:lnTo>
                    <a:pt x="312" y="1536"/>
                  </a:lnTo>
                  <a:lnTo>
                    <a:pt x="318" y="1548"/>
                  </a:lnTo>
                  <a:lnTo>
                    <a:pt x="318" y="1560"/>
                  </a:lnTo>
                  <a:lnTo>
                    <a:pt x="324" y="1566"/>
                  </a:lnTo>
                  <a:lnTo>
                    <a:pt x="324" y="1560"/>
                  </a:lnTo>
                  <a:lnTo>
                    <a:pt x="324" y="1572"/>
                  </a:lnTo>
                  <a:lnTo>
                    <a:pt x="324" y="1566"/>
                  </a:lnTo>
                  <a:lnTo>
                    <a:pt x="330" y="1560"/>
                  </a:lnTo>
                  <a:lnTo>
                    <a:pt x="330" y="1518"/>
                  </a:lnTo>
                  <a:lnTo>
                    <a:pt x="330" y="1560"/>
                  </a:lnTo>
                  <a:lnTo>
                    <a:pt x="330" y="1518"/>
                  </a:lnTo>
                  <a:lnTo>
                    <a:pt x="336" y="1488"/>
                  </a:lnTo>
                  <a:lnTo>
                    <a:pt x="336" y="1446"/>
                  </a:lnTo>
                  <a:lnTo>
                    <a:pt x="336" y="1488"/>
                  </a:lnTo>
                  <a:lnTo>
                    <a:pt x="336" y="1446"/>
                  </a:lnTo>
                  <a:lnTo>
                    <a:pt x="342" y="1434"/>
                  </a:lnTo>
                  <a:lnTo>
                    <a:pt x="342" y="1398"/>
                  </a:lnTo>
                  <a:lnTo>
                    <a:pt x="342" y="1434"/>
                  </a:lnTo>
                  <a:lnTo>
                    <a:pt x="342" y="1398"/>
                  </a:lnTo>
                  <a:lnTo>
                    <a:pt x="348" y="1398"/>
                  </a:lnTo>
                  <a:lnTo>
                    <a:pt x="348" y="1416"/>
                  </a:lnTo>
                  <a:lnTo>
                    <a:pt x="354" y="1434"/>
                  </a:lnTo>
                  <a:lnTo>
                    <a:pt x="354" y="1464"/>
                  </a:lnTo>
                  <a:lnTo>
                    <a:pt x="360" y="1488"/>
                  </a:lnTo>
                  <a:lnTo>
                    <a:pt x="360" y="1512"/>
                  </a:lnTo>
                  <a:lnTo>
                    <a:pt x="366" y="1518"/>
                  </a:lnTo>
                  <a:lnTo>
                    <a:pt x="366" y="1542"/>
                  </a:lnTo>
                  <a:lnTo>
                    <a:pt x="366" y="1536"/>
                  </a:lnTo>
                  <a:lnTo>
                    <a:pt x="372" y="1554"/>
                  </a:lnTo>
                  <a:lnTo>
                    <a:pt x="378" y="1554"/>
                  </a:lnTo>
                  <a:lnTo>
                    <a:pt x="378" y="1566"/>
                  </a:lnTo>
                  <a:lnTo>
                    <a:pt x="384" y="1566"/>
                  </a:lnTo>
                  <a:lnTo>
                    <a:pt x="384" y="1554"/>
                  </a:lnTo>
                  <a:lnTo>
                    <a:pt x="384" y="1566"/>
                  </a:lnTo>
                  <a:lnTo>
                    <a:pt x="384" y="1554"/>
                  </a:lnTo>
                  <a:lnTo>
                    <a:pt x="390" y="1566"/>
                  </a:lnTo>
                  <a:lnTo>
                    <a:pt x="390" y="1554"/>
                  </a:lnTo>
                  <a:lnTo>
                    <a:pt x="390" y="1566"/>
                  </a:lnTo>
                  <a:lnTo>
                    <a:pt x="390" y="1560"/>
                  </a:lnTo>
                  <a:lnTo>
                    <a:pt x="396" y="1566"/>
                  </a:lnTo>
                  <a:lnTo>
                    <a:pt x="396" y="1554"/>
                  </a:lnTo>
                  <a:lnTo>
                    <a:pt x="396" y="1566"/>
                  </a:lnTo>
                  <a:lnTo>
                    <a:pt x="396" y="1554"/>
                  </a:lnTo>
                  <a:lnTo>
                    <a:pt x="402" y="1560"/>
                  </a:lnTo>
                  <a:lnTo>
                    <a:pt x="402" y="1566"/>
                  </a:lnTo>
                  <a:lnTo>
                    <a:pt x="408" y="1572"/>
                  </a:lnTo>
                  <a:lnTo>
                    <a:pt x="408" y="1560"/>
                  </a:lnTo>
                  <a:lnTo>
                    <a:pt x="408" y="1572"/>
                  </a:lnTo>
                  <a:lnTo>
                    <a:pt x="408" y="1566"/>
                  </a:lnTo>
                  <a:lnTo>
                    <a:pt x="414" y="1566"/>
                  </a:lnTo>
                  <a:lnTo>
                    <a:pt x="414" y="1554"/>
                  </a:lnTo>
                  <a:lnTo>
                    <a:pt x="414" y="1566"/>
                  </a:lnTo>
                  <a:lnTo>
                    <a:pt x="414" y="1554"/>
                  </a:lnTo>
                  <a:lnTo>
                    <a:pt x="420" y="1554"/>
                  </a:lnTo>
                  <a:lnTo>
                    <a:pt x="420" y="1536"/>
                  </a:lnTo>
                  <a:lnTo>
                    <a:pt x="420" y="1554"/>
                  </a:lnTo>
                  <a:lnTo>
                    <a:pt x="420" y="1536"/>
                  </a:lnTo>
                  <a:lnTo>
                    <a:pt x="426" y="1536"/>
                  </a:lnTo>
                  <a:lnTo>
                    <a:pt x="426" y="1518"/>
                  </a:lnTo>
                  <a:lnTo>
                    <a:pt x="426" y="1536"/>
                  </a:lnTo>
                  <a:lnTo>
                    <a:pt x="426" y="1518"/>
                  </a:lnTo>
                  <a:lnTo>
                    <a:pt x="432" y="1530"/>
                  </a:lnTo>
                  <a:lnTo>
                    <a:pt x="432" y="1542"/>
                  </a:lnTo>
                  <a:lnTo>
                    <a:pt x="432" y="1536"/>
                  </a:lnTo>
                  <a:lnTo>
                    <a:pt x="438" y="1512"/>
                  </a:lnTo>
                  <a:lnTo>
                    <a:pt x="438" y="1176"/>
                  </a:lnTo>
                  <a:lnTo>
                    <a:pt x="438" y="1512"/>
                  </a:lnTo>
                  <a:lnTo>
                    <a:pt x="438" y="1176"/>
                  </a:lnTo>
                  <a:lnTo>
                    <a:pt x="444" y="1074"/>
                  </a:lnTo>
                  <a:lnTo>
                    <a:pt x="444" y="1020"/>
                  </a:lnTo>
                  <a:lnTo>
                    <a:pt x="444" y="1080"/>
                  </a:lnTo>
                  <a:lnTo>
                    <a:pt x="444" y="1020"/>
                  </a:lnTo>
                  <a:lnTo>
                    <a:pt x="450" y="990"/>
                  </a:lnTo>
                  <a:lnTo>
                    <a:pt x="450" y="1032"/>
                  </a:lnTo>
                  <a:lnTo>
                    <a:pt x="456" y="1098"/>
                  </a:lnTo>
                  <a:lnTo>
                    <a:pt x="456" y="1260"/>
                  </a:lnTo>
                  <a:lnTo>
                    <a:pt x="462" y="1362"/>
                  </a:lnTo>
                  <a:lnTo>
                    <a:pt x="462" y="1494"/>
                  </a:lnTo>
                  <a:lnTo>
                    <a:pt x="468" y="1506"/>
                  </a:lnTo>
                  <a:lnTo>
                    <a:pt x="468" y="1500"/>
                  </a:lnTo>
                  <a:lnTo>
                    <a:pt x="468" y="1506"/>
                  </a:lnTo>
                  <a:lnTo>
                    <a:pt x="474" y="1512"/>
                  </a:lnTo>
                  <a:lnTo>
                    <a:pt x="474" y="1494"/>
                  </a:lnTo>
                  <a:lnTo>
                    <a:pt x="474" y="1512"/>
                  </a:lnTo>
                  <a:lnTo>
                    <a:pt x="474" y="1494"/>
                  </a:lnTo>
                  <a:lnTo>
                    <a:pt x="480" y="1506"/>
                  </a:lnTo>
                  <a:lnTo>
                    <a:pt x="480" y="1500"/>
                  </a:lnTo>
                  <a:lnTo>
                    <a:pt x="480" y="1506"/>
                  </a:lnTo>
                  <a:lnTo>
                    <a:pt x="486" y="1500"/>
                  </a:lnTo>
                  <a:lnTo>
                    <a:pt x="486" y="1488"/>
                  </a:lnTo>
                  <a:lnTo>
                    <a:pt x="486" y="1500"/>
                  </a:lnTo>
                  <a:lnTo>
                    <a:pt x="486" y="1488"/>
                  </a:lnTo>
                  <a:lnTo>
                    <a:pt x="492" y="1482"/>
                  </a:lnTo>
                  <a:lnTo>
                    <a:pt x="492" y="1500"/>
                  </a:lnTo>
                  <a:lnTo>
                    <a:pt x="498" y="1518"/>
                  </a:lnTo>
                  <a:lnTo>
                    <a:pt x="498" y="1530"/>
                  </a:lnTo>
                  <a:lnTo>
                    <a:pt x="498" y="1524"/>
                  </a:lnTo>
                  <a:lnTo>
                    <a:pt x="504" y="1518"/>
                  </a:lnTo>
                  <a:lnTo>
                    <a:pt x="504" y="1500"/>
                  </a:lnTo>
                  <a:lnTo>
                    <a:pt x="504" y="1518"/>
                  </a:lnTo>
                  <a:lnTo>
                    <a:pt x="504" y="1500"/>
                  </a:lnTo>
                  <a:lnTo>
                    <a:pt x="510" y="1476"/>
                  </a:lnTo>
                  <a:lnTo>
                    <a:pt x="510" y="1446"/>
                  </a:lnTo>
                  <a:lnTo>
                    <a:pt x="510" y="1476"/>
                  </a:lnTo>
                  <a:lnTo>
                    <a:pt x="510" y="1446"/>
                  </a:lnTo>
                  <a:lnTo>
                    <a:pt x="516" y="1440"/>
                  </a:lnTo>
                  <a:lnTo>
                    <a:pt x="516" y="1428"/>
                  </a:lnTo>
                  <a:lnTo>
                    <a:pt x="516" y="1446"/>
                  </a:lnTo>
                  <a:lnTo>
                    <a:pt x="522" y="1434"/>
                  </a:lnTo>
                  <a:lnTo>
                    <a:pt x="522" y="1410"/>
                  </a:lnTo>
                  <a:lnTo>
                    <a:pt x="522" y="1434"/>
                  </a:lnTo>
                  <a:lnTo>
                    <a:pt x="522" y="1410"/>
                  </a:lnTo>
                  <a:lnTo>
                    <a:pt x="528" y="1422"/>
                  </a:lnTo>
                  <a:lnTo>
                    <a:pt x="528" y="1482"/>
                  </a:lnTo>
                  <a:lnTo>
                    <a:pt x="534" y="1512"/>
                  </a:lnTo>
                  <a:lnTo>
                    <a:pt x="534" y="1524"/>
                  </a:lnTo>
                  <a:lnTo>
                    <a:pt x="540" y="1524"/>
                  </a:lnTo>
                  <a:lnTo>
                    <a:pt x="540" y="1500"/>
                  </a:lnTo>
                  <a:lnTo>
                    <a:pt x="540" y="1524"/>
                  </a:lnTo>
                  <a:lnTo>
                    <a:pt x="540" y="1500"/>
                  </a:lnTo>
                  <a:lnTo>
                    <a:pt x="546" y="1506"/>
                  </a:lnTo>
                  <a:lnTo>
                    <a:pt x="546" y="1512"/>
                  </a:lnTo>
                  <a:lnTo>
                    <a:pt x="546" y="1506"/>
                  </a:lnTo>
                  <a:lnTo>
                    <a:pt x="552" y="1512"/>
                  </a:lnTo>
                  <a:lnTo>
                    <a:pt x="552" y="1518"/>
                  </a:lnTo>
                  <a:lnTo>
                    <a:pt x="552" y="1512"/>
                  </a:lnTo>
                  <a:lnTo>
                    <a:pt x="558" y="1524"/>
                  </a:lnTo>
                  <a:lnTo>
                    <a:pt x="558" y="1518"/>
                  </a:lnTo>
                  <a:lnTo>
                    <a:pt x="558" y="1530"/>
                  </a:lnTo>
                  <a:lnTo>
                    <a:pt x="564" y="1536"/>
                  </a:lnTo>
                  <a:lnTo>
                    <a:pt x="564" y="1524"/>
                  </a:lnTo>
                  <a:lnTo>
                    <a:pt x="564" y="1536"/>
                  </a:lnTo>
                  <a:lnTo>
                    <a:pt x="564" y="1524"/>
                  </a:lnTo>
                  <a:lnTo>
                    <a:pt x="570" y="1536"/>
                  </a:lnTo>
                  <a:lnTo>
                    <a:pt x="576" y="1524"/>
                  </a:lnTo>
                  <a:lnTo>
                    <a:pt x="576" y="1542"/>
                  </a:lnTo>
                  <a:lnTo>
                    <a:pt x="576" y="1530"/>
                  </a:lnTo>
                  <a:lnTo>
                    <a:pt x="582" y="1530"/>
                  </a:lnTo>
                  <a:lnTo>
                    <a:pt x="582" y="1542"/>
                  </a:lnTo>
                  <a:lnTo>
                    <a:pt x="588" y="1536"/>
                  </a:lnTo>
                  <a:lnTo>
                    <a:pt x="588" y="1542"/>
                  </a:lnTo>
                  <a:lnTo>
                    <a:pt x="588" y="1536"/>
                  </a:lnTo>
                  <a:lnTo>
                    <a:pt x="594" y="1542"/>
                  </a:lnTo>
                  <a:lnTo>
                    <a:pt x="600" y="1524"/>
                  </a:lnTo>
                  <a:lnTo>
                    <a:pt x="600" y="1536"/>
                  </a:lnTo>
                  <a:lnTo>
                    <a:pt x="606" y="1542"/>
                  </a:lnTo>
                  <a:lnTo>
                    <a:pt x="606" y="1548"/>
                  </a:lnTo>
                  <a:lnTo>
                    <a:pt x="612" y="1536"/>
                  </a:lnTo>
                  <a:lnTo>
                    <a:pt x="612" y="1530"/>
                  </a:lnTo>
                  <a:lnTo>
                    <a:pt x="612" y="1536"/>
                  </a:lnTo>
                  <a:lnTo>
                    <a:pt x="612" y="1530"/>
                  </a:lnTo>
                  <a:lnTo>
                    <a:pt x="618" y="1524"/>
                  </a:lnTo>
                  <a:lnTo>
                    <a:pt x="618" y="1542"/>
                  </a:lnTo>
                  <a:lnTo>
                    <a:pt x="624" y="1524"/>
                  </a:lnTo>
                  <a:lnTo>
                    <a:pt x="624" y="1464"/>
                  </a:lnTo>
                  <a:lnTo>
                    <a:pt x="624" y="1524"/>
                  </a:lnTo>
                  <a:lnTo>
                    <a:pt x="624" y="1464"/>
                  </a:lnTo>
                  <a:lnTo>
                    <a:pt x="630" y="1416"/>
                  </a:lnTo>
                  <a:lnTo>
                    <a:pt x="630" y="1356"/>
                  </a:lnTo>
                  <a:lnTo>
                    <a:pt x="630" y="1416"/>
                  </a:lnTo>
                  <a:lnTo>
                    <a:pt x="630" y="1356"/>
                  </a:lnTo>
                  <a:lnTo>
                    <a:pt x="636" y="1398"/>
                  </a:lnTo>
                  <a:lnTo>
                    <a:pt x="636" y="1542"/>
                  </a:lnTo>
                  <a:lnTo>
                    <a:pt x="642" y="1596"/>
                  </a:lnTo>
                  <a:lnTo>
                    <a:pt x="642" y="1638"/>
                  </a:lnTo>
                  <a:lnTo>
                    <a:pt x="648" y="1620"/>
                  </a:lnTo>
                  <a:lnTo>
                    <a:pt x="648" y="1632"/>
                  </a:lnTo>
                  <a:lnTo>
                    <a:pt x="654" y="1632"/>
                  </a:lnTo>
                  <a:lnTo>
                    <a:pt x="660" y="1632"/>
                  </a:lnTo>
                  <a:lnTo>
                    <a:pt x="660" y="1638"/>
                  </a:lnTo>
                  <a:lnTo>
                    <a:pt x="660" y="1632"/>
                  </a:lnTo>
                  <a:lnTo>
                    <a:pt x="666" y="1638"/>
                  </a:lnTo>
                  <a:lnTo>
                    <a:pt x="666" y="1620"/>
                  </a:lnTo>
                  <a:lnTo>
                    <a:pt x="666" y="1638"/>
                  </a:lnTo>
                  <a:lnTo>
                    <a:pt x="666" y="1620"/>
                  </a:lnTo>
                  <a:lnTo>
                    <a:pt x="672" y="1632"/>
                  </a:lnTo>
                  <a:lnTo>
                    <a:pt x="678" y="1626"/>
                  </a:lnTo>
                  <a:lnTo>
                    <a:pt x="678" y="1632"/>
                  </a:lnTo>
                  <a:lnTo>
                    <a:pt x="678" y="1626"/>
                  </a:lnTo>
                  <a:lnTo>
                    <a:pt x="684" y="1626"/>
                  </a:lnTo>
                  <a:lnTo>
                    <a:pt x="690" y="1626"/>
                  </a:lnTo>
                  <a:lnTo>
                    <a:pt x="690" y="1614"/>
                  </a:lnTo>
                  <a:lnTo>
                    <a:pt x="690" y="1626"/>
                  </a:lnTo>
                  <a:lnTo>
                    <a:pt x="690" y="1614"/>
                  </a:lnTo>
                  <a:lnTo>
                    <a:pt x="696" y="1620"/>
                  </a:lnTo>
                  <a:lnTo>
                    <a:pt x="702" y="1620"/>
                  </a:lnTo>
                </a:path>
              </a:pathLst>
            </a:custGeom>
            <a:noFill/>
            <a:ln w="0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4" name="Rectangle 44"/>
            <p:cNvSpPr>
              <a:spLocks noChangeArrowheads="1"/>
            </p:cNvSpPr>
            <p:nvPr/>
          </p:nvSpPr>
          <p:spPr bwMode="auto">
            <a:xfrm>
              <a:off x="5930009" y="5124450"/>
              <a:ext cx="188595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Counts vs. Acquisition Time (min)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325" name="Line 45"/>
            <p:cNvSpPr>
              <a:spLocks noChangeShapeType="1"/>
            </p:cNvSpPr>
            <p:nvPr/>
          </p:nvSpPr>
          <p:spPr bwMode="auto">
            <a:xfrm>
              <a:off x="4567934" y="4943475"/>
              <a:ext cx="455295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6" name="Line 46"/>
            <p:cNvSpPr>
              <a:spLocks noChangeShapeType="1"/>
            </p:cNvSpPr>
            <p:nvPr/>
          </p:nvSpPr>
          <p:spPr bwMode="auto">
            <a:xfrm>
              <a:off x="4910834" y="49434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7" name="Rectangle 47"/>
            <p:cNvSpPr>
              <a:spLocks noChangeArrowheads="1"/>
            </p:cNvSpPr>
            <p:nvPr/>
          </p:nvSpPr>
          <p:spPr bwMode="auto">
            <a:xfrm>
              <a:off x="4872734" y="4991100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328" name="Line 48"/>
            <p:cNvSpPr>
              <a:spLocks noChangeShapeType="1"/>
            </p:cNvSpPr>
            <p:nvPr/>
          </p:nvSpPr>
          <p:spPr bwMode="auto">
            <a:xfrm>
              <a:off x="5253734" y="49434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9" name="Rectangle 49"/>
            <p:cNvSpPr>
              <a:spLocks noChangeArrowheads="1"/>
            </p:cNvSpPr>
            <p:nvPr/>
          </p:nvSpPr>
          <p:spPr bwMode="auto">
            <a:xfrm>
              <a:off x="5215634" y="4991100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2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330" name="Line 50"/>
            <p:cNvSpPr>
              <a:spLocks noChangeShapeType="1"/>
            </p:cNvSpPr>
            <p:nvPr/>
          </p:nvSpPr>
          <p:spPr bwMode="auto">
            <a:xfrm>
              <a:off x="5606159" y="49434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31" name="Rectangle 51"/>
            <p:cNvSpPr>
              <a:spLocks noChangeArrowheads="1"/>
            </p:cNvSpPr>
            <p:nvPr/>
          </p:nvSpPr>
          <p:spPr bwMode="auto">
            <a:xfrm>
              <a:off x="5568059" y="4991100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3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332" name="Line 52"/>
            <p:cNvSpPr>
              <a:spLocks noChangeShapeType="1"/>
            </p:cNvSpPr>
            <p:nvPr/>
          </p:nvSpPr>
          <p:spPr bwMode="auto">
            <a:xfrm>
              <a:off x="5958584" y="49434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33" name="Rectangle 53"/>
            <p:cNvSpPr>
              <a:spLocks noChangeArrowheads="1"/>
            </p:cNvSpPr>
            <p:nvPr/>
          </p:nvSpPr>
          <p:spPr bwMode="auto">
            <a:xfrm>
              <a:off x="5920484" y="4991100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4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334" name="Line 54"/>
            <p:cNvSpPr>
              <a:spLocks noChangeShapeType="1"/>
            </p:cNvSpPr>
            <p:nvPr/>
          </p:nvSpPr>
          <p:spPr bwMode="auto">
            <a:xfrm>
              <a:off x="6311009" y="49434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35" name="Rectangle 55"/>
            <p:cNvSpPr>
              <a:spLocks noChangeArrowheads="1"/>
            </p:cNvSpPr>
            <p:nvPr/>
          </p:nvSpPr>
          <p:spPr bwMode="auto">
            <a:xfrm>
              <a:off x="6272909" y="4991100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336" name="Line 56"/>
            <p:cNvSpPr>
              <a:spLocks noChangeShapeType="1"/>
            </p:cNvSpPr>
            <p:nvPr/>
          </p:nvSpPr>
          <p:spPr bwMode="auto">
            <a:xfrm>
              <a:off x="6663434" y="49434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37" name="Rectangle 57"/>
            <p:cNvSpPr>
              <a:spLocks noChangeArrowheads="1"/>
            </p:cNvSpPr>
            <p:nvPr/>
          </p:nvSpPr>
          <p:spPr bwMode="auto">
            <a:xfrm>
              <a:off x="6625334" y="4991100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6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338" name="Line 58"/>
            <p:cNvSpPr>
              <a:spLocks noChangeShapeType="1"/>
            </p:cNvSpPr>
            <p:nvPr/>
          </p:nvSpPr>
          <p:spPr bwMode="auto">
            <a:xfrm>
              <a:off x="7015859" y="49434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39" name="Rectangle 59"/>
            <p:cNvSpPr>
              <a:spLocks noChangeArrowheads="1"/>
            </p:cNvSpPr>
            <p:nvPr/>
          </p:nvSpPr>
          <p:spPr bwMode="auto">
            <a:xfrm>
              <a:off x="6977759" y="4991100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7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340" name="Line 60"/>
            <p:cNvSpPr>
              <a:spLocks noChangeShapeType="1"/>
            </p:cNvSpPr>
            <p:nvPr/>
          </p:nvSpPr>
          <p:spPr bwMode="auto">
            <a:xfrm>
              <a:off x="7368284" y="49434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41" name="Rectangle 61"/>
            <p:cNvSpPr>
              <a:spLocks noChangeArrowheads="1"/>
            </p:cNvSpPr>
            <p:nvPr/>
          </p:nvSpPr>
          <p:spPr bwMode="auto">
            <a:xfrm>
              <a:off x="7330184" y="4991100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8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342" name="Line 62"/>
            <p:cNvSpPr>
              <a:spLocks noChangeShapeType="1"/>
            </p:cNvSpPr>
            <p:nvPr/>
          </p:nvSpPr>
          <p:spPr bwMode="auto">
            <a:xfrm>
              <a:off x="7720709" y="49434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43" name="Rectangle 63"/>
            <p:cNvSpPr>
              <a:spLocks noChangeArrowheads="1"/>
            </p:cNvSpPr>
            <p:nvPr/>
          </p:nvSpPr>
          <p:spPr bwMode="auto">
            <a:xfrm>
              <a:off x="7682609" y="4991100"/>
              <a:ext cx="1238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9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2" name="Line 64"/>
            <p:cNvSpPr>
              <a:spLocks noChangeShapeType="1"/>
            </p:cNvSpPr>
            <p:nvPr/>
          </p:nvSpPr>
          <p:spPr bwMode="auto">
            <a:xfrm>
              <a:off x="8063609" y="49434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Rectangle 65"/>
            <p:cNvSpPr>
              <a:spLocks noChangeArrowheads="1"/>
            </p:cNvSpPr>
            <p:nvPr/>
          </p:nvSpPr>
          <p:spPr bwMode="auto">
            <a:xfrm>
              <a:off x="7996934" y="4991100"/>
              <a:ext cx="1905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4" name="Line 66"/>
            <p:cNvSpPr>
              <a:spLocks noChangeShapeType="1"/>
            </p:cNvSpPr>
            <p:nvPr/>
          </p:nvSpPr>
          <p:spPr bwMode="auto">
            <a:xfrm>
              <a:off x="8416034" y="49434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Rectangle 67"/>
            <p:cNvSpPr>
              <a:spLocks noChangeArrowheads="1"/>
            </p:cNvSpPr>
            <p:nvPr/>
          </p:nvSpPr>
          <p:spPr bwMode="auto">
            <a:xfrm>
              <a:off x="8349359" y="4991100"/>
              <a:ext cx="1905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11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9" name="Line 68"/>
            <p:cNvSpPr>
              <a:spLocks noChangeShapeType="1"/>
            </p:cNvSpPr>
            <p:nvPr/>
          </p:nvSpPr>
          <p:spPr bwMode="auto">
            <a:xfrm>
              <a:off x="8768459" y="4943475"/>
              <a:ext cx="0" cy="3810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Rectangle 69"/>
            <p:cNvSpPr>
              <a:spLocks noChangeArrowheads="1"/>
            </p:cNvSpPr>
            <p:nvPr/>
          </p:nvSpPr>
          <p:spPr bwMode="auto">
            <a:xfrm>
              <a:off x="8701784" y="4991100"/>
              <a:ext cx="19050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Microsoft Sans Serif" pitchFamily="34" charset="0"/>
                  <a:cs typeface="Arial" pitchFamily="34" charset="0"/>
                </a:rPr>
                <a:t>12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567934" y="1318825"/>
              <a:ext cx="39719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85750" algn="l"/>
                </a:tabLst>
              </a:pPr>
              <a:r>
                <a:rPr lang="en-US" dirty="0">
                  <a:sym typeface="Wingdings"/>
                </a:rPr>
                <a:t> </a:t>
              </a:r>
              <a:r>
                <a:rPr lang="en-US" dirty="0" smtClean="0">
                  <a:sym typeface="Wingdings"/>
                </a:rPr>
                <a:t>	</a:t>
              </a:r>
              <a:r>
                <a:rPr lang="en-US" dirty="0" smtClean="0"/>
                <a:t>Sample run after Standard  tune #1</a:t>
              </a:r>
            </a:p>
            <a:p>
              <a:pPr>
                <a:tabLst>
                  <a:tab pos="285750" algn="l"/>
                </a:tabLst>
              </a:pPr>
              <a:r>
                <a:rPr lang="en-US" dirty="0">
                  <a:solidFill>
                    <a:srgbClr val="C00000"/>
                  </a:solidFill>
                  <a:sym typeface="Wingdings"/>
                </a:rPr>
                <a:t> </a:t>
              </a:r>
              <a:r>
                <a:rPr lang="en-US" dirty="0" smtClean="0">
                  <a:solidFill>
                    <a:srgbClr val="C00000"/>
                  </a:solidFill>
                  <a:sym typeface="Wingdings"/>
                </a:rPr>
                <a:t>	</a:t>
              </a:r>
              <a:r>
                <a:rPr lang="en-US" dirty="0" smtClean="0">
                  <a:solidFill>
                    <a:srgbClr val="C00000"/>
                  </a:solidFill>
                </a:rPr>
                <a:t>Sample </a:t>
              </a:r>
              <a:r>
                <a:rPr lang="en-US" dirty="0">
                  <a:solidFill>
                    <a:srgbClr val="C00000"/>
                  </a:solidFill>
                </a:rPr>
                <a:t>run after </a:t>
              </a:r>
              <a:r>
                <a:rPr lang="en-US" dirty="0" smtClean="0">
                  <a:solidFill>
                    <a:srgbClr val="C00000"/>
                  </a:solidFill>
                </a:rPr>
                <a:t>Initial tune + 	Standard tune #2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992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152400"/>
            <a:ext cx="586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QUALITY CONTROL:</a:t>
            </a:r>
          </a:p>
          <a:p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Common Contaminants in LC–MS</a:t>
            </a:r>
            <a:endParaRPr lang="en-US" sz="32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8" y="2867024"/>
            <a:ext cx="4328332" cy="312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6"/>
          <p:cNvSpPr txBox="1">
            <a:spLocks/>
          </p:cNvSpPr>
          <p:nvPr/>
        </p:nvSpPr>
        <p:spPr>
          <a:xfrm>
            <a:off x="237684" y="1686889"/>
            <a:ext cx="3479247" cy="74987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600" b="1" dirty="0" err="1" smtClean="0"/>
              <a:t>Polysiloxanes</a:t>
            </a:r>
            <a:endParaRPr lang="en-US" sz="2600" b="1" dirty="0" smtClean="0"/>
          </a:p>
          <a:p>
            <a:pPr lvl="1">
              <a:buFont typeface="Wingdings" pitchFamily="2" charset="2"/>
              <a:buChar char="§"/>
            </a:pPr>
            <a:r>
              <a:rPr lang="en-US" sz="2200" dirty="0" smtClean="0"/>
              <a:t>Source: septa</a:t>
            </a:r>
            <a:endParaRPr lang="en-US" sz="22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103" y="2867024"/>
            <a:ext cx="4344734" cy="3112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6"/>
          <p:cNvSpPr txBox="1">
            <a:spLocks/>
          </p:cNvSpPr>
          <p:nvPr/>
        </p:nvSpPr>
        <p:spPr>
          <a:xfrm>
            <a:off x="4814076" y="1691232"/>
            <a:ext cx="4246179" cy="74987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600" b="1" dirty="0" smtClean="0"/>
              <a:t>PEG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 smtClean="0"/>
              <a:t>Source: solvents, tubing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237684" y="4528457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+74 series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12500" y="4438140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+22 </a:t>
            </a:r>
            <a:r>
              <a:rPr lang="en-US" i="1" dirty="0" smtClean="0"/>
              <a:t>and +44 series</a:t>
            </a:r>
            <a:endParaRPr lang="en-US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86" y="1653714"/>
            <a:ext cx="1204913" cy="632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563" y="1653713"/>
            <a:ext cx="1118171" cy="56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/>
          <p:nvPr/>
        </p:nvSpPr>
        <p:spPr>
          <a:xfrm>
            <a:off x="1733550" y="2943225"/>
            <a:ext cx="2124075" cy="11144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495924" y="2943225"/>
            <a:ext cx="971551" cy="11144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0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152400"/>
            <a:ext cx="586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QUALITY CONTROL:</a:t>
            </a:r>
          </a:p>
          <a:p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Common Contaminants in LC–MS</a:t>
            </a:r>
            <a:endParaRPr lang="en-US" sz="32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40996" y="1685702"/>
            <a:ext cx="4379994" cy="74987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600" b="1" dirty="0" smtClean="0"/>
              <a:t>Phthalates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 smtClean="0"/>
              <a:t>Source: plastics</a:t>
            </a:r>
            <a:endParaRPr lang="en-US" sz="2200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4810809" y="1685781"/>
            <a:ext cx="4246179" cy="74987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600" b="1" dirty="0" smtClean="0"/>
              <a:t>Alkanes</a:t>
            </a:r>
          </a:p>
          <a:p>
            <a:pPr lvl="1">
              <a:buFont typeface="Wingdings" pitchFamily="2" charset="2"/>
              <a:buChar char="§"/>
            </a:pPr>
            <a:r>
              <a:rPr lang="en-US" sz="2200" dirty="0" smtClean="0"/>
              <a:t>Source: solvent</a:t>
            </a:r>
            <a:endParaRPr lang="en-US" sz="22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784" y="4881919"/>
            <a:ext cx="3566160" cy="1517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11784" y="6399548"/>
            <a:ext cx="405391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smtClean="0"/>
              <a:t>“No injection” TIC profile with “pure” solvents used</a:t>
            </a:r>
            <a:endParaRPr lang="en-US" sz="13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981374" y="4310257"/>
            <a:ext cx="41626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smtClean="0"/>
              <a:t>“No injection” TIC profile with contaminated</a:t>
            </a:r>
          </a:p>
          <a:p>
            <a:r>
              <a:rPr lang="en-US" sz="1300" b="1" dirty="0" smtClean="0"/>
              <a:t>solvent (IPA) used</a:t>
            </a:r>
            <a:endParaRPr lang="en-US" sz="13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06" y="2820621"/>
            <a:ext cx="4257757" cy="205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>
            <a:off x="981412" y="3552782"/>
            <a:ext cx="400594" cy="2873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3906" y="2670862"/>
            <a:ext cx="1638141" cy="73866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Di-</a:t>
            </a:r>
            <a:r>
              <a:rPr lang="en-US" sz="1400" i="1" dirty="0"/>
              <a:t>n</a:t>
            </a:r>
            <a:r>
              <a:rPr lang="en-US" sz="1400" dirty="0"/>
              <a:t>-</a:t>
            </a:r>
            <a:r>
              <a:rPr lang="en-US" sz="1400" dirty="0" err="1"/>
              <a:t>octyl</a:t>
            </a:r>
            <a:r>
              <a:rPr lang="en-US" sz="1400" dirty="0"/>
              <a:t> phthalate</a:t>
            </a:r>
          </a:p>
          <a:p>
            <a:r>
              <a:rPr lang="en-US" sz="1400" i="1" dirty="0" smtClean="0"/>
              <a:t>m</a:t>
            </a:r>
            <a:r>
              <a:rPr lang="en-US" sz="1400" dirty="0" smtClean="0"/>
              <a:t>/</a:t>
            </a:r>
            <a:r>
              <a:rPr lang="en-US" sz="1400" i="1" dirty="0" smtClean="0"/>
              <a:t>z</a:t>
            </a:r>
            <a:r>
              <a:rPr lang="en-US" sz="1400" dirty="0" smtClean="0"/>
              <a:t> 391.3 [</a:t>
            </a:r>
            <a:r>
              <a:rPr lang="en-US" sz="1400" dirty="0" err="1" smtClean="0"/>
              <a:t>M+H</a:t>
            </a:r>
            <a:r>
              <a:rPr lang="en-US" sz="1400" dirty="0" smtClean="0"/>
              <a:t>]</a:t>
            </a:r>
            <a:r>
              <a:rPr lang="en-US" sz="1400" baseline="30000" dirty="0" smtClean="0"/>
              <a:t>+</a:t>
            </a:r>
          </a:p>
          <a:p>
            <a:r>
              <a:rPr lang="en-US" sz="1400" i="1" dirty="0" smtClean="0"/>
              <a:t>m</a:t>
            </a:r>
            <a:r>
              <a:rPr lang="en-US" sz="1400" dirty="0" smtClean="0"/>
              <a:t>/</a:t>
            </a:r>
            <a:r>
              <a:rPr lang="en-US" sz="1400" i="1" dirty="0" smtClean="0"/>
              <a:t>z</a:t>
            </a:r>
            <a:r>
              <a:rPr lang="en-US" sz="1400" dirty="0" smtClean="0"/>
              <a:t> 413.3 [</a:t>
            </a:r>
            <a:r>
              <a:rPr lang="en-US" sz="1400" dirty="0" err="1" smtClean="0"/>
              <a:t>M+Na</a:t>
            </a:r>
            <a:r>
              <a:rPr lang="en-US" sz="1400" dirty="0" smtClean="0"/>
              <a:t>]</a:t>
            </a:r>
            <a:r>
              <a:rPr lang="en-US" sz="1400" baseline="30000" dirty="0" smtClean="0"/>
              <a:t>+</a:t>
            </a:r>
            <a:endParaRPr lang="en-US" sz="1400" baseline="30000" dirty="0"/>
          </a:p>
        </p:txBody>
      </p:sp>
      <p:sp>
        <p:nvSpPr>
          <p:cNvPr id="16" name="TextBox 15"/>
          <p:cNvSpPr txBox="1"/>
          <p:nvPr/>
        </p:nvSpPr>
        <p:spPr>
          <a:xfrm>
            <a:off x="146086" y="5033980"/>
            <a:ext cx="4265577" cy="17081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C00000"/>
                </a:solidFill>
              </a:rPr>
              <a:t>(1) </a:t>
            </a:r>
            <a:r>
              <a:rPr lang="en-US" sz="1500" b="1" dirty="0" smtClean="0"/>
              <a:t>Check always the </a:t>
            </a:r>
            <a:r>
              <a:rPr lang="en-US" sz="1500" b="1" dirty="0" smtClean="0">
                <a:solidFill>
                  <a:srgbClr val="C00000"/>
                </a:solidFill>
              </a:rPr>
              <a:t>background noise </a:t>
            </a:r>
            <a:r>
              <a:rPr lang="en-US" sz="1500" b="1" dirty="0" smtClean="0"/>
              <a:t>for 100% mobile phase A and 100% mobile phase B prior the sequence.</a:t>
            </a:r>
          </a:p>
          <a:p>
            <a:r>
              <a:rPr lang="en-US" sz="1500" b="1" dirty="0" smtClean="0">
                <a:solidFill>
                  <a:srgbClr val="C00000"/>
                </a:solidFill>
              </a:rPr>
              <a:t>(2) </a:t>
            </a:r>
            <a:r>
              <a:rPr lang="en-US" sz="1500" b="1" dirty="0" smtClean="0"/>
              <a:t>Check always the quality of the solvents when changing </a:t>
            </a:r>
            <a:r>
              <a:rPr lang="en-US" sz="1500" b="1" dirty="0" smtClean="0">
                <a:solidFill>
                  <a:srgbClr val="C00000"/>
                </a:solidFill>
              </a:rPr>
              <a:t>manufacturer and/or lot</a:t>
            </a:r>
            <a:r>
              <a:rPr lang="en-US" sz="1500" b="1" dirty="0" smtClean="0"/>
              <a:t>.</a:t>
            </a:r>
          </a:p>
          <a:p>
            <a:r>
              <a:rPr lang="en-US" sz="1500" b="1" dirty="0" smtClean="0">
                <a:solidFill>
                  <a:srgbClr val="C00000"/>
                </a:solidFill>
              </a:rPr>
              <a:t>(3) </a:t>
            </a:r>
            <a:r>
              <a:rPr lang="en-US" sz="1500" b="1" dirty="0" smtClean="0"/>
              <a:t>Note that “</a:t>
            </a:r>
            <a:r>
              <a:rPr lang="en-US" sz="1500" b="1" dirty="0" smtClean="0">
                <a:solidFill>
                  <a:srgbClr val="C00000"/>
                </a:solidFill>
              </a:rPr>
              <a:t>LC–MS grade</a:t>
            </a:r>
            <a:r>
              <a:rPr lang="en-US" sz="1500" b="1" dirty="0" smtClean="0"/>
              <a:t>” does not mean “totally free” of ALL contaminants.</a:t>
            </a:r>
            <a:endParaRPr lang="en-US" sz="1500" b="1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332" y="2820844"/>
            <a:ext cx="3504004" cy="1522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20"/>
          <p:cNvSpPr/>
          <p:nvPr/>
        </p:nvSpPr>
        <p:spPr>
          <a:xfrm rot="2541887">
            <a:off x="6286020" y="2803003"/>
            <a:ext cx="901514" cy="149955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4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1524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NIH: </a:t>
            </a:r>
            <a:r>
              <a:rPr lang="en-US" sz="32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PROJECT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-1712265" y="3998266"/>
            <a:ext cx="449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sz="24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095872" y="1506582"/>
            <a:ext cx="7514728" cy="51845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600" b="1" dirty="0"/>
              <a:t>Identification of novel pathways associated with atherosclerosis and its major adverse events </a:t>
            </a:r>
            <a:r>
              <a:rPr lang="en-US" sz="2600" dirty="0"/>
              <a:t>(myocardial infarction, stroke, heart failure, or death), quantitative measures of atherosclerosis progression, and clinical response to statin therapy in humans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/>
              <a:t>Unbiased metabolomics approaches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 err="1"/>
              <a:t>GeneBank</a:t>
            </a:r>
            <a:r>
              <a:rPr lang="en-US" sz="2400" dirty="0"/>
              <a:t> samples (</a:t>
            </a:r>
            <a:r>
              <a:rPr lang="en-US" sz="2400" i="1" dirty="0"/>
              <a:t>n</a:t>
            </a:r>
            <a:r>
              <a:rPr lang="en-US" sz="2400" dirty="0"/>
              <a:t> = </a:t>
            </a:r>
            <a:r>
              <a:rPr lang="en-US" sz="2400" dirty="0" smtClean="0"/>
              <a:t>1163)</a:t>
            </a:r>
            <a:endParaRPr lang="en-US" sz="2200" dirty="0"/>
          </a:p>
          <a:p>
            <a:pPr lvl="1">
              <a:buFont typeface="Wingdings" pitchFamily="2" charset="2"/>
              <a:buChar char="§"/>
            </a:pPr>
            <a:r>
              <a:rPr lang="en-US" sz="2200" b="1" dirty="0">
                <a:solidFill>
                  <a:srgbClr val="C00000"/>
                </a:solidFill>
              </a:rPr>
              <a:t>50 µL </a:t>
            </a:r>
            <a:r>
              <a:rPr lang="en-US" sz="2200" dirty="0"/>
              <a:t>of plasma per sample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931587" y="904874"/>
            <a:ext cx="1337226" cy="47705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500" b="1" dirty="0" smtClean="0"/>
              <a:t>Study #1</a:t>
            </a:r>
            <a:endParaRPr lang="en-US" sz="2500" b="1" dirty="0"/>
          </a:p>
        </p:txBody>
      </p:sp>
      <p:sp>
        <p:nvSpPr>
          <p:cNvPr id="5" name="Bent-Up Arrow 4"/>
          <p:cNvSpPr/>
          <p:nvPr/>
        </p:nvSpPr>
        <p:spPr>
          <a:xfrm rot="5400000">
            <a:off x="2361888" y="4876490"/>
            <a:ext cx="993911" cy="1796291"/>
          </a:xfrm>
          <a:prstGeom prst="bentUpArrow">
            <a:avLst>
              <a:gd name="adj1" fmla="val 25000"/>
              <a:gd name="adj2" fmla="val 25000"/>
              <a:gd name="adj3" fmla="val 3629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36505" y="5830092"/>
            <a:ext cx="4543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Limitation for current GC and LC methods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425425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1524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PUBLICATIONS</a:t>
            </a:r>
            <a:endParaRPr lang="en-US" sz="32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4133" y="729241"/>
            <a:ext cx="8326967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Analysis of </a:t>
            </a:r>
            <a:r>
              <a:rPr lang="en-US" b="1" dirty="0" smtClean="0">
                <a:solidFill>
                  <a:srgbClr val="C00000"/>
                </a:solidFill>
              </a:rPr>
              <a:t>Complex Lipid Mixtures </a:t>
            </a:r>
            <a:r>
              <a:rPr lang="en-US" b="1" dirty="0">
                <a:solidFill>
                  <a:srgbClr val="C00000"/>
                </a:solidFill>
              </a:rPr>
              <a:t>in </a:t>
            </a:r>
            <a:r>
              <a:rPr lang="en-US" b="1" dirty="0" smtClean="0">
                <a:solidFill>
                  <a:srgbClr val="C00000"/>
                </a:solidFill>
              </a:rPr>
              <a:t>Biological Systems Using Liquid Chromatography–Mass Spectrometry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sz="1400" dirty="0">
                <a:solidFill>
                  <a:srgbClr val="C00000"/>
                </a:solidFill>
              </a:rPr>
              <a:t>• </a:t>
            </a:r>
            <a:r>
              <a:rPr lang="en-US" sz="1400" dirty="0" smtClean="0">
                <a:solidFill>
                  <a:srgbClr val="C00000"/>
                </a:solidFill>
              </a:rPr>
              <a:t>Review paper </a:t>
            </a:r>
            <a:r>
              <a:rPr lang="en-US" sz="1400" dirty="0" smtClean="0"/>
              <a:t>(</a:t>
            </a:r>
            <a:r>
              <a:rPr lang="en-US" sz="1400" i="1" dirty="0" err="1" smtClean="0"/>
              <a:t>TrAC</a:t>
            </a:r>
            <a:r>
              <a:rPr lang="en-US" sz="1400" i="1" dirty="0" smtClean="0"/>
              <a:t>-Trends in Analytical Chemistry</a:t>
            </a:r>
            <a:r>
              <a:rPr lang="en-US" sz="1400" dirty="0" smtClean="0"/>
              <a:t>)</a:t>
            </a:r>
            <a:endParaRPr lang="en-US" sz="1400" dirty="0"/>
          </a:p>
          <a:p>
            <a:endParaRPr lang="en-US" sz="1400" b="1" dirty="0" smtClean="0"/>
          </a:p>
          <a:p>
            <a:r>
              <a:rPr lang="en-US" b="1" dirty="0" smtClean="0">
                <a:solidFill>
                  <a:srgbClr val="C00000"/>
                </a:solidFill>
              </a:rPr>
              <a:t>Advantages and Limitations of (Ultra-)High Resolution Mass Spectrometry in the Analysis of Complex Lipids in Human Plasma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sz="1400" dirty="0"/>
              <a:t>• </a:t>
            </a:r>
            <a:r>
              <a:rPr lang="en-US" sz="1400" dirty="0" smtClean="0"/>
              <a:t>Comparison of </a:t>
            </a:r>
            <a:r>
              <a:rPr lang="en-US" sz="1400" dirty="0" err="1" smtClean="0"/>
              <a:t>Citius</a:t>
            </a:r>
            <a:r>
              <a:rPr lang="en-US" sz="1400" dirty="0" smtClean="0"/>
              <a:t>, Agilent 6550</a:t>
            </a:r>
            <a:endParaRPr lang="en-US" sz="1400" dirty="0"/>
          </a:p>
          <a:p>
            <a:endParaRPr lang="en-US" sz="1400" b="1" dirty="0"/>
          </a:p>
          <a:p>
            <a:r>
              <a:rPr lang="en-US" b="1" dirty="0">
                <a:solidFill>
                  <a:srgbClr val="C00000"/>
                </a:solidFill>
              </a:rPr>
              <a:t>Discovering Pitfalls in Large-Scale </a:t>
            </a:r>
            <a:r>
              <a:rPr lang="en-US" b="1" dirty="0" err="1">
                <a:solidFill>
                  <a:srgbClr val="C00000"/>
                </a:solidFill>
              </a:rPr>
              <a:t>Metabolomic</a:t>
            </a:r>
            <a:r>
              <a:rPr lang="en-US" b="1" dirty="0">
                <a:solidFill>
                  <a:srgbClr val="C00000"/>
                </a:solidFill>
              </a:rPr>
              <a:t> Study of Human Plasma</a:t>
            </a:r>
            <a:endParaRPr lang="en-US" b="1" dirty="0" smtClean="0">
              <a:solidFill>
                <a:srgbClr val="C00000"/>
              </a:solidFill>
            </a:endParaRPr>
          </a:p>
          <a:p>
            <a:r>
              <a:rPr lang="en-US" sz="1400" dirty="0"/>
              <a:t>• </a:t>
            </a:r>
            <a:r>
              <a:rPr lang="en-US" sz="1400" dirty="0" smtClean="0"/>
              <a:t>Based on the analysis of ca. 1160 samples (</a:t>
            </a:r>
            <a:r>
              <a:rPr lang="en-US" sz="1400" dirty="0" err="1" smtClean="0"/>
              <a:t>P20</a:t>
            </a:r>
            <a:r>
              <a:rPr lang="en-US" sz="1400" dirty="0" smtClean="0"/>
              <a:t>)</a:t>
            </a:r>
            <a:endParaRPr lang="en-US" sz="1400" dirty="0"/>
          </a:p>
          <a:p>
            <a:endParaRPr lang="en-US" b="1" dirty="0"/>
          </a:p>
          <a:p>
            <a:r>
              <a:rPr lang="en-US" b="1" dirty="0" smtClean="0">
                <a:solidFill>
                  <a:srgbClr val="C00000"/>
                </a:solidFill>
              </a:rPr>
              <a:t>Pathway </a:t>
            </a:r>
            <a:r>
              <a:rPr lang="en-US" b="1" dirty="0" err="1" smtClean="0">
                <a:solidFill>
                  <a:srgbClr val="C00000"/>
                </a:solidFill>
              </a:rPr>
              <a:t>Phenotyping</a:t>
            </a:r>
            <a:r>
              <a:rPr lang="en-US" b="1" dirty="0" smtClean="0">
                <a:solidFill>
                  <a:srgbClr val="C00000"/>
                </a:solidFill>
              </a:rPr>
              <a:t> Study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• Single-blinded, placebo-controlled, postprandial, crossover in triplicate study designed to determine the effects of a high gamma-</a:t>
            </a:r>
            <a:r>
              <a:rPr lang="en-US" sz="1400" b="1" dirty="0" err="1">
                <a:solidFill>
                  <a:srgbClr val="C00000"/>
                </a:solidFill>
              </a:rPr>
              <a:t>linolenic</a:t>
            </a:r>
            <a:r>
              <a:rPr lang="en-US" sz="1400" b="1" dirty="0">
                <a:solidFill>
                  <a:srgbClr val="C00000"/>
                </a:solidFill>
              </a:rPr>
              <a:t> acid fat (</a:t>
            </a:r>
            <a:r>
              <a:rPr lang="en-US" sz="1400" b="1" dirty="0" err="1">
                <a:solidFill>
                  <a:srgbClr val="C00000"/>
                </a:solidFill>
              </a:rPr>
              <a:t>GF</a:t>
            </a:r>
            <a:r>
              <a:rPr lang="en-US" sz="1400" b="1" dirty="0">
                <a:solidFill>
                  <a:srgbClr val="C00000"/>
                </a:solidFill>
              </a:rPr>
              <a:t>) challenge compared with a high-monounsaturated fatty acid </a:t>
            </a:r>
            <a:r>
              <a:rPr lang="en-US" sz="1400" dirty="0"/>
              <a:t>control fat (CF) challenge on plasma fatty acid composition</a:t>
            </a:r>
          </a:p>
          <a:p>
            <a:r>
              <a:rPr lang="en-US" sz="1200" dirty="0"/>
              <a:t>• </a:t>
            </a:r>
            <a:r>
              <a:rPr lang="en-US" sz="1200" i="1" dirty="0"/>
              <a:t>n</a:t>
            </a:r>
            <a:r>
              <a:rPr lang="en-US" sz="1200" dirty="0"/>
              <a:t> = 210 samples (7 participants; 2 dietary challenges (</a:t>
            </a:r>
            <a:r>
              <a:rPr lang="en-US" sz="1200" dirty="0" err="1"/>
              <a:t>GF</a:t>
            </a:r>
            <a:r>
              <a:rPr lang="en-US" sz="1200" dirty="0"/>
              <a:t>, CF); 3 different days (30 day wash-out period); blood samples at 0–2–4–6–8 </a:t>
            </a:r>
            <a:r>
              <a:rPr lang="en-US" sz="1200" dirty="0" err="1"/>
              <a:t>hr</a:t>
            </a:r>
            <a:r>
              <a:rPr lang="en-US" sz="1200" dirty="0"/>
              <a:t>); 7 x 2 x 3 x 5 = 210</a:t>
            </a:r>
          </a:p>
          <a:p>
            <a:r>
              <a:rPr lang="en-US" sz="1200" dirty="0"/>
              <a:t>• Lipids Analysis using </a:t>
            </a:r>
            <a:r>
              <a:rPr lang="en-US" sz="1200" dirty="0" err="1"/>
              <a:t>UHPLC</a:t>
            </a:r>
            <a:r>
              <a:rPr lang="en-US" sz="1200" dirty="0"/>
              <a:t>–</a:t>
            </a:r>
            <a:r>
              <a:rPr lang="en-US" sz="1200" dirty="0" err="1"/>
              <a:t>QTOFMS</a:t>
            </a:r>
            <a:r>
              <a:rPr lang="en-US" sz="1200" dirty="0"/>
              <a:t> in </a:t>
            </a:r>
            <a:r>
              <a:rPr lang="en-US" sz="1200" dirty="0" err="1"/>
              <a:t>ESI</a:t>
            </a:r>
            <a:r>
              <a:rPr lang="en-US" sz="1200" dirty="0"/>
              <a:t>(+) and </a:t>
            </a:r>
            <a:r>
              <a:rPr lang="en-US" sz="1200" dirty="0" err="1"/>
              <a:t>ESI</a:t>
            </a:r>
            <a:r>
              <a:rPr lang="en-US" sz="1200" dirty="0"/>
              <a:t>(–) (Agilent 6550</a:t>
            </a:r>
            <a:r>
              <a:rPr lang="en-US" sz="1200" dirty="0" smtClean="0"/>
              <a:t>)</a:t>
            </a:r>
          </a:p>
          <a:p>
            <a:endParaRPr lang="en-US" sz="1400" dirty="0"/>
          </a:p>
          <a:p>
            <a:r>
              <a:rPr lang="en-US" b="1" dirty="0">
                <a:solidFill>
                  <a:srgbClr val="C00000"/>
                </a:solidFill>
              </a:rPr>
              <a:t>Standardization in LC–MS-based </a:t>
            </a:r>
            <a:r>
              <a:rPr lang="en-US" b="1" dirty="0" smtClean="0">
                <a:solidFill>
                  <a:srgbClr val="C00000"/>
                </a:solidFill>
              </a:rPr>
              <a:t>Metabolomics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sz="1400" b="1" dirty="0">
                <a:solidFill>
                  <a:srgbClr val="C00000"/>
                </a:solidFill>
              </a:rPr>
              <a:t>• Comparison of instrumental platforms (accent to quantitative aspect/normalization in metabolomics)</a:t>
            </a:r>
          </a:p>
          <a:p>
            <a:r>
              <a:rPr lang="en-US" sz="1400" dirty="0" smtClean="0"/>
              <a:t>• </a:t>
            </a:r>
            <a:r>
              <a:rPr lang="en-US" sz="1400" dirty="0"/>
              <a:t>n = 126 samples (out of 210 samples from the Pathway </a:t>
            </a:r>
            <a:r>
              <a:rPr lang="en-US" sz="1400" dirty="0" err="1"/>
              <a:t>phenotyping</a:t>
            </a:r>
            <a:r>
              <a:rPr lang="en-US" sz="1400" dirty="0"/>
              <a:t> study) (7 participants; 2 dietary challenges (</a:t>
            </a:r>
            <a:r>
              <a:rPr lang="en-US" sz="1400" dirty="0" err="1"/>
              <a:t>GF</a:t>
            </a:r>
            <a:r>
              <a:rPr lang="en-US" sz="1400" dirty="0"/>
              <a:t>, CF); 3 different days (30 day wash-out period); blood samples at 0–2–4 </a:t>
            </a:r>
            <a:r>
              <a:rPr lang="en-US" sz="1400" dirty="0" err="1"/>
              <a:t>hr</a:t>
            </a:r>
            <a:r>
              <a:rPr lang="en-US" sz="1400" dirty="0"/>
              <a:t>); 7 x 2 x 3 x 3 = 126</a:t>
            </a:r>
          </a:p>
          <a:p>
            <a:r>
              <a:rPr lang="en-US" sz="1400" dirty="0"/>
              <a:t>• Analysis in </a:t>
            </a:r>
            <a:r>
              <a:rPr lang="en-US" sz="1400" dirty="0" err="1"/>
              <a:t>ESI</a:t>
            </a:r>
            <a:r>
              <a:rPr lang="en-US" sz="1400" dirty="0"/>
              <a:t>(+) only</a:t>
            </a:r>
          </a:p>
          <a:p>
            <a:r>
              <a:rPr lang="en-US" sz="1400" dirty="0"/>
              <a:t>• Lipids (</a:t>
            </a:r>
            <a:r>
              <a:rPr lang="en-US" sz="1400" dirty="0" err="1"/>
              <a:t>CSH</a:t>
            </a:r>
            <a:r>
              <a:rPr lang="en-US" sz="1400" dirty="0"/>
              <a:t>) and polar compounds (</a:t>
            </a:r>
            <a:r>
              <a:rPr lang="en-US" sz="1400" dirty="0" err="1"/>
              <a:t>HILIC</a:t>
            </a:r>
            <a:r>
              <a:rPr lang="en-US" sz="1400" dirty="0"/>
              <a:t>)</a:t>
            </a:r>
          </a:p>
          <a:p>
            <a:r>
              <a:rPr lang="en-US" sz="1400" dirty="0"/>
              <a:t>• Instrumental platforms: Agilent 6550, </a:t>
            </a:r>
            <a:r>
              <a:rPr lang="en-US" sz="1400" dirty="0" err="1"/>
              <a:t>TripleTOF</a:t>
            </a:r>
            <a:r>
              <a:rPr lang="en-US" sz="1400" dirty="0"/>
              <a:t>, </a:t>
            </a:r>
            <a:r>
              <a:rPr lang="en-US" sz="1400" dirty="0" err="1"/>
              <a:t>Citius</a:t>
            </a:r>
            <a:r>
              <a:rPr lang="en-US" sz="1400" dirty="0"/>
              <a:t>, </a:t>
            </a:r>
            <a:r>
              <a:rPr lang="en-US" sz="1400" dirty="0" smtClean="0"/>
              <a:t>Q-</a:t>
            </a:r>
            <a:r>
              <a:rPr lang="en-US" sz="1400" dirty="0" err="1" smtClean="0"/>
              <a:t>Exactive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4811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62450" y="5541198"/>
            <a:ext cx="4572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b="1" i="1" dirty="0"/>
              <a:t>Acknowledgements</a:t>
            </a:r>
          </a:p>
          <a:p>
            <a:pPr algn="r"/>
            <a:r>
              <a:rPr lang="en-US" sz="1500" i="1" dirty="0" smtClean="0"/>
              <a:t>Brian </a:t>
            </a:r>
            <a:r>
              <a:rPr lang="en-US" sz="1500" i="1" dirty="0" err="1"/>
              <a:t>DeFelice</a:t>
            </a:r>
            <a:endParaRPr lang="en-US" sz="1500" i="1" dirty="0"/>
          </a:p>
          <a:p>
            <a:pPr algn="r"/>
            <a:r>
              <a:rPr lang="en-US" sz="1500" i="1" dirty="0"/>
              <a:t>Carlos Leon</a:t>
            </a:r>
          </a:p>
          <a:p>
            <a:pPr algn="r"/>
            <a:r>
              <a:rPr lang="en-US" sz="1500" i="1" dirty="0" smtClean="0"/>
              <a:t>Alex </a:t>
            </a:r>
            <a:r>
              <a:rPr lang="en-US" sz="1500" i="1" dirty="0" err="1" smtClean="0"/>
              <a:t>Chassy</a:t>
            </a:r>
            <a:endParaRPr lang="en-US" sz="1500" i="1" dirty="0" smtClean="0"/>
          </a:p>
          <a:p>
            <a:pPr algn="r"/>
            <a:r>
              <a:rPr lang="en-US" sz="1500" i="1" dirty="0" smtClean="0"/>
              <a:t>William </a:t>
            </a:r>
            <a:r>
              <a:rPr lang="en-US" sz="1500" i="1" dirty="0" err="1" smtClean="0"/>
              <a:t>Wikoff</a:t>
            </a:r>
            <a:endParaRPr lang="en-US" sz="1500" i="1" dirty="0"/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77799" y="5864225"/>
            <a:ext cx="51085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cs-CZ" sz="2000" dirty="0">
                <a:latin typeface="Calibri" pitchFamily="34" charset="0"/>
              </a:rPr>
              <a:t>Thank you for your attention</a:t>
            </a:r>
            <a:r>
              <a:rPr lang="en-US" altLang="cs-CZ" sz="2000" dirty="0" smtClean="0">
                <a:latin typeface="Calibri" pitchFamily="34" charset="0"/>
              </a:rPr>
              <a:t>…</a:t>
            </a:r>
          </a:p>
          <a:p>
            <a:pPr eaLnBrk="1" hangingPunct="1"/>
            <a:r>
              <a:rPr lang="en-GB" altLang="cs-CZ" sz="2000" b="0" dirty="0" err="1">
                <a:latin typeface="Calibri" pitchFamily="34" charset="0"/>
              </a:rPr>
              <a:t>tcajka</a:t>
            </a:r>
            <a:r>
              <a:rPr lang="en-GB" altLang="cs-CZ" sz="2000" b="0" dirty="0">
                <a:latin typeface="Calibri" pitchFamily="34" charset="0"/>
              </a:rPr>
              <a:t>@</a:t>
            </a:r>
            <a:r>
              <a:rPr lang="cs-CZ" altLang="cs-CZ" sz="2000" b="0" dirty="0">
                <a:latin typeface="Calibri" pitchFamily="34" charset="0"/>
              </a:rPr>
              <a:t>ucdavis</a:t>
            </a:r>
            <a:r>
              <a:rPr lang="en-GB" altLang="cs-CZ" sz="2000" b="0" dirty="0">
                <a:latin typeface="Calibri" pitchFamily="34" charset="0"/>
              </a:rPr>
              <a:t>.</a:t>
            </a:r>
            <a:r>
              <a:rPr lang="cs-CZ" altLang="cs-CZ" sz="2000" b="0" dirty="0">
                <a:latin typeface="Calibri" pitchFamily="34" charset="0"/>
              </a:rPr>
              <a:t>edu</a:t>
            </a:r>
            <a:endParaRPr lang="en-GB" altLang="cs-CZ" sz="2000" b="0" dirty="0">
              <a:latin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73339"/>
            <a:ext cx="5105400" cy="3829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480" y="1076325"/>
            <a:ext cx="3454551" cy="194345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480" y="3387914"/>
            <a:ext cx="3469054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64734" y="4902389"/>
            <a:ext cx="3647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St. Barbara's Church, </a:t>
            </a:r>
            <a:r>
              <a:rPr lang="en-US" sz="2000" b="1" dirty="0" err="1">
                <a:solidFill>
                  <a:srgbClr val="C00000"/>
                </a:solidFill>
              </a:rPr>
              <a:t>Kutná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 err="1">
                <a:solidFill>
                  <a:srgbClr val="C00000"/>
                </a:solidFill>
              </a:rPr>
              <a:t>Hora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7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1524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NIH: </a:t>
            </a:r>
            <a:r>
              <a:rPr lang="en-US" sz="3200" b="1" dirty="0" err="1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P20</a:t>
            </a:r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PROJECT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-1712265" y="3998266"/>
            <a:ext cx="449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sz="24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095872" y="1506582"/>
            <a:ext cx="7514728" cy="51845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600" b="1" dirty="0"/>
              <a:t>Intravascular Ultrasound (</a:t>
            </a:r>
            <a:r>
              <a:rPr lang="en-US" sz="2600" b="1" dirty="0" err="1"/>
              <a:t>IVUS</a:t>
            </a:r>
            <a:r>
              <a:rPr lang="en-US" sz="2600" b="1" dirty="0"/>
              <a:t>) Trial</a:t>
            </a:r>
            <a:endParaRPr lang="en-US" sz="2600" b="1" dirty="0" smtClean="0"/>
          </a:p>
          <a:p>
            <a:pPr lvl="1">
              <a:buFont typeface="Wingdings" pitchFamily="2" charset="2"/>
              <a:buChar char="§"/>
            </a:pPr>
            <a:r>
              <a:rPr lang="en-US" sz="2400" dirty="0"/>
              <a:t>Every patient has quantitative measure of their coronary plaque volume, and has plaque progression/regression rate known since they had this procedure (</a:t>
            </a:r>
            <a:r>
              <a:rPr lang="en-US" sz="2400" dirty="0" err="1"/>
              <a:t>IVUS</a:t>
            </a:r>
            <a:r>
              <a:rPr lang="en-US" sz="2400" dirty="0"/>
              <a:t>) done on two occasions 18 months apart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 smtClean="0"/>
              <a:t>Unbiased </a:t>
            </a:r>
            <a:r>
              <a:rPr lang="en-US" sz="2400" dirty="0"/>
              <a:t>metabolomics </a:t>
            </a:r>
            <a:r>
              <a:rPr lang="en-US" sz="2400" dirty="0" smtClean="0"/>
              <a:t>approaches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/>
              <a:t>Cleveland Clinic </a:t>
            </a:r>
            <a:r>
              <a:rPr lang="en-US" sz="2400" dirty="0" smtClean="0"/>
              <a:t>samples (</a:t>
            </a:r>
            <a:r>
              <a:rPr lang="en-US" sz="2400" i="1" dirty="0" smtClean="0"/>
              <a:t>n</a:t>
            </a:r>
            <a:r>
              <a:rPr lang="en-US" sz="2400" dirty="0" smtClean="0"/>
              <a:t> = 540)</a:t>
            </a:r>
            <a:endParaRPr lang="en-US" sz="2200" dirty="0"/>
          </a:p>
        </p:txBody>
      </p:sp>
      <p:sp>
        <p:nvSpPr>
          <p:cNvPr id="3" name="TextBox 2"/>
          <p:cNvSpPr txBox="1"/>
          <p:nvPr/>
        </p:nvSpPr>
        <p:spPr>
          <a:xfrm>
            <a:off x="931587" y="904874"/>
            <a:ext cx="1337226" cy="47705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500" b="1" dirty="0" smtClean="0"/>
              <a:t>Study #2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348163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lowchart: Decision 37"/>
          <p:cNvSpPr/>
          <p:nvPr/>
        </p:nvSpPr>
        <p:spPr>
          <a:xfrm>
            <a:off x="913465" y="2865995"/>
            <a:ext cx="7859017" cy="677302"/>
          </a:xfrm>
          <a:prstGeom prst="flowChartDecisi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/>
          <p:cNvSpPr/>
          <p:nvPr/>
        </p:nvSpPr>
        <p:spPr>
          <a:xfrm rot="5400000">
            <a:off x="4459238" y="31172"/>
            <a:ext cx="766255" cy="7765068"/>
          </a:xfrm>
          <a:prstGeom prst="trapezoid">
            <a:avLst>
              <a:gd name="adj" fmla="val 49444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600200" y="152400"/>
            <a:ext cx="64398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SEPARATION–MS-BASED METABOLOMICS APPROACHES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-1712265" y="4066002"/>
            <a:ext cx="449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sz="24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922867" y="5613416"/>
            <a:ext cx="793326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69582" y="4665142"/>
            <a:ext cx="174092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err="1" smtClean="0"/>
              <a:t>Triacylglycerols</a:t>
            </a:r>
            <a:endParaRPr lang="en-US" sz="1500" b="1" dirty="0" smtClean="0"/>
          </a:p>
          <a:p>
            <a:pPr algn="ctr"/>
            <a:r>
              <a:rPr lang="en-US" sz="1500" b="1" dirty="0" smtClean="0"/>
              <a:t>Non-polar Vitamins</a:t>
            </a:r>
          </a:p>
          <a:p>
            <a:pPr algn="ctr"/>
            <a:r>
              <a:rPr lang="en-US" sz="1500" b="1" dirty="0" smtClean="0"/>
              <a:t>Sterols</a:t>
            </a:r>
            <a:endParaRPr lang="en-US" sz="15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325555" y="5647273"/>
            <a:ext cx="1530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Non-polar metabolites</a:t>
            </a:r>
            <a:endParaRPr lang="en-US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5115755" y="5647273"/>
            <a:ext cx="1674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Medium-polar metabolites</a:t>
            </a:r>
            <a:endParaRPr lang="en-US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3010387" y="5647273"/>
            <a:ext cx="1674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Polar metabolites</a:t>
            </a:r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922867" y="5647273"/>
            <a:ext cx="1674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Very-polar metabolites</a:t>
            </a:r>
            <a:endParaRPr lang="en-US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4900769" y="4809081"/>
            <a:ext cx="17055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Fatty acids, PC, </a:t>
            </a:r>
            <a:r>
              <a:rPr lang="en-US" sz="1500" b="1" dirty="0" err="1" smtClean="0"/>
              <a:t>LPC</a:t>
            </a:r>
            <a:endParaRPr lang="en-US" sz="15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913465" y="3677313"/>
            <a:ext cx="10169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HILIC</a:t>
            </a:r>
            <a:endParaRPr 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rapezoid 21"/>
          <p:cNvSpPr/>
          <p:nvPr/>
        </p:nvSpPr>
        <p:spPr>
          <a:xfrm rot="16200000">
            <a:off x="4313292" y="-1545617"/>
            <a:ext cx="1011786" cy="7811436"/>
          </a:xfrm>
          <a:prstGeom prst="trapezoid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963912" y="2121574"/>
            <a:ext cx="17779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RP-(U)</a:t>
            </a:r>
            <a:r>
              <a:rPr lang="en-US" sz="25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HPLC</a:t>
            </a:r>
            <a:endParaRPr 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73976" y="4800614"/>
            <a:ext cx="12371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Amino acids</a:t>
            </a:r>
          </a:p>
          <a:p>
            <a:r>
              <a:rPr lang="en-US" sz="1500" b="1" dirty="0" smtClean="0"/>
              <a:t>Organic acids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9832" y="4809081"/>
            <a:ext cx="161512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err="1" smtClean="0"/>
              <a:t>Carnitine</a:t>
            </a:r>
            <a:endParaRPr lang="en-US" sz="1500" b="1" dirty="0" smtClean="0"/>
          </a:p>
          <a:p>
            <a:r>
              <a:rPr lang="en-US" sz="1500" b="1" dirty="0" err="1" smtClean="0"/>
              <a:t>Monosaccharides</a:t>
            </a:r>
            <a:endParaRPr lang="en-US" sz="1500" b="1" dirty="0" smtClean="0"/>
          </a:p>
          <a:p>
            <a:r>
              <a:rPr lang="en-US" sz="1500" b="1" dirty="0" smtClean="0"/>
              <a:t>	</a:t>
            </a:r>
            <a:r>
              <a:rPr lang="en-US" sz="1500" b="1" dirty="0" err="1" smtClean="0"/>
              <a:t>TMAO</a:t>
            </a:r>
            <a:endParaRPr lang="en-US" sz="1500" b="1" dirty="0" smtClean="0"/>
          </a:p>
        </p:txBody>
      </p:sp>
      <p:sp>
        <p:nvSpPr>
          <p:cNvPr id="24" name="Rectangle 23"/>
          <p:cNvSpPr/>
          <p:nvPr/>
        </p:nvSpPr>
        <p:spPr>
          <a:xfrm>
            <a:off x="3832869" y="2083102"/>
            <a:ext cx="328749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</a:rPr>
              <a:t>(Reversed Phase Ultra-High Performance Liquid Chromatography)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797813" y="3765042"/>
            <a:ext cx="351147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</a:rPr>
              <a:t>(Hydrophilic Interaction Chromatography)</a:t>
            </a:r>
            <a:endParaRPr lang="en-US" sz="1500" dirty="0"/>
          </a:p>
        </p:txBody>
      </p:sp>
      <p:sp>
        <p:nvSpPr>
          <p:cNvPr id="39" name="TextBox 38"/>
          <p:cNvSpPr txBox="1"/>
          <p:nvPr/>
        </p:nvSpPr>
        <p:spPr>
          <a:xfrm>
            <a:off x="3675133" y="2966119"/>
            <a:ext cx="11339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GC</a:t>
            </a:r>
            <a:endParaRPr lang="en-US" sz="2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91760" y="3043063"/>
            <a:ext cx="19791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</a:rPr>
              <a:t>(Gas Chromatography)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00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152400"/>
            <a:ext cx="64398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SEPARATION–MS-BASED METABOLOMICS APPROACHES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-1712265" y="4066002"/>
            <a:ext cx="4495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sz="24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rapezoid 21"/>
          <p:cNvSpPr/>
          <p:nvPr/>
        </p:nvSpPr>
        <p:spPr>
          <a:xfrm rot="16200000">
            <a:off x="4313292" y="-1545617"/>
            <a:ext cx="1011786" cy="7811436"/>
          </a:xfrm>
          <a:prstGeom prst="trapezoid">
            <a:avLst>
              <a:gd name="adj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963912" y="2121574"/>
            <a:ext cx="17779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RP-(U)</a:t>
            </a:r>
            <a:r>
              <a:rPr lang="en-US" sz="25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HPLC</a:t>
            </a:r>
            <a:endParaRPr 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832869" y="2083102"/>
            <a:ext cx="328749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chemeClr val="bg1"/>
                </a:solidFill>
              </a:rPr>
              <a:t>(Reversed Phase Ultra-High Performance Liquid Chromatography)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101600" y="3115733"/>
            <a:ext cx="4266267" cy="3022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600" b="1" dirty="0" smtClean="0">
                <a:solidFill>
                  <a:srgbClr val="C00000"/>
                </a:solidFill>
              </a:rPr>
              <a:t>Scope: Lipids</a:t>
            </a:r>
          </a:p>
          <a:p>
            <a:pPr>
              <a:buFont typeface="Wingdings" pitchFamily="2" charset="2"/>
              <a:buChar char="§"/>
            </a:pPr>
            <a:r>
              <a:rPr lang="en-US" sz="2600" dirty="0"/>
              <a:t>Mechanism of action in </a:t>
            </a:r>
            <a:r>
              <a:rPr lang="en-US" sz="2600" dirty="0" smtClean="0"/>
              <a:t>RP-LC </a:t>
            </a:r>
            <a:r>
              <a:rPr lang="en-US" sz="2600" dirty="0"/>
              <a:t>of lipids is based on </a:t>
            </a:r>
            <a:r>
              <a:rPr lang="en-US" sz="2600" dirty="0" err="1"/>
              <a:t>lipophilicity</a:t>
            </a:r>
            <a:r>
              <a:rPr lang="en-US" sz="2600" dirty="0"/>
              <a:t>, which is governed by the carbon chain length and the number of double bonds</a:t>
            </a:r>
          </a:p>
          <a:p>
            <a:pPr>
              <a:buFont typeface="Wingdings" pitchFamily="2" charset="2"/>
              <a:buChar char="§"/>
            </a:pPr>
            <a:endParaRPr lang="en-US" sz="2600" dirty="0" smtClean="0"/>
          </a:p>
          <a:p>
            <a:pPr>
              <a:buFont typeface="Wingdings" pitchFamily="2" charset="2"/>
              <a:buChar char="§"/>
            </a:pPr>
            <a:endParaRPr lang="en-US" sz="2600" dirty="0" smtClean="0"/>
          </a:p>
          <a:p>
            <a:pPr>
              <a:buFont typeface="Wingdings" pitchFamily="2" charset="2"/>
              <a:buChar char="§"/>
            </a:pPr>
            <a:endParaRPr lang="en-US" sz="2400" dirty="0"/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747" y="3776133"/>
            <a:ext cx="3526518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5610697" y="4668308"/>
            <a:ext cx="801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LPC</a:t>
            </a:r>
            <a:r>
              <a:rPr lang="en-US" sz="1200" dirty="0" smtClean="0"/>
              <a:t>, MAG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6496868" y="3858342"/>
            <a:ext cx="124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PC, SM, </a:t>
            </a:r>
            <a:r>
              <a:rPr lang="en-US" sz="1200" dirty="0" err="1" smtClean="0"/>
              <a:t>Cer</a:t>
            </a:r>
            <a:r>
              <a:rPr lang="en-US" sz="1200" dirty="0" smtClean="0"/>
              <a:t>, DAG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7850640" y="4275805"/>
            <a:ext cx="665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CE, TAG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5375747" y="5659850"/>
            <a:ext cx="2993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Sandra, K. et al., J. </a:t>
            </a:r>
            <a:r>
              <a:rPr lang="en-US" sz="1000" dirty="0" err="1" smtClean="0"/>
              <a:t>Chromatogr</a:t>
            </a:r>
            <a:r>
              <a:rPr lang="en-US" sz="1000" dirty="0" smtClean="0"/>
              <a:t>. A, 2010, 1217, 4087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4985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3708</TotalTime>
  <Words>4832</Words>
  <Application>Microsoft Office PowerPoint</Application>
  <PresentationFormat>On-screen Show (4:3)</PresentationFormat>
  <Paragraphs>1252</Paragraphs>
  <Slides>61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California, Davis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jmartins</dc:creator>
  <cp:lastModifiedBy>Tom</cp:lastModifiedBy>
  <cp:revision>304</cp:revision>
  <dcterms:created xsi:type="dcterms:W3CDTF">2013-07-10T06:33:47Z</dcterms:created>
  <dcterms:modified xsi:type="dcterms:W3CDTF">2013-12-05T21:57:28Z</dcterms:modified>
</cp:coreProperties>
</file>